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9"/>
  </p:notesMasterIdLst>
  <p:handoutMasterIdLst>
    <p:handoutMasterId r:id="rId50"/>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97" r:id="rId19"/>
    <p:sldId id="485" r:id="rId20"/>
    <p:sldId id="487" r:id="rId21"/>
    <p:sldId id="491" r:id="rId22"/>
    <p:sldId id="492" r:id="rId23"/>
    <p:sldId id="493" r:id="rId24"/>
    <p:sldId id="494" r:id="rId25"/>
    <p:sldId id="495" r:id="rId26"/>
    <p:sldId id="488" r:id="rId27"/>
    <p:sldId id="489" r:id="rId28"/>
    <p:sldId id="490" r:id="rId29"/>
    <p:sldId id="477" r:id="rId30"/>
    <p:sldId id="478" r:id="rId31"/>
    <p:sldId id="259" r:id="rId32"/>
    <p:sldId id="484" r:id="rId33"/>
    <p:sldId id="261" r:id="rId34"/>
    <p:sldId id="369" r:id="rId35"/>
    <p:sldId id="356" r:id="rId36"/>
    <p:sldId id="367" r:id="rId37"/>
    <p:sldId id="370" r:id="rId38"/>
    <p:sldId id="372" r:id="rId39"/>
    <p:sldId id="373" r:id="rId40"/>
    <p:sldId id="375" r:id="rId41"/>
    <p:sldId id="374" r:id="rId42"/>
    <p:sldId id="365" r:id="rId43"/>
    <p:sldId id="366" r:id="rId44"/>
    <p:sldId id="376" r:id="rId45"/>
    <p:sldId id="378" r:id="rId46"/>
    <p:sldId id="377" r:id="rId47"/>
    <p:sldId id="348" r:id="rId4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5" autoAdjust="0"/>
    <p:restoredTop sz="96070" autoAdjust="0"/>
  </p:normalViewPr>
  <p:slideViewPr>
    <p:cSldViewPr>
      <p:cViewPr varScale="1">
        <p:scale>
          <a:sx n="164" d="100"/>
          <a:sy n="164" d="100"/>
        </p:scale>
        <p:origin x="1488" y="176"/>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27</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29</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31</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35</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38</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41</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2.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7.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Vorgehen/ Lösungsansatz</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Tests</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dirty="0"/>
              <a:t>PHPUnit</a:t>
            </a:r>
          </a:p>
          <a:p>
            <a:endParaRPr lang="en-DE" sz="2800" dirty="0"/>
          </a:p>
          <a:p>
            <a:r>
              <a:rPr lang="en-GB" sz="2800" dirty="0"/>
              <a:t>U</a:t>
            </a:r>
            <a:r>
              <a:rPr lang="en-DE" sz="2800" dirty="0"/>
              <a:t>nit Tests für:</a:t>
            </a:r>
          </a:p>
          <a:p>
            <a:r>
              <a:rPr lang="en-DE" sz="2800" dirty="0"/>
              <a:t>Datenbank</a:t>
            </a:r>
          </a:p>
          <a:p>
            <a:r>
              <a:rPr lang="en-DE" sz="2800" dirty="0"/>
              <a:t>Routing</a:t>
            </a:r>
          </a:p>
          <a:p>
            <a:r>
              <a:rPr lang="en-DE" sz="2800" dirty="0"/>
              <a:t>Verfügbarkeit</a:t>
            </a:r>
          </a:p>
          <a:p>
            <a:r>
              <a:rPr lang="en-DE" sz="2800" dirty="0"/>
              <a:t>Error-Handling</a:t>
            </a:r>
          </a:p>
          <a:p>
            <a:endParaRPr lang="en-DE" sz="2800" dirty="0"/>
          </a:p>
          <a:p>
            <a:r>
              <a:rPr lang="en-DE" sz="2800" dirty="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Formular</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dirty="0"/>
              <a:t>Anforderungen an Formular:</a:t>
            </a:r>
          </a:p>
          <a:p>
            <a:r>
              <a:rPr lang="de-DE" sz="2800" dirty="0"/>
              <a:t>Zeitraum Auswählen</a:t>
            </a:r>
            <a:br>
              <a:rPr lang="de-DE" sz="2800" dirty="0"/>
            </a:br>
            <a:r>
              <a:rPr lang="de-DE" sz="2800" dirty="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dirty="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dirty="0"/>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dirty="0"/>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MVC</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27</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30</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31</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32</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33</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37</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39</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42</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6571</TotalTime>
  <Words>3327</Words>
  <Application>Microsoft Macintosh PowerPoint</Application>
  <PresentationFormat>On-screen Show (4:3)</PresentationFormat>
  <Paragraphs>1332</Paragraphs>
  <Slides>43</Slides>
  <Notes>34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712</cp:revision>
  <cp:lastPrinted>2015-06-26T07:02:07Z</cp:lastPrinted>
  <dcterms:created xsi:type="dcterms:W3CDTF">2014-11-24T15:32:57Z</dcterms:created>
  <dcterms:modified xsi:type="dcterms:W3CDTF">2020-01-16T10:38:21Z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