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4"/>
  </p:notesMasterIdLst>
  <p:handoutMasterIdLst>
    <p:handoutMasterId r:id="rId55"/>
  </p:handoutMasterIdLst>
  <p:sldIdLst>
    <p:sldId id="329" r:id="rId6"/>
    <p:sldId id="473" r:id="rId7"/>
    <p:sldId id="511" r:id="rId8"/>
    <p:sldId id="433" r:id="rId9"/>
    <p:sldId id="496" r:id="rId10"/>
    <p:sldId id="500" r:id="rId11"/>
    <p:sldId id="512" r:id="rId12"/>
    <p:sldId id="499" r:id="rId13"/>
    <p:sldId id="503" r:id="rId14"/>
    <p:sldId id="504" r:id="rId15"/>
    <p:sldId id="505" r:id="rId16"/>
    <p:sldId id="506" r:id="rId17"/>
    <p:sldId id="479" r:id="rId18"/>
    <p:sldId id="508" r:id="rId19"/>
    <p:sldId id="509" r:id="rId20"/>
    <p:sldId id="480" r:id="rId21"/>
    <p:sldId id="482" r:id="rId22"/>
    <p:sldId id="483" r:id="rId23"/>
    <p:sldId id="481" r:id="rId24"/>
    <p:sldId id="497" r:id="rId25"/>
    <p:sldId id="485" r:id="rId26"/>
    <p:sldId id="487" r:id="rId27"/>
    <p:sldId id="491" r:id="rId28"/>
    <p:sldId id="492" r:id="rId29"/>
    <p:sldId id="493" r:id="rId30"/>
    <p:sldId id="494" r:id="rId31"/>
    <p:sldId id="495" r:id="rId32"/>
    <p:sldId id="498" r:id="rId33"/>
    <p:sldId id="488" r:id="rId34"/>
    <p:sldId id="489" r:id="rId35"/>
    <p:sldId id="477" r:id="rId36"/>
    <p:sldId id="478" r:id="rId37"/>
    <p:sldId id="507" r:id="rId38"/>
    <p:sldId id="261" r:id="rId39"/>
    <p:sldId id="369" r:id="rId40"/>
    <p:sldId id="356" r:id="rId41"/>
    <p:sldId id="367" r:id="rId42"/>
    <p:sldId id="370" r:id="rId43"/>
    <p:sldId id="372" r:id="rId44"/>
    <p:sldId id="373" r:id="rId45"/>
    <p:sldId id="375" r:id="rId46"/>
    <p:sldId id="374" r:id="rId47"/>
    <p:sldId id="365" r:id="rId48"/>
    <p:sldId id="366" r:id="rId49"/>
    <p:sldId id="376" r:id="rId50"/>
    <p:sldId id="378" r:id="rId51"/>
    <p:sldId id="377" r:id="rId52"/>
    <p:sldId id="348" r:id="rId53"/>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70" autoAdjust="0"/>
    <p:restoredTop sz="79284" autoAdjust="0"/>
  </p:normalViewPr>
  <p:slideViewPr>
    <p:cSldViewPr>
      <p:cViewPr>
        <p:scale>
          <a:sx n="101" d="100"/>
          <a:sy n="101" d="100"/>
        </p:scale>
        <p:origin x="800" y="56"/>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33</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34</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36</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39</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40</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43</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46</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endParaRPr lang="de-DE" altLang="de-DE" dirty="0"/>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518718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38.svg"/></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38.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43.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42.svg"/><Relationship Id="rId2" Type="http://schemas.openxmlformats.org/officeDocument/2006/relationships/notesSlide" Target="../notesSlides/notesSlide38.xml"/><Relationship Id="rId16"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40.svg"/><Relationship Id="rId11" Type="http://schemas.openxmlformats.org/officeDocument/2006/relationships/image" Target="../media/image41.png"/><Relationship Id="rId5" Type="http://schemas.openxmlformats.org/officeDocument/2006/relationships/image" Target="../media/image39.png"/><Relationship Id="rId15" Type="http://schemas.openxmlformats.org/officeDocument/2006/relationships/image" Target="../media/image26.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44.svg"/></Relationships>
</file>

<file path=ppt/slides/_rels/slide4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svg"/><Relationship Id="rId7" Type="http://schemas.openxmlformats.org/officeDocument/2006/relationships/image" Target="../media/image50.sv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svg"/><Relationship Id="rId10" Type="http://schemas.openxmlformats.org/officeDocument/2006/relationships/image" Target="../media/image22.png"/><Relationship Id="rId4" Type="http://schemas.openxmlformats.org/officeDocument/2006/relationships/image" Target="../media/image47.png"/><Relationship Id="rId9" Type="http://schemas.openxmlformats.org/officeDocument/2006/relationships/image" Target="../media/image52.svg"/></Relationships>
</file>

<file path=ppt/slides/_rels/slide42.xml.rels><?xml version="1.0" encoding="UTF-8" standalone="yes"?>
<Relationships xmlns="http://schemas.openxmlformats.org/package/2006/relationships"><Relationship Id="rId13" Type="http://schemas.openxmlformats.org/officeDocument/2006/relationships/image" Target="../media/image56.svg"/><Relationship Id="rId18" Type="http://schemas.openxmlformats.org/officeDocument/2006/relationships/image" Target="../media/image61.png"/><Relationship Id="rId26" Type="http://schemas.openxmlformats.org/officeDocument/2006/relationships/image" Target="../media/image67.png"/><Relationship Id="rId21" Type="http://schemas.openxmlformats.org/officeDocument/2006/relationships/image" Target="../media/image64.svg"/><Relationship Id="rId34" Type="http://schemas.openxmlformats.org/officeDocument/2006/relationships/image" Target="../media/image26.png"/><Relationship Id="rId7" Type="http://schemas.openxmlformats.org/officeDocument/2006/relationships/image" Target="../media/image54.svg"/><Relationship Id="rId12" Type="http://schemas.openxmlformats.org/officeDocument/2006/relationships/image" Target="../media/image55.png"/><Relationship Id="rId17" Type="http://schemas.openxmlformats.org/officeDocument/2006/relationships/image" Target="../media/image60.svg"/><Relationship Id="rId25" Type="http://schemas.openxmlformats.org/officeDocument/2006/relationships/image" Target="../media/image66.svg"/><Relationship Id="rId33" Type="http://schemas.openxmlformats.org/officeDocument/2006/relationships/image" Target="../media/image38.svg"/><Relationship Id="rId2" Type="http://schemas.openxmlformats.org/officeDocument/2006/relationships/image" Target="../media/image51.png"/><Relationship Id="rId16" Type="http://schemas.openxmlformats.org/officeDocument/2006/relationships/image" Target="../media/image59.png"/><Relationship Id="rId20" Type="http://schemas.openxmlformats.org/officeDocument/2006/relationships/image" Target="../media/image63.png"/><Relationship Id="rId29" Type="http://schemas.openxmlformats.org/officeDocument/2006/relationships/image" Target="../media/image70.sv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0.svg"/><Relationship Id="rId24" Type="http://schemas.openxmlformats.org/officeDocument/2006/relationships/image" Target="../media/image65.png"/><Relationship Id="rId32" Type="http://schemas.openxmlformats.org/officeDocument/2006/relationships/image" Target="../media/image37.png"/><Relationship Id="rId37" Type="http://schemas.openxmlformats.org/officeDocument/2006/relationships/image" Target="../media/image74.svg"/><Relationship Id="rId5" Type="http://schemas.openxmlformats.org/officeDocument/2006/relationships/image" Target="../media/image30.svg"/><Relationship Id="rId15" Type="http://schemas.openxmlformats.org/officeDocument/2006/relationships/image" Target="../media/image58.svg"/><Relationship Id="rId23" Type="http://schemas.openxmlformats.org/officeDocument/2006/relationships/image" Target="../media/image48.svg"/><Relationship Id="rId28" Type="http://schemas.openxmlformats.org/officeDocument/2006/relationships/image" Target="../media/image69.png"/><Relationship Id="rId36" Type="http://schemas.openxmlformats.org/officeDocument/2006/relationships/image" Target="../media/image73.png"/><Relationship Id="rId10" Type="http://schemas.openxmlformats.org/officeDocument/2006/relationships/image" Target="../media/image49.png"/><Relationship Id="rId19" Type="http://schemas.openxmlformats.org/officeDocument/2006/relationships/image" Target="../media/image62.svg"/><Relationship Id="rId31" Type="http://schemas.openxmlformats.org/officeDocument/2006/relationships/image" Target="../media/image72.svg"/><Relationship Id="rId4" Type="http://schemas.openxmlformats.org/officeDocument/2006/relationships/image" Target="../media/image29.png"/><Relationship Id="rId9" Type="http://schemas.openxmlformats.org/officeDocument/2006/relationships/image" Target="../media/image46.svg"/><Relationship Id="rId14" Type="http://schemas.openxmlformats.org/officeDocument/2006/relationships/image" Target="../media/image57.png"/><Relationship Id="rId22" Type="http://schemas.openxmlformats.org/officeDocument/2006/relationships/image" Target="../media/image47.png"/><Relationship Id="rId27" Type="http://schemas.openxmlformats.org/officeDocument/2006/relationships/image" Target="../media/image68.svg"/><Relationship Id="rId30" Type="http://schemas.openxmlformats.org/officeDocument/2006/relationships/image" Target="../media/image71.png"/><Relationship Id="rId35" Type="http://schemas.openxmlformats.org/officeDocument/2006/relationships/image" Target="../media/image27.svg"/><Relationship Id="rId8" Type="http://schemas.openxmlformats.org/officeDocument/2006/relationships/image" Target="../media/image45.png"/><Relationship Id="rId3" Type="http://schemas.openxmlformats.org/officeDocument/2006/relationships/image" Target="../media/image52.svg"/></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Altes Verfahren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655786511"/>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Tree>
    <p:extLst>
      <p:ext uri="{BB962C8B-B14F-4D97-AF65-F5344CB8AC3E}">
        <p14:creationId xmlns:p14="http://schemas.microsoft.com/office/powerpoint/2010/main" val="91432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
        <p:nvSpPr>
          <p:cNvPr id="16" name="&quot;No&quot; Symbol 15">
            <a:extLst>
              <a:ext uri="{FF2B5EF4-FFF2-40B4-BE49-F238E27FC236}">
                <a16:creationId xmlns:a16="http://schemas.microsoft.com/office/drawing/2014/main" id="{D94BAD94-7816-DC42-82DD-998C7701D832}"/>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quot;No&quot; Symbol 16">
            <a:extLst>
              <a:ext uri="{FF2B5EF4-FFF2-40B4-BE49-F238E27FC236}">
                <a16:creationId xmlns:a16="http://schemas.microsoft.com/office/drawing/2014/main" id="{C5EC5278-AAF8-F644-8B98-71C40587376E}"/>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quot;No&quot; Symbol 17">
            <a:extLst>
              <a:ext uri="{FF2B5EF4-FFF2-40B4-BE49-F238E27FC236}">
                <a16:creationId xmlns:a16="http://schemas.microsoft.com/office/drawing/2014/main" id="{9EC928D3-01AE-E341-9812-AE2E5905E6A5}"/>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left)">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p:bldP spid="4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34</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35</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36</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37</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38</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40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41</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42</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43</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44</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45</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47</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2046404539"/>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dissolv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9260</TotalTime>
  <Words>3678</Words>
  <Application>Microsoft Macintosh PowerPoint</Application>
  <PresentationFormat>On-screen Show (4:3)</PresentationFormat>
  <Paragraphs>1397</Paragraphs>
  <Slides>48</Slides>
  <Notes>40</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794</cp:revision>
  <cp:lastPrinted>2015-06-26T07:02:07Z</cp:lastPrinted>
  <dcterms:created xsi:type="dcterms:W3CDTF">2014-11-24T15:32:57Z</dcterms:created>
  <dcterms:modified xsi:type="dcterms:W3CDTF">2020-01-19T16:36:11Z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