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8"/>
  </p:notesMasterIdLst>
  <p:handoutMasterIdLst>
    <p:handoutMasterId r:id="rId59"/>
  </p:handoutMasterIdLst>
  <p:sldIdLst>
    <p:sldId id="329" r:id="rId6"/>
    <p:sldId id="473" r:id="rId7"/>
    <p:sldId id="511" r:id="rId8"/>
    <p:sldId id="433" r:id="rId9"/>
    <p:sldId id="496" r:id="rId10"/>
    <p:sldId id="500" r:id="rId11"/>
    <p:sldId id="512" r:id="rId12"/>
    <p:sldId id="499" r:id="rId13"/>
    <p:sldId id="514" r:id="rId14"/>
    <p:sldId id="515" r:id="rId15"/>
    <p:sldId id="516" r:id="rId16"/>
    <p:sldId id="517" r:id="rId17"/>
    <p:sldId id="503" r:id="rId18"/>
    <p:sldId id="504" r:id="rId19"/>
    <p:sldId id="505" r:id="rId20"/>
    <p:sldId id="506" r:id="rId21"/>
    <p:sldId id="479" r:id="rId22"/>
    <p:sldId id="508" r:id="rId23"/>
    <p:sldId id="509" r:id="rId24"/>
    <p:sldId id="480" r:id="rId25"/>
    <p:sldId id="482" r:id="rId26"/>
    <p:sldId id="483" r:id="rId27"/>
    <p:sldId id="481" r:id="rId28"/>
    <p:sldId id="497" r:id="rId29"/>
    <p:sldId id="485" r:id="rId30"/>
    <p:sldId id="487" r:id="rId31"/>
    <p:sldId id="491" r:id="rId32"/>
    <p:sldId id="492" r:id="rId33"/>
    <p:sldId id="493" r:id="rId34"/>
    <p:sldId id="494" r:id="rId35"/>
    <p:sldId id="495" r:id="rId36"/>
    <p:sldId id="498" r:id="rId37"/>
    <p:sldId id="488" r:id="rId38"/>
    <p:sldId id="489" r:id="rId39"/>
    <p:sldId id="477" r:id="rId40"/>
    <p:sldId id="478" r:id="rId41"/>
    <p:sldId id="507" r:id="rId42"/>
    <p:sldId id="261" r:id="rId43"/>
    <p:sldId id="369" r:id="rId44"/>
    <p:sldId id="356" r:id="rId45"/>
    <p:sldId id="367" r:id="rId46"/>
    <p:sldId id="370" r:id="rId47"/>
    <p:sldId id="372" r:id="rId48"/>
    <p:sldId id="373" r:id="rId49"/>
    <p:sldId id="375" r:id="rId50"/>
    <p:sldId id="374" r:id="rId51"/>
    <p:sldId id="365" r:id="rId52"/>
    <p:sldId id="366" r:id="rId53"/>
    <p:sldId id="376" r:id="rId54"/>
    <p:sldId id="378" r:id="rId55"/>
    <p:sldId id="377" r:id="rId56"/>
    <p:sldId id="348" r:id="rId57"/>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79308" autoAdjust="0"/>
  </p:normalViewPr>
  <p:slideViewPr>
    <p:cSldViewPr>
      <p:cViewPr>
        <p:scale>
          <a:sx n="101" d="100"/>
          <a:sy n="101" d="100"/>
        </p:scale>
        <p:origin x="800" y="-136"/>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1.xml"/><Relationship Id="rId61"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455863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67531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dirty="0"/>
          </a:p>
        </p:txBody>
      </p:sp>
    </p:spTree>
    <p:extLst>
      <p:ext uri="{BB962C8B-B14F-4D97-AF65-F5344CB8AC3E}">
        <p14:creationId xmlns:p14="http://schemas.microsoft.com/office/powerpoint/2010/main" val="1649282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33</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34</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35</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36</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37</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38</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39</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40</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43</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44</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47</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50</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669651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19.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6.svg"/><Relationship Id="rId11" Type="http://schemas.openxmlformats.org/officeDocument/2006/relationships/image" Target="../media/image53.png"/><Relationship Id="rId5" Type="http://schemas.openxmlformats.org/officeDocument/2006/relationships/image" Target="../media/image45.png"/><Relationship Id="rId10" Type="http://schemas.openxmlformats.org/officeDocument/2006/relationships/image" Target="../media/image52.svg"/><Relationship Id="rId4" Type="http://schemas.openxmlformats.org/officeDocument/2006/relationships/image" Target="../media/image20.svg"/><Relationship Id="rId9" Type="http://schemas.openxmlformats.org/officeDocument/2006/relationships/image" Target="../media/image51.png"/></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5.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6.svg"/><Relationship Id="rId4" Type="http://schemas.openxmlformats.org/officeDocument/2006/relationships/image" Target="../media/image46.svg"/><Relationship Id="rId9" Type="http://schemas.openxmlformats.org/officeDocument/2006/relationships/image" Target="../media/image55.png"/></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59.png"/><Relationship Id="rId3" Type="http://schemas.openxmlformats.org/officeDocument/2006/relationships/image" Target="../media/image45.png"/><Relationship Id="rId7" Type="http://schemas.openxmlformats.org/officeDocument/2006/relationships/image" Target="../media/image21.png"/><Relationship Id="rId12" Type="http://schemas.openxmlformats.org/officeDocument/2006/relationships/image" Target="../media/image58.svg"/><Relationship Id="rId2" Type="http://schemas.openxmlformats.org/officeDocument/2006/relationships/notesSlide" Target="../notesSlides/notesSlide12.xml"/><Relationship Id="rId16" Type="http://schemas.openxmlformats.org/officeDocument/2006/relationships/image" Target="../media/image62.svg"/><Relationship Id="rId1" Type="http://schemas.openxmlformats.org/officeDocument/2006/relationships/slideLayout" Target="../slideLayouts/slideLayout2.xml"/><Relationship Id="rId6" Type="http://schemas.openxmlformats.org/officeDocument/2006/relationships/image" Target="../media/image54.svg"/><Relationship Id="rId11" Type="http://schemas.openxmlformats.org/officeDocument/2006/relationships/image" Target="../media/image57.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56.svg"/><Relationship Id="rId4" Type="http://schemas.openxmlformats.org/officeDocument/2006/relationships/image" Target="../media/image46.svg"/><Relationship Id="rId9" Type="http://schemas.openxmlformats.org/officeDocument/2006/relationships/image" Target="../media/image55.png"/><Relationship Id="rId14" Type="http://schemas.openxmlformats.org/officeDocument/2006/relationships/image" Target="../media/image60.svg"/></Relationships>
</file>

<file path=ppt/slides/_rels/slide1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56.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56.sv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47.png"/><Relationship Id="rId3" Type="http://schemas.openxmlformats.org/officeDocument/2006/relationships/image" Target="../media/image21.png"/><Relationship Id="rId7" Type="http://schemas.openxmlformats.org/officeDocument/2006/relationships/image" Target="../media/image69.png"/><Relationship Id="rId12" Type="http://schemas.openxmlformats.org/officeDocument/2006/relationships/image" Target="../media/image54.sv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6.svg"/><Relationship Id="rId11" Type="http://schemas.openxmlformats.org/officeDocument/2006/relationships/image" Target="../media/image53.png"/><Relationship Id="rId5" Type="http://schemas.openxmlformats.org/officeDocument/2006/relationships/image" Target="../media/image55.png"/><Relationship Id="rId10" Type="http://schemas.openxmlformats.org/officeDocument/2006/relationships/image" Target="../media/image72.svg"/><Relationship Id="rId4" Type="http://schemas.openxmlformats.org/officeDocument/2006/relationships/image" Target="../media/image22.svg"/><Relationship Id="rId9" Type="http://schemas.openxmlformats.org/officeDocument/2006/relationships/image" Target="../media/image71.png"/><Relationship Id="rId14" Type="http://schemas.openxmlformats.org/officeDocument/2006/relationships/image" Target="../media/image48.svg"/></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5.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47.png"/><Relationship Id="rId3" Type="http://schemas.openxmlformats.org/officeDocument/2006/relationships/image" Target="../media/image21.png"/><Relationship Id="rId7" Type="http://schemas.openxmlformats.org/officeDocument/2006/relationships/image" Target="../media/image69.png"/><Relationship Id="rId12" Type="http://schemas.openxmlformats.org/officeDocument/2006/relationships/image" Target="../media/image54.sv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6.svg"/><Relationship Id="rId11" Type="http://schemas.openxmlformats.org/officeDocument/2006/relationships/image" Target="../media/image53.png"/><Relationship Id="rId5" Type="http://schemas.openxmlformats.org/officeDocument/2006/relationships/image" Target="../media/image55.png"/><Relationship Id="rId10" Type="http://schemas.openxmlformats.org/officeDocument/2006/relationships/image" Target="../media/image72.svg"/><Relationship Id="rId4" Type="http://schemas.openxmlformats.org/officeDocument/2006/relationships/image" Target="../media/image22.svg"/><Relationship Id="rId9" Type="http://schemas.openxmlformats.org/officeDocument/2006/relationships/image" Target="../media/image71.png"/><Relationship Id="rId14" Type="http://schemas.openxmlformats.org/officeDocument/2006/relationships/image" Target="../media/image48.svg"/></Relationships>
</file>

<file path=ppt/slides/_rels/slide44.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77.png"/><Relationship Id="rId3" Type="http://schemas.openxmlformats.org/officeDocument/2006/relationships/image" Target="../media/image21.png"/><Relationship Id="rId7" Type="http://schemas.openxmlformats.org/officeDocument/2006/relationships/image" Target="../media/image69.png"/><Relationship Id="rId12" Type="http://schemas.openxmlformats.org/officeDocument/2006/relationships/image" Target="../media/image76.svg"/><Relationship Id="rId2" Type="http://schemas.openxmlformats.org/officeDocument/2006/relationships/notesSlide" Target="../notesSlides/notesSlide42.xml"/><Relationship Id="rId16" Type="http://schemas.openxmlformats.org/officeDocument/2006/relationships/image" Target="../media/image50.svg"/><Relationship Id="rId1" Type="http://schemas.openxmlformats.org/officeDocument/2006/relationships/slideLayout" Target="../slideLayouts/slideLayout2.xml"/><Relationship Id="rId6" Type="http://schemas.openxmlformats.org/officeDocument/2006/relationships/image" Target="../media/image74.svg"/><Relationship Id="rId11" Type="http://schemas.openxmlformats.org/officeDocument/2006/relationships/image" Target="../media/image75.png"/><Relationship Id="rId5" Type="http://schemas.openxmlformats.org/officeDocument/2006/relationships/image" Target="../media/image73.png"/><Relationship Id="rId15" Type="http://schemas.openxmlformats.org/officeDocument/2006/relationships/image" Target="../media/image49.png"/><Relationship Id="rId10" Type="http://schemas.openxmlformats.org/officeDocument/2006/relationships/image" Target="../media/image72.svg"/><Relationship Id="rId4" Type="http://schemas.openxmlformats.org/officeDocument/2006/relationships/image" Target="../media/image22.svg"/><Relationship Id="rId9" Type="http://schemas.openxmlformats.org/officeDocument/2006/relationships/image" Target="../media/image71.png"/><Relationship Id="rId14" Type="http://schemas.openxmlformats.org/officeDocument/2006/relationships/image" Target="../media/image78.svg"/></Relationships>
</file>

<file path=ppt/slides/_rels/slide4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80.svg"/><Relationship Id="rId10" Type="http://schemas.openxmlformats.org/officeDocument/2006/relationships/image" Target="../media/image66.png"/><Relationship Id="rId4" Type="http://schemas.openxmlformats.org/officeDocument/2006/relationships/image" Target="../media/image79.png"/><Relationship Id="rId9" Type="http://schemas.openxmlformats.org/officeDocument/2006/relationships/image" Target="../media/image20.svg"/></Relationships>
</file>

<file path=ppt/slides/_rels/slide46.xml.rels><?xml version="1.0" encoding="UTF-8" standalone="yes"?>
<Relationships xmlns="http://schemas.openxmlformats.org/package/2006/relationships"><Relationship Id="rId13" Type="http://schemas.openxmlformats.org/officeDocument/2006/relationships/image" Target="../media/image30.svg"/><Relationship Id="rId18" Type="http://schemas.openxmlformats.org/officeDocument/2006/relationships/image" Target="../media/image35.png"/><Relationship Id="rId26" Type="http://schemas.openxmlformats.org/officeDocument/2006/relationships/image" Target="../media/image41.png"/><Relationship Id="rId21" Type="http://schemas.openxmlformats.org/officeDocument/2006/relationships/image" Target="../media/image38.svg"/><Relationship Id="rId34" Type="http://schemas.openxmlformats.org/officeDocument/2006/relationships/image" Target="../media/image49.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5" Type="http://schemas.openxmlformats.org/officeDocument/2006/relationships/image" Target="../media/image40.svg"/><Relationship Id="rId33" Type="http://schemas.openxmlformats.org/officeDocument/2006/relationships/image" Target="../media/image48.sv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svg"/><Relationship Id="rId5" Type="http://schemas.openxmlformats.org/officeDocument/2006/relationships/image" Target="../media/image22.svg"/><Relationship Id="rId15" Type="http://schemas.openxmlformats.org/officeDocument/2006/relationships/image" Target="../media/image32.svg"/><Relationship Id="rId23" Type="http://schemas.openxmlformats.org/officeDocument/2006/relationships/image" Target="../media/image80.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7.png"/><Relationship Id="rId19" Type="http://schemas.openxmlformats.org/officeDocument/2006/relationships/image" Target="../media/image36.svg"/><Relationship Id="rId31" Type="http://schemas.openxmlformats.org/officeDocument/2006/relationships/image" Target="../media/image46.sv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 Id="rId22" Type="http://schemas.openxmlformats.org/officeDocument/2006/relationships/image" Target="../media/image79.png"/><Relationship Id="rId27" Type="http://schemas.openxmlformats.org/officeDocument/2006/relationships/image" Target="../media/image42.svg"/><Relationship Id="rId30" Type="http://schemas.openxmlformats.org/officeDocument/2006/relationships/image" Target="../media/image45.png"/><Relationship Id="rId35" Type="http://schemas.openxmlformats.org/officeDocument/2006/relationships/image" Target="../media/image50.svg"/><Relationship Id="rId8" Type="http://schemas.openxmlformats.org/officeDocument/2006/relationships/image" Target="../media/image25.png"/><Relationship Id="rId3" Type="http://schemas.openxmlformats.org/officeDocument/2006/relationships/image" Target="../media/image20.svg"/></Relationships>
</file>

<file path=ppt/slides/_rels/slide4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28.svg"/><Relationship Id="rId18" Type="http://schemas.openxmlformats.org/officeDocument/2006/relationships/image" Target="../media/image33.png"/><Relationship Id="rId26" Type="http://schemas.openxmlformats.org/officeDocument/2006/relationships/image" Target="../media/image41.png"/><Relationship Id="rId39" Type="http://schemas.openxmlformats.org/officeDocument/2006/relationships/image" Target="../media/image54.svg"/><Relationship Id="rId21" Type="http://schemas.openxmlformats.org/officeDocument/2006/relationships/image" Target="../media/image36.svg"/><Relationship Id="rId34" Type="http://schemas.openxmlformats.org/officeDocument/2006/relationships/image" Target="../media/image49.pn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2.svg"/><Relationship Id="rId25" Type="http://schemas.openxmlformats.org/officeDocument/2006/relationships/image" Target="../media/image40.svg"/><Relationship Id="rId33" Type="http://schemas.openxmlformats.org/officeDocument/2006/relationships/image" Target="../media/image48.svg"/><Relationship Id="rId38" Type="http://schemas.openxmlformats.org/officeDocument/2006/relationships/image" Target="../media/image53.png"/><Relationship Id="rId2" Type="http://schemas.openxmlformats.org/officeDocument/2006/relationships/notesSlide" Target="../notesSlides/notesSlide8.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svg"/><Relationship Id="rId5" Type="http://schemas.openxmlformats.org/officeDocument/2006/relationships/image" Target="../media/image20.svg"/><Relationship Id="rId15" Type="http://schemas.openxmlformats.org/officeDocument/2006/relationships/image" Target="../media/image30.svg"/><Relationship Id="rId23" Type="http://schemas.openxmlformats.org/officeDocument/2006/relationships/image" Target="../media/image38.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5.png"/><Relationship Id="rId19" Type="http://schemas.openxmlformats.org/officeDocument/2006/relationships/image" Target="../media/image34.svg"/><Relationship Id="rId31" Type="http://schemas.openxmlformats.org/officeDocument/2006/relationships/image" Target="../media/image46.sv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svg"/><Relationship Id="rId30" Type="http://schemas.openxmlformats.org/officeDocument/2006/relationships/image" Target="../media/image45.png"/><Relationship Id="rId35" Type="http://schemas.openxmlformats.org/officeDocument/2006/relationships/image" Target="../media/image50.svg"/><Relationship Id="rId8" Type="http://schemas.openxmlformats.org/officeDocument/2006/relationships/image" Target="../media/image23.png"/><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3.png"/><Relationship Id="rId3" Type="http://schemas.openxmlformats.org/officeDocument/2006/relationships/image" Target="../media/image19.png"/><Relationship Id="rId7" Type="http://schemas.openxmlformats.org/officeDocument/2006/relationships/image" Target="../media/image45.png"/><Relationship Id="rId12" Type="http://schemas.openxmlformats.org/officeDocument/2006/relationships/image" Target="../media/image52.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51.png"/><Relationship Id="rId5" Type="http://schemas.openxmlformats.org/officeDocument/2006/relationships/image" Target="../media/image25.png"/><Relationship Id="rId15" Type="http://schemas.openxmlformats.org/officeDocument/2006/relationships/image" Target="../media/image18.png"/><Relationship Id="rId10" Type="http://schemas.openxmlformats.org/officeDocument/2006/relationships/image" Target="../media/image50.svg"/><Relationship Id="rId4" Type="http://schemas.openxmlformats.org/officeDocument/2006/relationships/image" Target="../media/image20.svg"/><Relationship Id="rId9" Type="http://schemas.openxmlformats.org/officeDocument/2006/relationships/image" Target="../media/image49.png"/><Relationship Id="rId14" Type="http://schemas.openxmlformats.org/officeDocument/2006/relationships/image" Target="../media/image5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2120" y="2708920"/>
            <a:ext cx="723900" cy="723900"/>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22670" y="3398683"/>
            <a:ext cx="723900" cy="723900"/>
          </a:xfrm>
          <a:prstGeom prst="rect">
            <a:avLst/>
          </a:prstGeom>
        </p:spPr>
      </p:pic>
    </p:spTree>
    <p:extLst>
      <p:ext uri="{BB962C8B-B14F-4D97-AF65-F5344CB8AC3E}">
        <p14:creationId xmlns:p14="http://schemas.microsoft.com/office/powerpoint/2010/main" val="168855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0538 0.73958 " pathEditMode="relative" ptsTypes="AA">
                                      <p:cBhvr>
                                        <p:cTn id="6" dur="2000" fill="hold"/>
                                        <p:tgtEl>
                                          <p:spTgt spid="4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0538 0.73958 " pathEditMode="relative" ptsTypes="AA">
                                      <p:cBhvr>
                                        <p:cTn id="8" dur="2000" fill="hold"/>
                                        <p:tgtEl>
                                          <p:spTgt spid="10"/>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0538 0.73958 " pathEditMode="relative" ptsTypes="AA">
                                      <p:cBhvr>
                                        <p:cTn id="10" dur="2000" fill="hold"/>
                                        <p:tgtEl>
                                          <p:spTgt spid="42"/>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0538 0.73958 " pathEditMode="relative" ptsTypes="AA">
                                      <p:cBhvr>
                                        <p:cTn id="12" dur="2000" fill="hold"/>
                                        <p:tgtEl>
                                          <p:spTgt spid="49"/>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00538 0.73958 " pathEditMode="relative" ptsTypes="AA">
                                      <p:cBhvr>
                                        <p:cTn id="14" dur="2000" fill="hold"/>
                                        <p:tgtEl>
                                          <p:spTgt spid="50"/>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00538 0.73958 " pathEditMode="relative" ptsTypes="AA">
                                      <p:cBhvr>
                                        <p:cTn id="16" dur="2000" fill="hold"/>
                                        <p:tgtEl>
                                          <p:spTgt spid="51"/>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0538 0.73958 " pathEditMode="relative" ptsTypes="AA">
                                      <p:cBhvr>
                                        <p:cTn id="18" dur="2000" fill="hold"/>
                                        <p:tgtEl>
                                          <p:spTgt spid="55"/>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0 0 L -0.00538 0.73958 " pathEditMode="relative" ptsTypes="AA">
                                      <p:cBhvr>
                                        <p:cTn id="20" dur="2000" fill="hold"/>
                                        <p:tgtEl>
                                          <p:spTgt spid="60"/>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 0 L -0.00538 0.73958 " pathEditMode="relative" ptsTypes="AA">
                                      <p:cBhvr>
                                        <p:cTn id="22"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3303890" y="462190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326953" y="4039704"/>
            <a:ext cx="1424685" cy="400110"/>
          </a:xfrm>
          <a:prstGeom prst="rect">
            <a:avLst/>
          </a:prstGeom>
          <a:noFill/>
        </p:spPr>
        <p:txBody>
          <a:bodyPr wrap="none" rtlCol="0">
            <a:spAutoFit/>
          </a:bodyPr>
          <a:lstStyle/>
          <a:p>
            <a:r>
              <a:rPr lang="en-DE" sz="2000" dirty="0"/>
              <a:t>Zeitmodelle</a:t>
            </a: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264513" cy="646331"/>
          </a:xfrm>
          <a:prstGeom prst="rect">
            <a:avLst/>
          </a:prstGeom>
          <a:noFill/>
        </p:spPr>
        <p:txBody>
          <a:bodyPr wrap="none" rtlCol="0">
            <a:spAutoFit/>
          </a:bodyPr>
          <a:lstStyle/>
          <a:p>
            <a:r>
              <a:rPr lang="en-DE" dirty="0"/>
              <a:t>Fasst Daten</a:t>
            </a:r>
          </a:p>
          <a:p>
            <a:r>
              <a:rPr lang="en-DE" dirty="0"/>
              <a:t>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4646330" y="3121328"/>
            <a:ext cx="1365830" cy="38372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2220" y="2677493"/>
            <a:ext cx="1253188" cy="1253188"/>
          </a:xfrm>
          <a:prstGeom prst="rect">
            <a:avLst/>
          </a:prstGeom>
        </p:spPr>
      </p:pic>
      <p:grpSp>
        <p:nvGrpSpPr>
          <p:cNvPr id="44" name="Group 43">
            <a:extLst>
              <a:ext uri="{FF2B5EF4-FFF2-40B4-BE49-F238E27FC236}">
                <a16:creationId xmlns:a16="http://schemas.microsoft.com/office/drawing/2014/main" id="{DFD5AB7C-CC4B-1342-BF95-0DD289BF86CA}"/>
              </a:ext>
            </a:extLst>
          </p:cNvPr>
          <p:cNvGrpSpPr/>
          <p:nvPr/>
        </p:nvGrpSpPr>
        <p:grpSpPr>
          <a:xfrm>
            <a:off x="3822353" y="3182820"/>
            <a:ext cx="1124117" cy="1199000"/>
            <a:chOff x="750235" y="3500947"/>
            <a:chExt cx="1256811" cy="1340533"/>
          </a:xfrm>
        </p:grpSpPr>
        <p:sp>
          <p:nvSpPr>
            <p:cNvPr id="46" name="Textfeld 10">
              <a:extLst>
                <a:ext uri="{FF2B5EF4-FFF2-40B4-BE49-F238E27FC236}">
                  <a16:creationId xmlns:a16="http://schemas.microsoft.com/office/drawing/2014/main" id="{664C5924-F9FE-2043-9FB1-7575923B294A}"/>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0235" y="3500947"/>
              <a:ext cx="1256811" cy="1256811"/>
            </a:xfrm>
            <a:prstGeom prst="rect">
              <a:avLst/>
            </a:prstGeom>
          </p:spPr>
        </p:pic>
      </p:grpSp>
      <p:cxnSp>
        <p:nvCxnSpPr>
          <p:cNvPr id="62" name="Straight Arrow Connector 61">
            <a:extLst>
              <a:ext uri="{FF2B5EF4-FFF2-40B4-BE49-F238E27FC236}">
                <a16:creationId xmlns:a16="http://schemas.microsoft.com/office/drawing/2014/main" id="{D6927677-257B-4949-918B-E6FC9690FBD6}"/>
              </a:ext>
            </a:extLst>
          </p:cNvPr>
          <p:cNvCxnSpPr>
            <a:cxnSpLocks/>
          </p:cNvCxnSpPr>
          <p:nvPr/>
        </p:nvCxnSpPr>
        <p:spPr>
          <a:xfrm>
            <a:off x="3357223" y="3121328"/>
            <a:ext cx="754381" cy="48846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63AF22-875D-1749-8A51-E8A39DCED833}"/>
              </a:ext>
            </a:extLst>
          </p:cNvPr>
          <p:cNvCxnSpPr>
            <a:cxnSpLocks/>
            <a:stCxn id="8" idx="1"/>
          </p:cNvCxnSpPr>
          <p:nvPr/>
        </p:nvCxnSpPr>
        <p:spPr>
          <a:xfrm flipH="1" flipV="1">
            <a:off x="4661679" y="3857486"/>
            <a:ext cx="665274" cy="382273"/>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4386106-DE8E-534A-B634-D0340ECEB58F}"/>
              </a:ext>
            </a:extLst>
          </p:cNvPr>
          <p:cNvCxnSpPr>
            <a:cxnSpLocks/>
            <a:stCxn id="7" idx="1"/>
          </p:cNvCxnSpPr>
          <p:nvPr/>
        </p:nvCxnSpPr>
        <p:spPr>
          <a:xfrm flipV="1">
            <a:off x="3303890" y="3812550"/>
            <a:ext cx="807714" cy="1009408"/>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96136" y="2348880"/>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896048" y="3250600"/>
            <a:ext cx="555921" cy="369332"/>
          </a:xfrm>
          <a:prstGeom prst="rect">
            <a:avLst/>
          </a:prstGeom>
          <a:noFill/>
        </p:spPr>
        <p:txBody>
          <a:bodyPr wrap="none" rtlCol="0">
            <a:spAutoFit/>
          </a:bodyPr>
          <a:lstStyle/>
          <a:p>
            <a:r>
              <a:rPr lang="en-DE" dirty="0"/>
              <a:t>QES</a:t>
            </a:r>
          </a:p>
        </p:txBody>
      </p:sp>
      <p:cxnSp>
        <p:nvCxnSpPr>
          <p:cNvPr id="67" name="Straight Arrow Connector 66">
            <a:extLst>
              <a:ext uri="{FF2B5EF4-FFF2-40B4-BE49-F238E27FC236}">
                <a16:creationId xmlns:a16="http://schemas.microsoft.com/office/drawing/2014/main" id="{4A327B14-9660-C34F-A682-BCC4D1E450EA}"/>
              </a:ext>
            </a:extLst>
          </p:cNvPr>
          <p:cNvCxnSpPr>
            <a:cxnSpLocks/>
          </p:cNvCxnSpPr>
          <p:nvPr/>
        </p:nvCxnSpPr>
        <p:spPr>
          <a:xfrm>
            <a:off x="6815400" y="3121328"/>
            <a:ext cx="1501016" cy="0"/>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9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4484492" y="4874464"/>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4506318" y="5146527"/>
            <a:ext cx="1424685" cy="400110"/>
          </a:xfrm>
          <a:prstGeom prst="rect">
            <a:avLst/>
          </a:prstGeom>
          <a:noFill/>
        </p:spPr>
        <p:txBody>
          <a:bodyPr wrap="none" rtlCol="0">
            <a:spAutoFit/>
          </a:bodyPr>
          <a:lstStyle/>
          <a:p>
            <a:r>
              <a:rPr lang="en-DE" sz="2000" dirty="0"/>
              <a:t>Zeitmodelle</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4408113" y="3277804"/>
            <a:ext cx="959816" cy="1106040"/>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02748" y="2714653"/>
            <a:ext cx="1253188" cy="1253188"/>
          </a:xfrm>
          <a:prstGeom prst="rect">
            <a:avLst/>
          </a:prstGeom>
        </p:spPr>
      </p:pic>
      <p:grpSp>
        <p:nvGrpSpPr>
          <p:cNvPr id="44" name="Group 43">
            <a:extLst>
              <a:ext uri="{FF2B5EF4-FFF2-40B4-BE49-F238E27FC236}">
                <a16:creationId xmlns:a16="http://schemas.microsoft.com/office/drawing/2014/main" id="{DFD5AB7C-CC4B-1342-BF95-0DD289BF86CA}"/>
              </a:ext>
            </a:extLst>
          </p:cNvPr>
          <p:cNvGrpSpPr/>
          <p:nvPr/>
        </p:nvGrpSpPr>
        <p:grpSpPr>
          <a:xfrm>
            <a:off x="3191933" y="3991991"/>
            <a:ext cx="1956131" cy="1861486"/>
            <a:chOff x="750235" y="3500948"/>
            <a:chExt cx="1408690" cy="1340532"/>
          </a:xfrm>
        </p:grpSpPr>
        <p:sp>
          <p:nvSpPr>
            <p:cNvPr id="46" name="Textfeld 10">
              <a:extLst>
                <a:ext uri="{FF2B5EF4-FFF2-40B4-BE49-F238E27FC236}">
                  <a16:creationId xmlns:a16="http://schemas.microsoft.com/office/drawing/2014/main" id="{664C5924-F9FE-2043-9FB1-7575923B294A}"/>
                </a:ext>
              </a:extLst>
            </p:cNvPr>
            <p:cNvSpPr txBox="1"/>
            <p:nvPr/>
          </p:nvSpPr>
          <p:spPr>
            <a:xfrm>
              <a:off x="952954" y="4472148"/>
              <a:ext cx="1205971" cy="369332"/>
            </a:xfrm>
            <a:prstGeom prst="rect">
              <a:avLst/>
            </a:prstGeom>
            <a:noFill/>
          </p:spPr>
          <p:txBody>
            <a:bodyPr wrap="none" rtlCol="0">
              <a:spAutoFit/>
            </a:bodyPr>
            <a:lstStyle/>
            <a:p>
              <a:r>
                <a:rPr lang="de-DE"/>
                <a:t>Datenbank</a:t>
              </a:r>
            </a:p>
          </p:txBody>
        </p:sp>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0235" y="3500948"/>
              <a:ext cx="1256811" cy="1256811"/>
            </a:xfrm>
            <a:prstGeom prst="rect">
              <a:avLst/>
            </a:prstGeom>
          </p:spPr>
        </p:pic>
      </p:grpSp>
      <p:cxnSp>
        <p:nvCxnSpPr>
          <p:cNvPr id="62" name="Straight Arrow Connector 61">
            <a:extLst>
              <a:ext uri="{FF2B5EF4-FFF2-40B4-BE49-F238E27FC236}">
                <a16:creationId xmlns:a16="http://schemas.microsoft.com/office/drawing/2014/main" id="{D6927677-257B-4949-918B-E6FC9690FBD6}"/>
              </a:ext>
            </a:extLst>
          </p:cNvPr>
          <p:cNvCxnSpPr>
            <a:cxnSpLocks/>
          </p:cNvCxnSpPr>
          <p:nvPr/>
        </p:nvCxnSpPr>
        <p:spPr>
          <a:xfrm>
            <a:off x="3323062" y="3644396"/>
            <a:ext cx="535719" cy="741317"/>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78508" y="2718418"/>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058619" y="3638534"/>
            <a:ext cx="1221168" cy="369332"/>
          </a:xfrm>
          <a:prstGeom prst="rect">
            <a:avLst/>
          </a:prstGeom>
          <a:noFill/>
        </p:spPr>
        <p:txBody>
          <a:bodyPr wrap="none" rtlCol="0">
            <a:spAutoFit/>
          </a:bodyPr>
          <a:lstStyle/>
          <a:p>
            <a:r>
              <a:rPr lang="en-DE" dirty="0"/>
              <a:t>QES Export</a:t>
            </a:r>
          </a:p>
        </p:txBody>
      </p:sp>
      <p:cxnSp>
        <p:nvCxnSpPr>
          <p:cNvPr id="35" name="Straight Arrow Connector 34">
            <a:extLst>
              <a:ext uri="{FF2B5EF4-FFF2-40B4-BE49-F238E27FC236}">
                <a16:creationId xmlns:a16="http://schemas.microsoft.com/office/drawing/2014/main" id="{0E6D5A40-3CA9-6149-AB19-602898766B7C}"/>
              </a:ext>
            </a:extLst>
          </p:cNvPr>
          <p:cNvCxnSpPr>
            <a:cxnSpLocks/>
          </p:cNvCxnSpPr>
          <p:nvPr/>
        </p:nvCxnSpPr>
        <p:spPr>
          <a:xfrm flipH="1">
            <a:off x="6169714" y="2691057"/>
            <a:ext cx="754344" cy="264929"/>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BA0B40C-7B39-F046-8BA5-B9BC37BE27FF}"/>
              </a:ext>
            </a:extLst>
          </p:cNvPr>
          <p:cNvCxnSpPr>
            <a:cxnSpLocks/>
          </p:cNvCxnSpPr>
          <p:nvPr/>
        </p:nvCxnSpPr>
        <p:spPr>
          <a:xfrm flipV="1">
            <a:off x="6188646" y="3231911"/>
            <a:ext cx="2055762" cy="2415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9" name="Graphic 38">
            <a:extLst>
              <a:ext uri="{FF2B5EF4-FFF2-40B4-BE49-F238E27FC236}">
                <a16:creationId xmlns:a16="http://schemas.microsoft.com/office/drawing/2014/main" id="{120B8D0D-BCC9-2640-A38F-43820ED19C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5246" y="2126427"/>
            <a:ext cx="723900" cy="723900"/>
          </a:xfrm>
          <a:prstGeom prst="rect">
            <a:avLst/>
          </a:prstGeom>
        </p:spPr>
      </p:pic>
      <p:pic>
        <p:nvPicPr>
          <p:cNvPr id="42" name="Graphic 41">
            <a:extLst>
              <a:ext uri="{FF2B5EF4-FFF2-40B4-BE49-F238E27FC236}">
                <a16:creationId xmlns:a16="http://schemas.microsoft.com/office/drawing/2014/main" id="{F20ED8A6-F35B-2A46-A5B7-B3D2F6D92B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86119" y="3067107"/>
            <a:ext cx="926341" cy="926341"/>
          </a:xfrm>
          <a:prstGeom prst="rect">
            <a:avLst/>
          </a:prstGeom>
        </p:spPr>
      </p:pic>
      <p:sp>
        <p:nvSpPr>
          <p:cNvPr id="19" name="TextBox 18">
            <a:extLst>
              <a:ext uri="{FF2B5EF4-FFF2-40B4-BE49-F238E27FC236}">
                <a16:creationId xmlns:a16="http://schemas.microsoft.com/office/drawing/2014/main" id="{5E5C94E0-2869-8449-A0A3-32649FAE702A}"/>
              </a:ext>
            </a:extLst>
          </p:cNvPr>
          <p:cNvSpPr txBox="1"/>
          <p:nvPr/>
        </p:nvSpPr>
        <p:spPr>
          <a:xfrm>
            <a:off x="4505721" y="4368595"/>
            <a:ext cx="1170770" cy="646331"/>
          </a:xfrm>
          <a:prstGeom prst="rect">
            <a:avLst/>
          </a:prstGeom>
          <a:noFill/>
        </p:spPr>
        <p:txBody>
          <a:bodyPr wrap="none" rtlCol="0">
            <a:spAutoFit/>
          </a:bodyPr>
          <a:lstStyle/>
          <a:p>
            <a:r>
              <a:rPr lang="en-DE" dirty="0"/>
              <a:t>Ist-Werte</a:t>
            </a:r>
          </a:p>
          <a:p>
            <a:r>
              <a:rPr lang="en-DE" dirty="0"/>
              <a:t>Soll-Werte</a:t>
            </a:r>
          </a:p>
        </p:txBody>
      </p:sp>
      <p:sp>
        <p:nvSpPr>
          <p:cNvPr id="25" name="TextBox 24">
            <a:extLst>
              <a:ext uri="{FF2B5EF4-FFF2-40B4-BE49-F238E27FC236}">
                <a16:creationId xmlns:a16="http://schemas.microsoft.com/office/drawing/2014/main" id="{720D4DF1-09A5-164E-8628-CBBB9004DAB6}"/>
              </a:ext>
            </a:extLst>
          </p:cNvPr>
          <p:cNvSpPr txBox="1"/>
          <p:nvPr/>
        </p:nvSpPr>
        <p:spPr>
          <a:xfrm>
            <a:off x="5686117" y="2277037"/>
            <a:ext cx="612668" cy="369332"/>
          </a:xfrm>
          <a:prstGeom prst="rect">
            <a:avLst/>
          </a:prstGeom>
          <a:noFill/>
        </p:spPr>
        <p:txBody>
          <a:bodyPr wrap="none" rtlCol="0">
            <a:spAutoFit/>
          </a:bodyPr>
          <a:lstStyle/>
          <a:p>
            <a:r>
              <a:rPr lang="en-DE" dirty="0"/>
              <a:t>Klick</a:t>
            </a:r>
          </a:p>
        </p:txBody>
      </p:sp>
      <p:sp>
        <p:nvSpPr>
          <p:cNvPr id="28" name="TextBox 27">
            <a:extLst>
              <a:ext uri="{FF2B5EF4-FFF2-40B4-BE49-F238E27FC236}">
                <a16:creationId xmlns:a16="http://schemas.microsoft.com/office/drawing/2014/main" id="{1E060F9E-F1E6-6B47-81E5-B8601E4FFEC2}"/>
              </a:ext>
            </a:extLst>
          </p:cNvPr>
          <p:cNvSpPr txBox="1"/>
          <p:nvPr/>
        </p:nvSpPr>
        <p:spPr>
          <a:xfrm>
            <a:off x="7495701" y="3619788"/>
            <a:ext cx="797013" cy="369332"/>
          </a:xfrm>
          <a:prstGeom prst="rect">
            <a:avLst/>
          </a:prstGeom>
          <a:noFill/>
        </p:spPr>
        <p:txBody>
          <a:bodyPr wrap="none" rtlCol="0">
            <a:spAutoFit/>
          </a:bodyPr>
          <a:lstStyle/>
          <a:p>
            <a:r>
              <a:rPr lang="en-DE" dirty="0"/>
              <a:t>Export</a:t>
            </a:r>
          </a:p>
        </p:txBody>
      </p:sp>
    </p:spTree>
    <p:extLst>
      <p:ext uri="{BB962C8B-B14F-4D97-AF65-F5344CB8AC3E}">
        <p14:creationId xmlns:p14="http://schemas.microsoft.com/office/powerpoint/2010/main" val="15188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38</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39</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40</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41</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43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44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45</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47</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48</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49</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50</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51</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manueller aufwand</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434" y="3280212"/>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96385" y="5489278"/>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273043" y="2652665"/>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cxnSp>
        <p:nvCxnSpPr>
          <p:cNvPr id="10" name="Straight Arrow Connector 9">
            <a:extLst>
              <a:ext uri="{FF2B5EF4-FFF2-40B4-BE49-F238E27FC236}">
                <a16:creationId xmlns:a16="http://schemas.microsoft.com/office/drawing/2014/main" id="{11A1BD83-4026-B248-9BE7-DA5F816884C0}"/>
              </a:ext>
            </a:extLst>
          </p:cNvPr>
          <p:cNvCxnSpPr>
            <a:cxnSpLocks/>
            <a:endCxn id="43" idx="1"/>
          </p:cNvCxnSpPr>
          <p:nvPr/>
        </p:nvCxnSpPr>
        <p:spPr>
          <a:xfrm flipV="1">
            <a:off x="3833447" y="3014615"/>
            <a:ext cx="1439596" cy="4965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2996952"/>
            <a:ext cx="1573515" cy="41497"/>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6252" y="4828257"/>
            <a:ext cx="1325853" cy="1325853"/>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2120" y="2708920"/>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5340510" y="5398402"/>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2670" y="3398683"/>
            <a:ext cx="723900" cy="723900"/>
          </a:xfrm>
          <a:prstGeom prst="rect">
            <a:avLst/>
          </a:prstGeom>
        </p:spPr>
      </p:pic>
      <p:sp>
        <p:nvSpPr>
          <p:cNvPr id="36" name="Rectangle 35">
            <a:extLst>
              <a:ext uri="{FF2B5EF4-FFF2-40B4-BE49-F238E27FC236}">
                <a16:creationId xmlns:a16="http://schemas.microsoft.com/office/drawing/2014/main" id="{58FC7ED7-A4FD-C34F-B3F0-6AC33A9BD3E9}"/>
              </a:ext>
            </a:extLst>
          </p:cNvPr>
          <p:cNvSpPr/>
          <p:nvPr/>
        </p:nvSpPr>
        <p:spPr>
          <a:xfrm>
            <a:off x="2475338" y="1484784"/>
            <a:ext cx="6603475" cy="47525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pic>
        <p:nvPicPr>
          <p:cNvPr id="56" name="Picture 55" descr="A screenshot of a computer&#10;&#10;Description automatically generated">
            <a:extLst>
              <a:ext uri="{FF2B5EF4-FFF2-40B4-BE49-F238E27FC236}">
                <a16:creationId xmlns:a16="http://schemas.microsoft.com/office/drawing/2014/main" id="{0057EFF0-8F2C-524C-A2A0-9DEA83E29A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8206" y="1412776"/>
            <a:ext cx="3456376" cy="4893562"/>
          </a:xfrm>
          <a:prstGeom prst="rect">
            <a:avLst/>
          </a:prstGeom>
        </p:spPr>
      </p:pic>
    </p:spTree>
    <p:extLst>
      <p:ext uri="{BB962C8B-B14F-4D97-AF65-F5344CB8AC3E}">
        <p14:creationId xmlns:p14="http://schemas.microsoft.com/office/powerpoint/2010/main" val="9402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50000" fill="hold" nodeType="clickEffect">
                                  <p:stCondLst>
                                    <p:cond delay="0"/>
                                  </p:stCondLst>
                                  <p:childTnLst>
                                    <p:animScale>
                                      <p:cBhvr>
                                        <p:cTn id="6" dur="2000" fill="hold"/>
                                        <p:tgtEl>
                                          <p:spTgt spid="56"/>
                                        </p:tgtEl>
                                      </p:cBhvr>
                                      <p:by x="20000" y="20000"/>
                                    </p:animScale>
                                  </p:childTnLst>
                                </p:cTn>
                              </p:par>
                              <p:par>
                                <p:cTn id="7" presetID="35" presetClass="path" presetSubtype="0" accel="50000" decel="50000" fill="hold" nodeType="withEffect">
                                  <p:stCondLst>
                                    <p:cond delay="0"/>
                                  </p:stCondLst>
                                  <p:childTnLst>
                                    <p:animMotion origin="layout" path="M 3.05556E-6 -1.48148E-6 L -0.1467 0.00046 " pathEditMode="relative" rAng="0" ptsTypes="AA">
                                      <p:cBhvr>
                                        <p:cTn id="8" dur="2000" fill="hold"/>
                                        <p:tgtEl>
                                          <p:spTgt spid="56"/>
                                        </p:tgtEl>
                                        <p:attrNameLst>
                                          <p:attrName>ppt_x</p:attrName>
                                          <p:attrName>ppt_y</p:attrName>
                                        </p:attrNameLst>
                                      </p:cBhvr>
                                      <p:rCtr x="-7344" y="23"/>
                                    </p:animMotion>
                                  </p:childTnLst>
                                </p:cTn>
                              </p:par>
                              <p:par>
                                <p:cTn id="9" presetID="22" presetClass="exit" presetSubtype="8" fill="hold" grpId="0" nodeType="withEffect">
                                  <p:stCondLst>
                                    <p:cond delay="200"/>
                                  </p:stCondLst>
                                  <p:childTnLst>
                                    <p:animEffect transition="out" filter="wipe(left)">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9345</TotalTime>
  <Words>4036</Words>
  <Application>Microsoft Macintosh PowerPoint</Application>
  <PresentationFormat>On-screen Show (4:3)</PresentationFormat>
  <Paragraphs>1497</Paragraphs>
  <Slides>52</Slides>
  <Notes>44</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825</cp:revision>
  <cp:lastPrinted>2015-06-26T07:02:07Z</cp:lastPrinted>
  <dcterms:created xsi:type="dcterms:W3CDTF">2014-11-24T15:32:57Z</dcterms:created>
  <dcterms:modified xsi:type="dcterms:W3CDTF">2020-01-19T18:01:05Z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