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473" r:id="rId7"/>
    <p:sldId id="433" r:id="rId8"/>
    <p:sldId id="496" r:id="rId9"/>
    <p:sldId id="500" r:id="rId10"/>
    <p:sldId id="499" r:id="rId11"/>
    <p:sldId id="503" r:id="rId12"/>
    <p:sldId id="504" r:id="rId13"/>
    <p:sldId id="505" r:id="rId14"/>
    <p:sldId id="506" r:id="rId15"/>
    <p:sldId id="479" r:id="rId16"/>
    <p:sldId id="508" r:id="rId17"/>
    <p:sldId id="509" r:id="rId18"/>
    <p:sldId id="510"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507"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96046" autoAdjust="0"/>
  </p:normalViewPr>
  <p:slideViewPr>
    <p:cSldViewPr>
      <p:cViewPr varScale="1">
        <p:scale>
          <a:sx n="215" d="100"/>
          <a:sy n="215" d="100"/>
        </p:scale>
        <p:origin x="167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4562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8.png"/><Relationship Id="rId5" Type="http://schemas.openxmlformats.org/officeDocument/2006/relationships/image" Target="../media/image17.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1.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8.png"/><Relationship Id="rId5" Type="http://schemas.openxmlformats.org/officeDocument/2006/relationships/image" Target="../media/image17.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1.svg"/></Relationships>
</file>

<file path=ppt/slides/_rels/slide39.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6.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35.svg"/><Relationship Id="rId2" Type="http://schemas.openxmlformats.org/officeDocument/2006/relationships/notesSlide" Target="../notesSlides/notesSlide37.xml"/><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9.png"/><Relationship Id="rId10" Type="http://schemas.openxmlformats.org/officeDocument/2006/relationships/image" Target="../media/image27.svg"/><Relationship Id="rId4" Type="http://schemas.openxmlformats.org/officeDocument/2006/relationships/image" Target="../media/image23.svg"/><Relationship Id="rId9" Type="http://schemas.openxmlformats.org/officeDocument/2006/relationships/image" Target="../media/image26.png"/><Relationship Id="rId1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5.png"/><Relationship Id="rId4" Type="http://schemas.openxmlformats.org/officeDocument/2006/relationships/image" Target="../media/image40.png"/><Relationship Id="rId9" Type="http://schemas.openxmlformats.org/officeDocument/2006/relationships/image" Target="../media/image45.svg"/></Relationships>
</file>

<file path=ppt/slides/_rels/slide41.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9.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31.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30.png"/><Relationship Id="rId37" Type="http://schemas.openxmlformats.org/officeDocument/2006/relationships/image" Target="../media/image67.svg"/><Relationship Id="rId5" Type="http://schemas.openxmlformats.org/officeDocument/2006/relationships/image" Target="../media/image23.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2.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20.svg"/><Relationship Id="rId8" Type="http://schemas.openxmlformats.org/officeDocument/2006/relationships/image" Target="../media/image38.png"/><Relationship Id="rId3" Type="http://schemas.openxmlformats.org/officeDocument/2006/relationships/image" Target="../media/image45.sv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5675143" cy="369332"/>
          </a:xfrm>
          <a:prstGeom prst="rect">
            <a:avLst/>
          </a:prstGeom>
          <a:noFill/>
        </p:spPr>
        <p:txBody>
          <a:bodyPr wrap="none" rtlCol="0">
            <a:spAutoFit/>
          </a:bodyPr>
          <a:lstStyle/>
          <a:p>
            <a:r>
              <a:rPr lang="de-DE" dirty="0"/>
              <a:t>Vorgegeben durch Trennung von Antrag und Durchführung</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2" name="&quot;No&quot; Symbol 1">
            <a:extLst>
              <a:ext uri="{FF2B5EF4-FFF2-40B4-BE49-F238E27FC236}">
                <a16:creationId xmlns:a16="http://schemas.microsoft.com/office/drawing/2014/main" id="{F75E691C-8761-F04A-9E8D-B394F398F371}"/>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quot;No&quot; Symbol 14">
            <a:extLst>
              <a:ext uri="{FF2B5EF4-FFF2-40B4-BE49-F238E27FC236}">
                <a16:creationId xmlns:a16="http://schemas.microsoft.com/office/drawing/2014/main" id="{C5D7A48B-E6A1-4E4B-B2BC-857A9D2CDD37}"/>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quot;No&quot; Symbol 15">
            <a:extLst>
              <a:ext uri="{FF2B5EF4-FFF2-40B4-BE49-F238E27FC236}">
                <a16:creationId xmlns:a16="http://schemas.microsoft.com/office/drawing/2014/main" id="{F536A0DC-5760-DF40-BDCB-6C01D1F72CF6}"/>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03787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7817</TotalTime>
  <Words>3574</Words>
  <Application>Microsoft Macintosh PowerPoint</Application>
  <PresentationFormat>On-screen Show (4:3)</PresentationFormat>
  <Paragraphs>1384</Paragraphs>
  <Slides>47</Slides>
  <Notes>39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771</cp:revision>
  <cp:lastPrinted>2015-06-26T07:02:07Z</cp:lastPrinted>
  <dcterms:created xsi:type="dcterms:W3CDTF">2014-11-24T15:32:57Z</dcterms:created>
  <dcterms:modified xsi:type="dcterms:W3CDTF">2020-01-18T14:54:11Z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