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77" r:id="rId20"/>
    <p:sldId id="478" r:id="rId21"/>
    <p:sldId id="259" r:id="rId22"/>
    <p:sldId id="484" r:id="rId23"/>
    <p:sldId id="261" r:id="rId24"/>
    <p:sldId id="369" r:id="rId25"/>
    <p:sldId id="356" r:id="rId26"/>
    <p:sldId id="367" r:id="rId27"/>
    <p:sldId id="370" r:id="rId28"/>
    <p:sldId id="372" r:id="rId29"/>
    <p:sldId id="373" r:id="rId30"/>
    <p:sldId id="375" r:id="rId31"/>
    <p:sldId id="374" r:id="rId32"/>
    <p:sldId id="365" r:id="rId33"/>
    <p:sldId id="366" r:id="rId34"/>
    <p:sldId id="376" r:id="rId35"/>
    <p:sldId id="378" r:id="rId36"/>
    <p:sldId id="377" r:id="rId37"/>
    <p:sldId id="348" r:id="rId3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0" autoAdjust="0"/>
    <p:restoredTop sz="96067" autoAdjust="0"/>
  </p:normalViewPr>
  <p:slideViewPr>
    <p:cSldViewPr>
      <p:cViewPr varScale="1">
        <p:scale>
          <a:sx n="102" d="100"/>
          <a:sy n="102" d="100"/>
        </p:scale>
        <p:origin x="192" y="54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17</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19</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20</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21</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24</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25</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28</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22.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27.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17</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20</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21</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22</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26</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27</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28</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30</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3239</TotalTime>
  <Words>3105</Words>
  <Application>Microsoft Macintosh PowerPoint</Application>
  <PresentationFormat>On-screen Show (4:3)</PresentationFormat>
  <Paragraphs>1295</Paragraphs>
  <Slides>33</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688</cp:revision>
  <cp:lastPrinted>2015-06-26T07:02:07Z</cp:lastPrinted>
  <dcterms:created xsi:type="dcterms:W3CDTF">2014-11-24T15:32:57Z</dcterms:created>
  <dcterms:modified xsi:type="dcterms:W3CDTF">2020-01-09T14:40:04Z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