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9" r:id="rId6"/>
    <p:sldId id="347" r:id="rId7"/>
    <p:sldId id="259" r:id="rId8"/>
    <p:sldId id="261" r:id="rId9"/>
    <p:sldId id="356" r:id="rId10"/>
    <p:sldId id="365" r:id="rId11"/>
    <p:sldId id="366" r:id="rId12"/>
    <p:sldId id="348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Akdeniz, Esra" initials="akdenie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48F"/>
    <a:srgbClr val="FF6100"/>
    <a:srgbClr val="C6D1DC"/>
    <a:srgbClr val="FF924F"/>
    <a:srgbClr val="FF9859"/>
    <a:srgbClr val="FFB78B"/>
    <a:srgbClr val="889FB6"/>
    <a:srgbClr val="FFB1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79545" autoAdjust="0"/>
  </p:normalViewPr>
  <p:slideViewPr>
    <p:cSldViewPr>
      <p:cViewPr varScale="1">
        <p:scale>
          <a:sx n="141" d="100"/>
          <a:sy n="141" d="100"/>
        </p:scale>
        <p:origin x="520" y="184"/>
      </p:cViewPr>
      <p:guideLst>
        <p:guide orient="horz" pos="30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GESIS ist ein eingetragener Verein.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den Satzungszweck der Förderung der sozialwissenschaftlichen Forschung.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Unser Ziel ist grundlegende, überregional und international bedeutsame forschungsbasierte Dienstleistungen für die Sozialwissenschaften zu erbringen. 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zwei Standorte: Mannheim und Köln. Am Standort Köln arbeiten rund 300 Kolleginnen und Kollegen.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Unter anderem richtet GESIS Schulungen, Seminare und Konferenzen aus. An Spitzentagen mit bis zu 250 Teilnehmern.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0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das zu erreichen, sollten bisher ungenutzte Features unserer WLAN-Appliance, der sog. IAC-BOX, aktiviert werden.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Was genau ist die IAC-BOX? Die </a:t>
            </a:r>
            <a:r>
              <a:rPr lang="de-DE" baseline="0" dirty="0"/>
              <a:t>IAC-BOX implementiert ein Ticketsystem wie es auch z.B. Hotels verwenden. Die IAC-BOX wird auch an Hotels verkauft.</a:t>
            </a:r>
            <a:endParaRPr lang="de-DE" dirty="0"/>
          </a:p>
          <a:p>
            <a:endParaRPr lang="de-DE" dirty="0"/>
          </a:p>
          <a:p>
            <a:r>
              <a:rPr lang="de-DE" dirty="0"/>
              <a:t>Sie hat die Aufgabe, den Zugang zum GESIS-Gästenetz zu verwalten.</a:t>
            </a:r>
          </a:p>
          <a:p>
            <a:endParaRPr lang="de-DE" dirty="0"/>
          </a:p>
          <a:p>
            <a:r>
              <a:rPr lang="de-DE" dirty="0"/>
              <a:t>Dazu ist die IAC-BOX mit dem WLAN-Controller gekoppelt.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Nur mit einem gültigen Ticket gestattet</a:t>
            </a:r>
            <a:r>
              <a:rPr lang="de-DE" baseline="0" dirty="0"/>
              <a:t> </a:t>
            </a:r>
            <a:r>
              <a:rPr lang="de-DE" dirty="0"/>
              <a:t>die IAC-BOX einem Gästegerät den Zugang zum Gästenetz.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Diese</a:t>
            </a:r>
            <a:r>
              <a:rPr lang="de-DE" baseline="0" dirty="0"/>
              <a:t> </a:t>
            </a:r>
            <a:r>
              <a:rPr lang="de-DE" dirty="0"/>
              <a:t>Tickets wurden bisher</a:t>
            </a:r>
            <a:r>
              <a:rPr lang="de-DE" baseline="0" dirty="0"/>
              <a:t> </a:t>
            </a:r>
            <a:r>
              <a:rPr lang="de-DE" dirty="0"/>
              <a:t>von der IT erstellt.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Um die IT von dieser Aufgabe zu befreien, sollte ich 5 bislang ungenutzte Module der IAC-BOX urbar machen.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dirty="0"/>
              <a:t>Ich werde im Folgenden diese Module genauer beschreiben.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6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REFACTORING nicht im BILD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0" y="5969630"/>
            <a:ext cx="921600" cy="64577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0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3946156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J:\Medien\Jahresbericht\Jahresbericht2011\Bilder\GS_Jahresbericht_2011_frontseit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5997"/>
            <a:ext cx="3144243" cy="2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6" y="2708919"/>
            <a:ext cx="4896544" cy="1152129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58748F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96544" cy="10801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3" y="980728"/>
            <a:ext cx="2987824" cy="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9" y="1600200"/>
            <a:ext cx="7776219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24200" y="63809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9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6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2" y="4250728"/>
            <a:ext cx="882586" cy="618432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4" y="2944509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for your attention</a:t>
            </a:r>
            <a:r>
              <a:rPr lang="de-DE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2" y="4365104"/>
            <a:ext cx="2908004" cy="6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3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3" y="1600200"/>
            <a:ext cx="77755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tis SemiSans Pro" pitchFamily="50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3809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516216" y="6380919"/>
            <a:ext cx="194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6754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7" r:id="rId5"/>
    <p:sldLayoutId id="2147483656" r:id="rId6"/>
    <p:sldLayoutId id="214748365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58748F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4/Extreme_Programming.svg" TargetMode="External"/><Relationship Id="rId13" Type="http://schemas.openxmlformats.org/officeDocument/2006/relationships/hyperlink" Target="https://en.wikipedia.org/wiki/Extreme_programming_practices" TargetMode="External"/><Relationship Id="rId3" Type="http://schemas.openxmlformats.org/officeDocument/2006/relationships/hyperlink" Target="https://en.wikipedia.org/wiki/Extreme_programming" TargetMode="External"/><Relationship Id="rId7" Type="http://schemas.openxmlformats.org/officeDocument/2006/relationships/hyperlink" Target="https://laracasts.com/series/code-katas-in-php/episodes/7" TargetMode="External"/><Relationship Id="rId12" Type="http://schemas.openxmlformats.org/officeDocument/2006/relationships/hyperlink" Target="https://www.youtube.com/watch?v=cGuTmOUdFbo" TargetMode="External"/><Relationship Id="rId2" Type="http://schemas.openxmlformats.org/officeDocument/2006/relationships/hyperlink" Target="https://www.torsten-horn.de/techdocs/sw-dev-proces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x.de/cms/die-hoehle-der-loewen-2016-der-ponyhuetchen-pitch-macht-judith-williams-fassungslos-4003566.html" TargetMode="External"/><Relationship Id="rId11" Type="http://schemas.openxmlformats.org/officeDocument/2006/relationships/hyperlink" Target="https://www.altexsoft.com/blog/business/extreme-programming-values-principles-and-practices/" TargetMode="External"/><Relationship Id="rId5" Type="http://schemas.openxmlformats.org/officeDocument/2006/relationships/hyperlink" Target="https://www.st.cs.uni-saarland.de/edu/lehrer/xp.pdf" TargetMode="External"/><Relationship Id="rId10" Type="http://schemas.openxmlformats.org/officeDocument/2006/relationships/hyperlink" Target="https://en.wikipedia.org/wiki/File:Kent_Beck_no_Workshop_Mapping_XP.jpg" TargetMode="External"/><Relationship Id="rId4" Type="http://schemas.openxmlformats.org/officeDocument/2006/relationships/hyperlink" Target="https://www.cs.utah.edu/~lwilliam/Papers/ieeeSoftware.PDF" TargetMode="External"/><Relationship Id="rId9" Type="http://schemas.openxmlformats.org/officeDocument/2006/relationships/hyperlink" Target="https://gfycat.com/HotOrangeCoypu" TargetMode="External"/><Relationship Id="rId14" Type="http://schemas.openxmlformats.org/officeDocument/2006/relationships/hyperlink" Target="http://www.selectbs.com/process-maturity/what-is-extreme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888432" y="2708919"/>
            <a:ext cx="4896544" cy="1152129"/>
          </a:xfrm>
        </p:spPr>
        <p:txBody>
          <a:bodyPr/>
          <a:lstStyle/>
          <a:p>
            <a:r>
              <a:rPr lang="de-DE" dirty="0"/>
              <a:t>Abschlussprojekt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QES Export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888432" y="4077072"/>
            <a:ext cx="5148064" cy="1152129"/>
          </a:xfrm>
        </p:spPr>
        <p:txBody>
          <a:bodyPr>
            <a:normAutofit/>
          </a:bodyPr>
          <a:lstStyle/>
          <a:p>
            <a:r>
              <a:rPr lang="de-DE" sz="1600" i="1" dirty="0"/>
              <a:t>Johannes Meyerhoff</a:t>
            </a:r>
          </a:p>
          <a:p>
            <a:r>
              <a:rPr lang="de-DE" sz="1600" i="1" dirty="0"/>
              <a:t>03.06.2019</a:t>
            </a:r>
          </a:p>
          <a:p>
            <a:endParaRPr lang="de-DE" sz="1600" i="1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DFD7F-B421-9D42-ABAE-991FD7916B48}"/>
              </a:ext>
            </a:extLst>
          </p:cNvPr>
          <p:cNvSpPr txBox="1"/>
          <p:nvPr/>
        </p:nvSpPr>
        <p:spPr>
          <a:xfrm>
            <a:off x="3851920" y="52642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des Quartalsdaten-Erhebungs-Systems (QES) um die </a:t>
            </a:r>
            <a:r>
              <a:rPr lang="de-DE" dirty="0" err="1"/>
              <a:t>Funktionalität</a:t>
            </a:r>
            <a:r>
              <a:rPr lang="de-DE" dirty="0"/>
              <a:t>, erhobene </a:t>
            </a:r>
            <a:r>
              <a:rPr lang="de-DE" dirty="0" err="1"/>
              <a:t>Datensätze</a:t>
            </a:r>
            <a:r>
              <a:rPr lang="de-DE" dirty="0"/>
              <a:t> zu exportieren.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6CE-1991-C14C-8322-A489B36D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98FD-4570-294F-A998-33A0D82C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Projektumfeld</a:t>
            </a:r>
          </a:p>
          <a:p>
            <a:r>
              <a:rPr lang="de-DE" dirty="0"/>
              <a:t>Projektbasis QES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9312-8259-7049-AC8A-2207947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BD8B-109A-5C4A-8BD0-6F530B87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5627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Institut</a:t>
            </a:r>
          </a:p>
        </p:txBody>
      </p:sp>
      <p:sp>
        <p:nvSpPr>
          <p:cNvPr id="6" name="Rechteck 5"/>
          <p:cNvSpPr/>
          <p:nvPr/>
        </p:nvSpPr>
        <p:spPr>
          <a:xfrm>
            <a:off x="323528" y="6237312"/>
            <a:ext cx="1440160" cy="6206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64D2C-E2DF-EA48-8243-D028C446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2" y="1412197"/>
            <a:ext cx="7075176" cy="5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Altes Erfassungssystem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4</a:t>
            </a:fld>
            <a:endParaRPr lang="de-DE"/>
          </a:p>
        </p:txBody>
      </p:sp>
      <p:pic>
        <p:nvPicPr>
          <p:cNvPr id="2050" name="Picture 2" descr="C:\Users\kubelkts\Downloads\13_05_osa_icons_png\osa_users_blue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713013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ubelkts\Downloads\13_05_osa_icons_png\osa_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13013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ubelkts\Downloads\13_05_osa_icons_png\osa_server_prox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06" y="3641005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2699792" y="4363094"/>
            <a:ext cx="936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580112" y="4363094"/>
            <a:ext cx="936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72000" y="2636912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878447" y="5164444"/>
            <a:ext cx="17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WLAN-Controller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09789" y="516444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17958" y="5164444"/>
            <a:ext cx="14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Gäste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501DE74-5A9D-7444-92DB-F9210AC77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0987" y="1545935"/>
            <a:ext cx="1082025" cy="10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6870C-8A52-D54C-A6F0-161A4F4E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27543"/>
            <a:ext cx="7323590" cy="6711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9D0-57B4-E54D-9B31-98018A8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F89F-2601-D340-B0BC-04E66440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5</a:t>
            </a:fld>
            <a:r>
              <a:rPr lang="de-DE" dirty="0"/>
              <a:t> von 16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1879-CAD2-2B40-8EDB-038DA8F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1231B-B881-DF43-9651-34A5CEB83F55}"/>
              </a:ext>
            </a:extLst>
          </p:cNvPr>
          <p:cNvSpPr/>
          <p:nvPr/>
        </p:nvSpPr>
        <p:spPr>
          <a:xfrm>
            <a:off x="2509159" y="260648"/>
            <a:ext cx="4824536" cy="6474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6AF902-A093-A448-80A7-4F0B9043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632" y="27543"/>
            <a:ext cx="8042633" cy="6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08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D26-A670-F34C-8B7D-2DC1C8F0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Testverzeichnis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C6A53-6F06-E944-89F4-E1E765B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19250"/>
            <a:ext cx="4432300" cy="4330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9E0D5-835D-2844-86C3-E11FB376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71CF-7F98-9F46-ADA4-E896D25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6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6214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24BE-FF49-F740-A7D4-E1D3EA8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</a:t>
            </a:r>
          </a:p>
        </p:txBody>
      </p:sp>
      <p:pic>
        <p:nvPicPr>
          <p:cNvPr id="7" name="Content Placeholder 6" descr="Test-Case Source code&#10;">
            <a:extLst>
              <a:ext uri="{FF2B5EF4-FFF2-40B4-BE49-F238E27FC236}">
                <a16:creationId xmlns:a16="http://schemas.microsoft.com/office/drawing/2014/main" id="{B659A070-BC46-524C-B700-8835A1F8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91742"/>
            <a:ext cx="5900144" cy="48876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E00-AE9D-C64F-AD6F-C74565A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3B2E-D20C-434A-8004-9C149E26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7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2748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9EB-9E4B-F54C-8658-D06C4C3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663-A05A-4643-BBD7-2049FDC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https://www.torsten-horn.de/techdocs/sw-dev-process.htm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https://en.wikipedia.org/wiki/Extreme_programming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https://www.cs.utah.edu/~lwilliam/Papers/ieeeSoftware.PDF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https://www.st.cs.uni-saarland.de/edu/lehrer/xp.pdf</a:t>
            </a:r>
            <a:endParaRPr lang="de-DE" sz="1200" dirty="0"/>
          </a:p>
          <a:p>
            <a:r>
              <a:rPr lang="de-DE" sz="1200" dirty="0"/>
              <a:t>Kent Beck - Extreme Programming Explained: Embrace Change</a:t>
            </a:r>
          </a:p>
          <a:p>
            <a:r>
              <a:rPr lang="de-DE" sz="1200" dirty="0">
                <a:hlinkClick r:id="rId6"/>
              </a:rPr>
              <a:t>https://www.vox.de/cms/die-hoehle-der-loewen-2016-der-ponyhuetchen-pitch-macht-judith-williams-fassungslos-4003566.html</a:t>
            </a:r>
            <a:endParaRPr lang="de-DE" sz="1200" dirty="0"/>
          </a:p>
          <a:p>
            <a:r>
              <a:rPr lang="de-DE" sz="1200" dirty="0">
                <a:hlinkClick r:id="rId7"/>
              </a:rPr>
              <a:t>https://laracasts.com/series/code-katas-in-php/episodes/7</a:t>
            </a:r>
            <a:endParaRPr lang="de-DE" sz="1200" dirty="0"/>
          </a:p>
          <a:p>
            <a:r>
              <a:rPr lang="de-DE" sz="1200" dirty="0">
                <a:hlinkClick r:id="rId8"/>
              </a:rPr>
              <a:t>https://upload.wikimedia.org/wikipedia/commons/8/84/Extreme_Programming.svg</a:t>
            </a:r>
            <a:endParaRPr lang="de-DE" sz="1200" dirty="0"/>
          </a:p>
          <a:p>
            <a:r>
              <a:rPr lang="de-DE" sz="1200" dirty="0">
                <a:hlinkClick r:id="rId9"/>
              </a:rPr>
              <a:t>https://gfycat.com/HotOrangeCoypu</a:t>
            </a:r>
            <a:endParaRPr lang="de-DE" sz="1200" dirty="0"/>
          </a:p>
          <a:p>
            <a:r>
              <a:rPr lang="de-DE" sz="1200" dirty="0">
                <a:hlinkClick r:id="rId10"/>
              </a:rPr>
              <a:t>https://en.wikipedia.org/wiki/File:Kent_Beck_no_Workshop_Mapping_XP.jpg</a:t>
            </a:r>
            <a:endParaRPr lang="de-DE" sz="1200" dirty="0"/>
          </a:p>
          <a:p>
            <a:r>
              <a:rPr lang="de-DE" sz="1200" dirty="0">
                <a:hlinkClick r:id="rId11"/>
              </a:rPr>
              <a:t>https://www.altexsoft.com/blog/business/extreme-programming-values-principles-and-practices/</a:t>
            </a:r>
            <a:endParaRPr lang="de-DE" sz="1200" dirty="0"/>
          </a:p>
          <a:p>
            <a:r>
              <a:rPr lang="de-DE" sz="1200" dirty="0">
                <a:hlinkClick r:id="rId12"/>
              </a:rPr>
              <a:t>https://www.youtube.com/watch?v=cGuTmOUdFbo</a:t>
            </a:r>
            <a:endParaRPr lang="de-DE" sz="1200" dirty="0"/>
          </a:p>
          <a:p>
            <a:r>
              <a:rPr lang="de-DE" sz="1200" dirty="0">
                <a:hlinkClick r:id="rId13"/>
              </a:rPr>
              <a:t>https://en.wikipedia.org/wiki/Extreme_programming_practices</a:t>
            </a:r>
            <a:endParaRPr lang="de-DE" sz="1200" dirty="0"/>
          </a:p>
          <a:p>
            <a:r>
              <a:rPr lang="de-DE" sz="1200" dirty="0">
                <a:hlinkClick r:id="rId14"/>
              </a:rPr>
              <a:t>http://www.selectbs.com/process-maturity/what-is-extreme-programming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F785-519C-CA4E-AAB0-EF40B8E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0103-F1DD-E040-8480-84B03864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401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emium_x0020_intern xmlns="8ec5f598-09a5-4f4d-8ba3-f8504e05b148" xsi:nil="true"/>
    <_dlc_DocId xmlns="8ec5f598-09a5-4f4d-8ba3-f8504e05b148">GESISDOC-552-21</_dlc_DocId>
    <_dlc_DocIdUrl xmlns="8ec5f598-09a5-4f4d-8ba3-f8504e05b148">
      <Url>http://intranet.gesis.intra/pr/Vorlagen/_layouts/15/DocIdRedir.aspx?ID=GESISDOC-552-21</Url>
      <Description>GESISDOC-552-21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F40B82AE1344C92AA2539F9DA2FDA" ma:contentTypeVersion="16" ma:contentTypeDescription="Ein neues Dokument erstellen." ma:contentTypeScope="" ma:versionID="104d8f1f86d5ac4fb0bbf732d0fe5cb2">
  <xsd:schema xmlns:xsd="http://www.w3.org/2001/XMLSchema" xmlns:xs="http://www.w3.org/2001/XMLSchema" xmlns:p="http://schemas.microsoft.com/office/2006/metadata/properties" xmlns:ns2="8ec5f598-09a5-4f4d-8ba3-f8504e05b148" targetNamespace="http://schemas.microsoft.com/office/2006/metadata/properties" ma:root="true" ma:fieldsID="6746b2ef738051857e6d4e1367825187" ns2:_=""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Gremium_x0020_inter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emium_x0020_intern" ma:index="7" nillable="true" ma:displayName="Gremium intern" ma:format="Dropdown" ma:internalName="Gremium_x0020_intern" ma:readOnly="false">
      <xsd:simpleType>
        <xsd:restriction base="dms:Choice">
          <xsd:enumeration value="KWA"/>
          <xsd:enumeration value="Institutsra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8ec5f598-09a5-4f4d-8ba3-f8504e05b14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6F3FF9-422F-45E0-A6AB-77F6EE6152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0C16CC-765D-45A1-A48A-7EE955B6C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10665</TotalTime>
  <Words>485</Words>
  <Application>Microsoft Macintosh PowerPoint</Application>
  <PresentationFormat>On-screen Show (4:3)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Rotis SemiSans Pro</vt:lpstr>
      <vt:lpstr>Wingdings</vt:lpstr>
      <vt:lpstr>Wingdings 3</vt:lpstr>
      <vt:lpstr>Larissa</vt:lpstr>
      <vt:lpstr>Abschlussprojekt: QES Export</vt:lpstr>
      <vt:lpstr>Agenda</vt:lpstr>
      <vt:lpstr>Das Institut</vt:lpstr>
      <vt:lpstr>Altes Erfassungssystem</vt:lpstr>
      <vt:lpstr>Phasen</vt:lpstr>
      <vt:lpstr>Testverzeichnis</vt:lpstr>
      <vt:lpstr>Testfall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Heuser, Holger</dc:creator>
  <cp:lastModifiedBy>Meyerhoff.Johannes.IE61</cp:lastModifiedBy>
  <cp:revision>640</cp:revision>
  <cp:lastPrinted>2015-06-26T07:02:07Z</cp:lastPrinted>
  <dcterms:created xsi:type="dcterms:W3CDTF">2014-11-24T15:32:57Z</dcterms:created>
  <dcterms:modified xsi:type="dcterms:W3CDTF">2019-12-12T15:34:14Z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05d6bec2-126c-4de5-a375-263d673f862a</vt:lpwstr>
  </property>
  <property fmtid="{D5CDD505-2E9C-101B-9397-08002B2CF9AE}" pid="3" name="ContentTypeId">
    <vt:lpwstr>0x010100204F40B82AE1344C92AA2539F9DA2FDA</vt:lpwstr>
  </property>
  <property fmtid="{D5CDD505-2E9C-101B-9397-08002B2CF9AE}" pid="4" name="WorkAddress">
    <vt:lpwstr/>
  </property>
  <property fmtid="{D5CDD505-2E9C-101B-9397-08002B2CF9AE}" pid="5" name="Gremium">
    <vt:lpwstr/>
  </property>
</Properties>
</file>