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329" r:id="rId6"/>
    <p:sldId id="473" r:id="rId7"/>
    <p:sldId id="511" r:id="rId8"/>
    <p:sldId id="433" r:id="rId9"/>
    <p:sldId id="496" r:id="rId10"/>
    <p:sldId id="500" r:id="rId11"/>
    <p:sldId id="512" r:id="rId12"/>
    <p:sldId id="499" r:id="rId13"/>
    <p:sldId id="514" r:id="rId14"/>
    <p:sldId id="503" r:id="rId15"/>
    <p:sldId id="504" r:id="rId16"/>
    <p:sldId id="505" r:id="rId17"/>
    <p:sldId id="506" r:id="rId18"/>
    <p:sldId id="479" r:id="rId19"/>
    <p:sldId id="508" r:id="rId20"/>
    <p:sldId id="509" r:id="rId21"/>
    <p:sldId id="480" r:id="rId22"/>
    <p:sldId id="482" r:id="rId23"/>
    <p:sldId id="483" r:id="rId24"/>
    <p:sldId id="481" r:id="rId25"/>
    <p:sldId id="497" r:id="rId26"/>
    <p:sldId id="485" r:id="rId27"/>
    <p:sldId id="487" r:id="rId28"/>
    <p:sldId id="491" r:id="rId29"/>
    <p:sldId id="492" r:id="rId30"/>
    <p:sldId id="493" r:id="rId31"/>
    <p:sldId id="494" r:id="rId32"/>
    <p:sldId id="495" r:id="rId33"/>
    <p:sldId id="498" r:id="rId34"/>
    <p:sldId id="488" r:id="rId35"/>
    <p:sldId id="489" r:id="rId36"/>
    <p:sldId id="477" r:id="rId37"/>
    <p:sldId id="478" r:id="rId38"/>
    <p:sldId id="507" r:id="rId39"/>
    <p:sldId id="261" r:id="rId40"/>
    <p:sldId id="369" r:id="rId41"/>
    <p:sldId id="356" r:id="rId42"/>
    <p:sldId id="367" r:id="rId43"/>
    <p:sldId id="370" r:id="rId44"/>
    <p:sldId id="372" r:id="rId45"/>
    <p:sldId id="373" r:id="rId46"/>
    <p:sldId id="375" r:id="rId47"/>
    <p:sldId id="374" r:id="rId48"/>
    <p:sldId id="365" r:id="rId49"/>
    <p:sldId id="366" r:id="rId50"/>
    <p:sldId id="376" r:id="rId51"/>
    <p:sldId id="378" r:id="rId52"/>
    <p:sldId id="377" r:id="rId53"/>
    <p:sldId id="348" r:id="rId54"/>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79308" autoAdjust="0"/>
  </p:normalViewPr>
  <p:slideViewPr>
    <p:cSldViewPr>
      <p:cViewPr>
        <p:scale>
          <a:sx n="101" d="100"/>
          <a:sy n="101" d="100"/>
        </p:scale>
        <p:origin x="800"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34</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41</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44</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47</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669651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41.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71.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70.svg"/><Relationship Id="rId2" Type="http://schemas.openxmlformats.org/officeDocument/2006/relationships/notesSlide" Target="../notesSlides/notesSlide39.xml"/><Relationship Id="rId16"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68.svg"/><Relationship Id="rId11" Type="http://schemas.openxmlformats.org/officeDocument/2006/relationships/image" Target="../media/image69.png"/><Relationship Id="rId5" Type="http://schemas.openxmlformats.org/officeDocument/2006/relationships/image" Target="../media/image67.png"/><Relationship Id="rId15" Type="http://schemas.openxmlformats.org/officeDocument/2006/relationships/image" Target="../media/image49.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72.svg"/></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4.svg"/><Relationship Id="rId10" Type="http://schemas.openxmlformats.org/officeDocument/2006/relationships/image" Target="../media/image58.png"/><Relationship Id="rId4" Type="http://schemas.openxmlformats.org/officeDocument/2006/relationships/image" Target="../media/image73.png"/><Relationship Id="rId9" Type="http://schemas.openxmlformats.org/officeDocument/2006/relationships/image" Target="../media/image20.svg"/></Relationships>
</file>

<file path=ppt/slides/_rels/slide43.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1.png"/><Relationship Id="rId21" Type="http://schemas.openxmlformats.org/officeDocument/2006/relationships/image" Target="../media/image38.svg"/><Relationship Id="rId34" Type="http://schemas.openxmlformats.org/officeDocument/2006/relationships/image" Target="../media/image49.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0.svg"/><Relationship Id="rId33" Type="http://schemas.openxmlformats.org/officeDocument/2006/relationships/image" Target="../media/image48.sv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74.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7.png"/><Relationship Id="rId19" Type="http://schemas.openxmlformats.org/officeDocument/2006/relationships/image" Target="../media/image36.svg"/><Relationship Id="rId31"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73.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5.png"/><Relationship Id="rId3" Type="http://schemas.openxmlformats.org/officeDocument/2006/relationships/image" Target="../media/image20.sv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svg"/><Relationship Id="rId21" Type="http://schemas.openxmlformats.org/officeDocument/2006/relationships/image" Target="../media/image36.svg"/><Relationship Id="rId34" Type="http://schemas.openxmlformats.org/officeDocument/2006/relationships/image" Target="../media/image49.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48.svg"/><Relationship Id="rId38"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3.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3.png"/><Relationship Id="rId3" Type="http://schemas.openxmlformats.org/officeDocument/2006/relationships/image" Target="../media/image19.png"/><Relationship Id="rId7" Type="http://schemas.openxmlformats.org/officeDocument/2006/relationships/image" Target="../media/image45.png"/><Relationship Id="rId12" Type="http://schemas.openxmlformats.org/officeDocument/2006/relationships/image" Target="../media/image52.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51.png"/><Relationship Id="rId5" Type="http://schemas.openxmlformats.org/officeDocument/2006/relationships/image" Target="../media/image25.png"/><Relationship Id="rId1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20.svg"/><Relationship Id="rId9" Type="http://schemas.openxmlformats.org/officeDocument/2006/relationships/image" Target="../media/image49.png"/><Relationship Id="rId14" Type="http://schemas.openxmlformats.org/officeDocument/2006/relationships/image" Target="../media/image5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36</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37</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45</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48</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9307</TotalTime>
  <Words>3761</Words>
  <Application>Microsoft Macintosh PowerPoint</Application>
  <PresentationFormat>On-screen Show (4:3)</PresentationFormat>
  <Paragraphs>1413</Paragraphs>
  <Slides>49</Slides>
  <Notes>41</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813</cp:revision>
  <cp:lastPrinted>2015-06-26T07:02:07Z</cp:lastPrinted>
  <dcterms:created xsi:type="dcterms:W3CDTF">2014-11-24T15:32:57Z</dcterms:created>
  <dcterms:modified xsi:type="dcterms:W3CDTF">2020-01-19T17:22:53Z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