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6"/>
  </p:notesMasterIdLst>
  <p:handoutMasterIdLst>
    <p:handoutMasterId r:id="rId57"/>
  </p:handoutMasterIdLst>
  <p:sldIdLst>
    <p:sldId id="329" r:id="rId6"/>
    <p:sldId id="473" r:id="rId7"/>
    <p:sldId id="511" r:id="rId8"/>
    <p:sldId id="433" r:id="rId9"/>
    <p:sldId id="496" r:id="rId10"/>
    <p:sldId id="500" r:id="rId11"/>
    <p:sldId id="512" r:id="rId12"/>
    <p:sldId id="499" r:id="rId13"/>
    <p:sldId id="514" r:id="rId14"/>
    <p:sldId id="515" r:id="rId15"/>
    <p:sldId id="503" r:id="rId16"/>
    <p:sldId id="504" r:id="rId17"/>
    <p:sldId id="505" r:id="rId18"/>
    <p:sldId id="506" r:id="rId19"/>
    <p:sldId id="479" r:id="rId20"/>
    <p:sldId id="508" r:id="rId21"/>
    <p:sldId id="509" r:id="rId22"/>
    <p:sldId id="480" r:id="rId23"/>
    <p:sldId id="482" r:id="rId24"/>
    <p:sldId id="483" r:id="rId25"/>
    <p:sldId id="481" r:id="rId26"/>
    <p:sldId id="497" r:id="rId27"/>
    <p:sldId id="485" r:id="rId28"/>
    <p:sldId id="487" r:id="rId29"/>
    <p:sldId id="491" r:id="rId30"/>
    <p:sldId id="492" r:id="rId31"/>
    <p:sldId id="493" r:id="rId32"/>
    <p:sldId id="494" r:id="rId33"/>
    <p:sldId id="495" r:id="rId34"/>
    <p:sldId id="498" r:id="rId35"/>
    <p:sldId id="488" r:id="rId36"/>
    <p:sldId id="489" r:id="rId37"/>
    <p:sldId id="477" r:id="rId38"/>
    <p:sldId id="478" r:id="rId39"/>
    <p:sldId id="507" r:id="rId40"/>
    <p:sldId id="261" r:id="rId41"/>
    <p:sldId id="369" r:id="rId42"/>
    <p:sldId id="356" r:id="rId43"/>
    <p:sldId id="367" r:id="rId44"/>
    <p:sldId id="370" r:id="rId45"/>
    <p:sldId id="372" r:id="rId46"/>
    <p:sldId id="373" r:id="rId47"/>
    <p:sldId id="375" r:id="rId48"/>
    <p:sldId id="374" r:id="rId49"/>
    <p:sldId id="365" r:id="rId50"/>
    <p:sldId id="366" r:id="rId51"/>
    <p:sldId id="376" r:id="rId52"/>
    <p:sldId id="378" r:id="rId53"/>
    <p:sldId id="377" r:id="rId54"/>
    <p:sldId id="348" r:id="rId55"/>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79308" autoAdjust="0"/>
  </p:normalViewPr>
  <p:slideViewPr>
    <p:cSldViewPr>
      <p:cViewPr>
        <p:scale>
          <a:sx n="101" d="100"/>
          <a:sy n="101" d="100"/>
        </p:scale>
        <p:origin x="800" y="56"/>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commentAuthors" Target="commentAuthors.xml"/><Relationship Id="rId5" Type="http://schemas.openxmlformats.org/officeDocument/2006/relationships/slideMaster" Target="slideMasters/slideMaster1.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018124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33</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34</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35</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36</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38</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41</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42</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45</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48</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196727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3669651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3.png"/><Relationship Id="rId3" Type="http://schemas.openxmlformats.org/officeDocument/2006/relationships/image" Target="../media/image19.png"/><Relationship Id="rId7" Type="http://schemas.openxmlformats.org/officeDocument/2006/relationships/image" Target="../media/image45.png"/><Relationship Id="rId12" Type="http://schemas.openxmlformats.org/officeDocument/2006/relationships/image" Target="../media/image52.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51.png"/><Relationship Id="rId5" Type="http://schemas.openxmlformats.org/officeDocument/2006/relationships/image" Target="../media/image25.png"/><Relationship Id="rId15" Type="http://schemas.openxmlformats.org/officeDocument/2006/relationships/image" Target="../media/image18.png"/><Relationship Id="rId10" Type="http://schemas.openxmlformats.org/officeDocument/2006/relationships/image" Target="../media/image50.svg"/><Relationship Id="rId4" Type="http://schemas.openxmlformats.org/officeDocument/2006/relationships/image" Target="../media/image20.svg"/><Relationship Id="rId9" Type="http://schemas.openxmlformats.org/officeDocument/2006/relationships/image" Target="../media/image49.png"/><Relationship Id="rId14" Type="http://schemas.openxmlformats.org/officeDocument/2006/relationships/image" Target="../media/image54.svg"/></Relationships>
</file>

<file path=ppt/slides/_rels/slide1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61.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6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47.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54.sv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1.svg"/><Relationship Id="rId11" Type="http://schemas.openxmlformats.org/officeDocument/2006/relationships/image" Target="../media/image53.png"/><Relationship Id="rId5" Type="http://schemas.openxmlformats.org/officeDocument/2006/relationships/image" Target="../media/image60.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48.svg"/></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47.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54.sv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1.svg"/><Relationship Id="rId11" Type="http://schemas.openxmlformats.org/officeDocument/2006/relationships/image" Target="../media/image53.png"/><Relationship Id="rId5" Type="http://schemas.openxmlformats.org/officeDocument/2006/relationships/image" Target="../media/image60.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48.svg"/></Relationships>
</file>

<file path=ppt/slides/_rels/slide42.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image" Target="../media/image71.png"/><Relationship Id="rId3" Type="http://schemas.openxmlformats.org/officeDocument/2006/relationships/image" Target="../media/image21.png"/><Relationship Id="rId7" Type="http://schemas.openxmlformats.org/officeDocument/2006/relationships/image" Target="../media/image63.png"/><Relationship Id="rId12" Type="http://schemas.openxmlformats.org/officeDocument/2006/relationships/image" Target="../media/image70.svg"/><Relationship Id="rId2" Type="http://schemas.openxmlformats.org/officeDocument/2006/relationships/notesSlide" Target="../notesSlides/notesSlide40.xml"/><Relationship Id="rId16" Type="http://schemas.openxmlformats.org/officeDocument/2006/relationships/image" Target="../media/image50.svg"/><Relationship Id="rId1" Type="http://schemas.openxmlformats.org/officeDocument/2006/relationships/slideLayout" Target="../slideLayouts/slideLayout2.xml"/><Relationship Id="rId6" Type="http://schemas.openxmlformats.org/officeDocument/2006/relationships/image" Target="../media/image68.svg"/><Relationship Id="rId11" Type="http://schemas.openxmlformats.org/officeDocument/2006/relationships/image" Target="../media/image69.png"/><Relationship Id="rId5" Type="http://schemas.openxmlformats.org/officeDocument/2006/relationships/image" Target="../media/image67.png"/><Relationship Id="rId15" Type="http://schemas.openxmlformats.org/officeDocument/2006/relationships/image" Target="../media/image49.png"/><Relationship Id="rId10" Type="http://schemas.openxmlformats.org/officeDocument/2006/relationships/image" Target="../media/image66.svg"/><Relationship Id="rId4" Type="http://schemas.openxmlformats.org/officeDocument/2006/relationships/image" Target="../media/image22.svg"/><Relationship Id="rId9" Type="http://schemas.openxmlformats.org/officeDocument/2006/relationships/image" Target="../media/image65.png"/><Relationship Id="rId14" Type="http://schemas.openxmlformats.org/officeDocument/2006/relationships/image" Target="../media/image72.svg"/></Relationships>
</file>

<file path=ppt/slides/_rels/slide4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74.svg"/><Relationship Id="rId10" Type="http://schemas.openxmlformats.org/officeDocument/2006/relationships/image" Target="../media/image58.png"/><Relationship Id="rId4" Type="http://schemas.openxmlformats.org/officeDocument/2006/relationships/image" Target="../media/image73.png"/><Relationship Id="rId9" Type="http://schemas.openxmlformats.org/officeDocument/2006/relationships/image" Target="../media/image20.svg"/></Relationships>
</file>

<file path=ppt/slides/_rels/slide44.xml.rels><?xml version="1.0" encoding="UTF-8" standalone="yes"?>
<Relationships xmlns="http://schemas.openxmlformats.org/package/2006/relationships"><Relationship Id="rId13" Type="http://schemas.openxmlformats.org/officeDocument/2006/relationships/image" Target="../media/image30.svg"/><Relationship Id="rId18" Type="http://schemas.openxmlformats.org/officeDocument/2006/relationships/image" Target="../media/image35.png"/><Relationship Id="rId26" Type="http://schemas.openxmlformats.org/officeDocument/2006/relationships/image" Target="../media/image41.png"/><Relationship Id="rId21" Type="http://schemas.openxmlformats.org/officeDocument/2006/relationships/image" Target="../media/image38.svg"/><Relationship Id="rId34" Type="http://schemas.openxmlformats.org/officeDocument/2006/relationships/image" Target="../media/image49.pn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5" Type="http://schemas.openxmlformats.org/officeDocument/2006/relationships/image" Target="../media/image40.svg"/><Relationship Id="rId33" Type="http://schemas.openxmlformats.org/officeDocument/2006/relationships/image" Target="../media/image48.sv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5" Type="http://schemas.openxmlformats.org/officeDocument/2006/relationships/image" Target="../media/image22.svg"/><Relationship Id="rId15" Type="http://schemas.openxmlformats.org/officeDocument/2006/relationships/image" Target="../media/image32.svg"/><Relationship Id="rId23" Type="http://schemas.openxmlformats.org/officeDocument/2006/relationships/image" Target="../media/image74.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7.png"/><Relationship Id="rId19" Type="http://schemas.openxmlformats.org/officeDocument/2006/relationships/image" Target="../media/image36.svg"/><Relationship Id="rId31" Type="http://schemas.openxmlformats.org/officeDocument/2006/relationships/image" Target="../media/image46.sv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 Id="rId22" Type="http://schemas.openxmlformats.org/officeDocument/2006/relationships/image" Target="../media/image73.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5.png"/><Relationship Id="rId3" Type="http://schemas.openxmlformats.org/officeDocument/2006/relationships/image" Target="../media/image20.svg"/></Relationships>
</file>

<file path=ppt/slides/_rels/slide4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0.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28.sv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54.svg"/><Relationship Id="rId21" Type="http://schemas.openxmlformats.org/officeDocument/2006/relationships/image" Target="../media/image36.svg"/><Relationship Id="rId34" Type="http://schemas.openxmlformats.org/officeDocument/2006/relationships/image" Target="../media/image49.pn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svg"/><Relationship Id="rId25" Type="http://schemas.openxmlformats.org/officeDocument/2006/relationships/image" Target="../media/image40.svg"/><Relationship Id="rId33" Type="http://schemas.openxmlformats.org/officeDocument/2006/relationships/image" Target="../media/image48.svg"/><Relationship Id="rId38" Type="http://schemas.openxmlformats.org/officeDocument/2006/relationships/image" Target="../media/image53.png"/><Relationship Id="rId2" Type="http://schemas.openxmlformats.org/officeDocument/2006/relationships/notesSlide" Target="../notesSlides/notesSlide8.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sv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svg"/><Relationship Id="rId5" Type="http://schemas.openxmlformats.org/officeDocument/2006/relationships/image" Target="../media/image20.svg"/><Relationship Id="rId15" Type="http://schemas.openxmlformats.org/officeDocument/2006/relationships/image" Target="../media/image30.svg"/><Relationship Id="rId23" Type="http://schemas.openxmlformats.org/officeDocument/2006/relationships/image" Target="../media/image38.svg"/><Relationship Id="rId28" Type="http://schemas.openxmlformats.org/officeDocument/2006/relationships/image" Target="../media/image43.png"/><Relationship Id="rId36" Type="http://schemas.openxmlformats.org/officeDocument/2006/relationships/image" Target="../media/image51.png"/><Relationship Id="rId10" Type="http://schemas.openxmlformats.org/officeDocument/2006/relationships/image" Target="../media/image25.png"/><Relationship Id="rId19" Type="http://schemas.openxmlformats.org/officeDocument/2006/relationships/image" Target="../media/image34.svg"/><Relationship Id="rId31" Type="http://schemas.openxmlformats.org/officeDocument/2006/relationships/image" Target="../media/image46.sv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svg"/><Relationship Id="rId30" Type="http://schemas.openxmlformats.org/officeDocument/2006/relationships/image" Target="../media/image45.png"/><Relationship Id="rId35" Type="http://schemas.openxmlformats.org/officeDocument/2006/relationships/image" Target="../media/image50.svg"/><Relationship Id="rId8" Type="http://schemas.openxmlformats.org/officeDocument/2006/relationships/image" Target="../media/image23.png"/><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3.png"/><Relationship Id="rId3" Type="http://schemas.openxmlformats.org/officeDocument/2006/relationships/image" Target="../media/image19.png"/><Relationship Id="rId7" Type="http://schemas.openxmlformats.org/officeDocument/2006/relationships/image" Target="../media/image45.png"/><Relationship Id="rId12" Type="http://schemas.openxmlformats.org/officeDocument/2006/relationships/image" Target="../media/image52.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51.png"/><Relationship Id="rId5" Type="http://schemas.openxmlformats.org/officeDocument/2006/relationships/image" Target="../media/image25.png"/><Relationship Id="rId15" Type="http://schemas.openxmlformats.org/officeDocument/2006/relationships/image" Target="../media/image18.png"/><Relationship Id="rId10" Type="http://schemas.openxmlformats.org/officeDocument/2006/relationships/image" Target="../media/image50.svg"/><Relationship Id="rId4" Type="http://schemas.openxmlformats.org/officeDocument/2006/relationships/image" Target="../media/image20.svg"/><Relationship Id="rId9" Type="http://schemas.openxmlformats.org/officeDocument/2006/relationships/image" Target="../media/image49.png"/><Relationship Id="rId14" Type="http://schemas.openxmlformats.org/officeDocument/2006/relationships/image" Target="../media/image5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84240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0" fill="hold"/>
                                        <p:tgtEl>
                                          <p:spTgt spid="56"/>
                                        </p:tgtEl>
                                      </p:cBhvr>
                                      <p:by x="20000" y="20000"/>
                                    </p:animScale>
                                  </p:childTnLst>
                                </p:cTn>
                              </p:par>
                              <p:par>
                                <p:cTn id="7" presetID="35" presetClass="path" presetSubtype="0" fill="hold" nodeType="withEffect">
                                  <p:stCondLst>
                                    <p:cond delay="0"/>
                                  </p:stCondLst>
                                  <p:childTnLst>
                                    <p:animMotion origin="layout" path="M 3.05556E-6 -1.48148E-6 L -0.1467 0.00046 " pathEditMode="relative" rAng="0" ptsTypes="AA">
                                      <p:cBhvr>
                                        <p:cTn id="8" dur="10" fill="hold"/>
                                        <p:tgtEl>
                                          <p:spTgt spid="56"/>
                                        </p:tgtEl>
                                        <p:attrNameLst>
                                          <p:attrName>ppt_x</p:attrName>
                                          <p:attrName>ppt_y</p:attrName>
                                        </p:attrNameLst>
                                      </p:cBhvr>
                                      <p:rCtr x="-7344"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36</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37</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38</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39</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40</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41</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42</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43</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44</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45</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46</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47</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48</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49</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5404685" cy="461665"/>
          </a:xfrm>
          <a:prstGeom prst="rect">
            <a:avLst/>
          </a:prstGeom>
          <a:noFill/>
        </p:spPr>
        <p:txBody>
          <a:bodyPr wrap="none" rtlCol="0">
            <a:spAutoFit/>
          </a:bodyPr>
          <a:lstStyle/>
          <a:p>
            <a:r>
              <a:rPr lang="en-DE" sz="2400"/>
              <a:t>Was wird im Bezug auf Aufwände erfasst?</a:t>
            </a:r>
          </a:p>
        </p:txBody>
      </p:sp>
    </p:spTree>
    <p:extLst>
      <p:ext uri="{BB962C8B-B14F-4D97-AF65-F5344CB8AC3E}">
        <p14:creationId xmlns:p14="http://schemas.microsoft.com/office/powerpoint/2010/main" val="17977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434" y="328021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6385" y="5489278"/>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273043" y="2652665"/>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33447" y="3014615"/>
            <a:ext cx="1439596" cy="4965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2996952"/>
            <a:ext cx="1573515" cy="4149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9402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50000" fill="hold" nodeType="clickEffect">
                                  <p:stCondLst>
                                    <p:cond delay="0"/>
                                  </p:stCondLst>
                                  <p:childTnLst>
                                    <p:animScale>
                                      <p:cBhvr>
                                        <p:cTn id="6" dur="2000" fill="hold"/>
                                        <p:tgtEl>
                                          <p:spTgt spid="56"/>
                                        </p:tgtEl>
                                      </p:cBhvr>
                                      <p:by x="20000" y="20000"/>
                                    </p:animScale>
                                  </p:childTnLst>
                                </p:cTn>
                              </p:par>
                              <p:par>
                                <p:cTn id="7" presetID="35" presetClass="path" presetSubtype="0" accel="50000" decel="50000" fill="hold" nodeType="withEffect">
                                  <p:stCondLst>
                                    <p:cond delay="0"/>
                                  </p:stCondLst>
                                  <p:childTnLst>
                                    <p:animMotion origin="layout" path="M 3.05556E-6 -1.48148E-6 L -0.1467 0.00046 " pathEditMode="relative" rAng="0" ptsTypes="AA">
                                      <p:cBhvr>
                                        <p:cTn id="8" dur="2000" fill="hold"/>
                                        <p:tgtEl>
                                          <p:spTgt spid="56"/>
                                        </p:tgtEl>
                                        <p:attrNameLst>
                                          <p:attrName>ppt_x</p:attrName>
                                          <p:attrName>ppt_y</p:attrName>
                                        </p:attrNameLst>
                                      </p:cBhvr>
                                      <p:rCtr x="-7344"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9314</TotalTime>
  <Words>3855</Words>
  <Application>Microsoft Macintosh PowerPoint</Application>
  <PresentationFormat>On-screen Show (4:3)</PresentationFormat>
  <Paragraphs>1440</Paragraphs>
  <Slides>50</Slides>
  <Notes>42</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816</cp:revision>
  <cp:lastPrinted>2015-06-26T07:02:07Z</cp:lastPrinted>
  <dcterms:created xsi:type="dcterms:W3CDTF">2014-11-24T15:32:57Z</dcterms:created>
  <dcterms:modified xsi:type="dcterms:W3CDTF">2020-01-19T17:29:41Z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