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1"/>
  </p:notesMasterIdLst>
  <p:handoutMasterIdLst>
    <p:handoutMasterId r:id="rId32"/>
  </p:handoutMasterIdLst>
  <p:sldIdLst>
    <p:sldId id="329" r:id="rId6"/>
    <p:sldId id="347" r:id="rId7"/>
    <p:sldId id="473" r:id="rId8"/>
    <p:sldId id="433" r:id="rId9"/>
    <p:sldId id="474" r:id="rId10"/>
    <p:sldId id="476" r:id="rId11"/>
    <p:sldId id="475" r:id="rId12"/>
    <p:sldId id="477" r:id="rId13"/>
    <p:sldId id="478" r:id="rId14"/>
    <p:sldId id="259" r:id="rId15"/>
    <p:sldId id="261" r:id="rId16"/>
    <p:sldId id="369" r:id="rId17"/>
    <p:sldId id="356" r:id="rId18"/>
    <p:sldId id="367" r:id="rId19"/>
    <p:sldId id="370" r:id="rId20"/>
    <p:sldId id="372" r:id="rId21"/>
    <p:sldId id="373" r:id="rId22"/>
    <p:sldId id="375" r:id="rId23"/>
    <p:sldId id="374" r:id="rId24"/>
    <p:sldId id="365" r:id="rId25"/>
    <p:sldId id="366" r:id="rId26"/>
    <p:sldId id="376" r:id="rId27"/>
    <p:sldId id="378" r:id="rId28"/>
    <p:sldId id="377" r:id="rId29"/>
    <p:sldId id="348" r:id="rId30"/>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5" autoAdjust="0"/>
    <p:restoredTop sz="96170" autoAdjust="0"/>
  </p:normalViewPr>
  <p:slideViewPr>
    <p:cSldViewPr>
      <p:cViewPr varScale="1">
        <p:scale>
          <a:sx n="164" d="100"/>
          <a:sy n="164" d="100"/>
        </p:scale>
        <p:origin x="1672"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11</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12</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13</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16</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17</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20</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23</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10</a:t>
            </a:fld>
            <a:endParaRPr lang="de-DE"/>
          </a:p>
        </p:txBody>
      </p:sp>
    </p:spTree>
    <p:extLst>
      <p:ext uri="{BB962C8B-B14F-4D97-AF65-F5344CB8AC3E}">
        <p14:creationId xmlns:p14="http://schemas.microsoft.com/office/powerpoint/2010/main" val="200350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6.svg"/><Relationship Id="rId2" Type="http://schemas.openxmlformats.org/officeDocument/2006/relationships/notesSlide" Target="../notesSlides/notesSlide14.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19.xml.rels><?xml version="1.0" encoding="UTF-8" standalone="yes"?>
<Relationships xmlns="http://schemas.openxmlformats.org/package/2006/relationships"><Relationship Id="rId13" Type="http://schemas.openxmlformats.org/officeDocument/2006/relationships/image" Target="../media/image43.svg"/><Relationship Id="rId18" Type="http://schemas.openxmlformats.org/officeDocument/2006/relationships/image" Target="../media/image48.png"/><Relationship Id="rId26" Type="http://schemas.openxmlformats.org/officeDocument/2006/relationships/image" Target="../media/image54.png"/><Relationship Id="rId21" Type="http://schemas.openxmlformats.org/officeDocument/2006/relationships/image" Target="../media/image51.svg"/><Relationship Id="rId34" Type="http://schemas.openxmlformats.org/officeDocument/2006/relationships/image" Target="../media/image29.png"/><Relationship Id="rId7" Type="http://schemas.openxmlformats.org/officeDocument/2006/relationships/image" Target="../media/image41.svg"/><Relationship Id="rId12" Type="http://schemas.openxmlformats.org/officeDocument/2006/relationships/image" Target="../media/image42.png"/><Relationship Id="rId17" Type="http://schemas.openxmlformats.org/officeDocument/2006/relationships/image" Target="../media/image47.svg"/><Relationship Id="rId25" Type="http://schemas.openxmlformats.org/officeDocument/2006/relationships/image" Target="../media/image53.svg"/><Relationship Id="rId33" Type="http://schemas.openxmlformats.org/officeDocument/2006/relationships/image" Target="../media/image20.svg"/><Relationship Id="rId2" Type="http://schemas.openxmlformats.org/officeDocument/2006/relationships/image" Target="../media/image37.png"/><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6.svg"/><Relationship Id="rId24" Type="http://schemas.openxmlformats.org/officeDocument/2006/relationships/image" Target="../media/image52.png"/><Relationship Id="rId32" Type="http://schemas.openxmlformats.org/officeDocument/2006/relationships/image" Target="../media/image19.png"/><Relationship Id="rId37" Type="http://schemas.openxmlformats.org/officeDocument/2006/relationships/image" Target="../media/image61.svg"/><Relationship Id="rId5" Type="http://schemas.openxmlformats.org/officeDocument/2006/relationships/image" Target="../media/image10.svg"/><Relationship Id="rId15" Type="http://schemas.openxmlformats.org/officeDocument/2006/relationships/image" Target="../media/image45.svg"/><Relationship Id="rId23" Type="http://schemas.openxmlformats.org/officeDocument/2006/relationships/image" Target="../media/image34.svg"/><Relationship Id="rId28" Type="http://schemas.openxmlformats.org/officeDocument/2006/relationships/image" Target="../media/image56.png"/><Relationship Id="rId36" Type="http://schemas.openxmlformats.org/officeDocument/2006/relationships/image" Target="../media/image60.png"/><Relationship Id="rId10" Type="http://schemas.openxmlformats.org/officeDocument/2006/relationships/image" Target="../media/image35.png"/><Relationship Id="rId19" Type="http://schemas.openxmlformats.org/officeDocument/2006/relationships/image" Target="../media/image49.svg"/><Relationship Id="rId31" Type="http://schemas.openxmlformats.org/officeDocument/2006/relationships/image" Target="../media/image59.svg"/><Relationship Id="rId4" Type="http://schemas.openxmlformats.org/officeDocument/2006/relationships/image" Target="../media/image9.png"/><Relationship Id="rId9" Type="http://schemas.openxmlformats.org/officeDocument/2006/relationships/image" Target="../media/image32.svg"/><Relationship Id="rId14" Type="http://schemas.openxmlformats.org/officeDocument/2006/relationships/image" Target="../media/image44.png"/><Relationship Id="rId22" Type="http://schemas.openxmlformats.org/officeDocument/2006/relationships/image" Target="../media/image33.png"/><Relationship Id="rId27" Type="http://schemas.openxmlformats.org/officeDocument/2006/relationships/image" Target="../media/image55.svg"/><Relationship Id="rId30" Type="http://schemas.openxmlformats.org/officeDocument/2006/relationships/image" Target="../media/image58.png"/><Relationship Id="rId35" Type="http://schemas.openxmlformats.org/officeDocument/2006/relationships/image" Target="../media/image30.svg"/><Relationship Id="rId8" Type="http://schemas.openxmlformats.org/officeDocument/2006/relationships/image" Target="../media/image31.png"/><Relationship Id="rId3" Type="http://schemas.openxmlformats.org/officeDocument/2006/relationships/image" Target="../media/image3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10</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11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12</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890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13</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14</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15</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16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17</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18</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19</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20</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21</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22</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23</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24</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Personalplanung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257245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4.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TotalTime>
  <Words>1471</Words>
  <Application>Microsoft Macintosh PowerPoint</Application>
  <PresentationFormat>On-screen Show (4:3)</PresentationFormat>
  <Paragraphs>352</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670</cp:revision>
  <cp:lastPrinted>2015-06-26T07:02:07Z</cp:lastPrinted>
  <dcterms:created xsi:type="dcterms:W3CDTF">2014-11-24T15:32:57Z</dcterms:created>
  <dcterms:modified xsi:type="dcterms:W3CDTF">2020-01-06T09:23:30Z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