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329" r:id="rId6"/>
    <p:sldId id="347" r:id="rId7"/>
    <p:sldId id="356" r:id="rId8"/>
    <p:sldId id="365" r:id="rId9"/>
    <p:sldId id="366" r:id="rId10"/>
    <p:sldId id="348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6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52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3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4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5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9371</TotalTime>
  <Words>271</Words>
  <Application>Microsoft Macintosh PowerPoint</Application>
  <PresentationFormat>On-screen Show (4:3)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636</cp:revision>
  <cp:lastPrinted>2015-06-26T07:02:07Z</cp:lastPrinted>
  <dcterms:created xsi:type="dcterms:W3CDTF">2014-11-24T15:32:57Z</dcterms:created>
  <dcterms:modified xsi:type="dcterms:W3CDTF">2019-12-11T17:59:54Z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