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87" r:id="rId20"/>
    <p:sldId id="491" r:id="rId21"/>
    <p:sldId id="492" r:id="rId22"/>
    <p:sldId id="493" r:id="rId23"/>
    <p:sldId id="494" r:id="rId24"/>
    <p:sldId id="495" r:id="rId25"/>
    <p:sldId id="488" r:id="rId26"/>
    <p:sldId id="489" r:id="rId27"/>
    <p:sldId id="490" r:id="rId28"/>
    <p:sldId id="477" r:id="rId29"/>
    <p:sldId id="478" r:id="rId30"/>
    <p:sldId id="259"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4" autoAdjust="0"/>
    <p:restoredTop sz="96067" autoAdjust="0"/>
  </p:normalViewPr>
  <p:slideViewPr>
    <p:cSldViewPr>
      <p:cViewPr varScale="1">
        <p:scale>
          <a:sx n="102" d="100"/>
          <a:sy n="102" d="100"/>
        </p:scale>
        <p:origin x="176" y="54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26</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1.svg"/><Relationship Id="rId2" Type="http://schemas.openxmlformats.org/officeDocument/2006/relationships/notesSlide" Target="../notesSlides/notesSlide3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13.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33.svg"/></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10" Type="http://schemas.openxmlformats.org/officeDocument/2006/relationships/image" Target="../media/image9.png"/><Relationship Id="rId4" Type="http://schemas.openxmlformats.org/officeDocument/2006/relationships/image" Target="../media/image36.png"/><Relationship Id="rId9" Type="http://schemas.openxmlformats.org/officeDocument/2006/relationships/image" Target="../media/image41.svg"/></Relationships>
</file>

<file path=ppt/slides/_rels/slide36.xml.rels><?xml version="1.0" encoding="UTF-8" standalone="yes"?>
<Relationships xmlns="http://schemas.openxmlformats.org/package/2006/relationships"><Relationship Id="rId13" Type="http://schemas.openxmlformats.org/officeDocument/2006/relationships/image" Target="../media/image45.svg"/><Relationship Id="rId18" Type="http://schemas.openxmlformats.org/officeDocument/2006/relationships/image" Target="../media/image50.png"/><Relationship Id="rId26" Type="http://schemas.openxmlformats.org/officeDocument/2006/relationships/image" Target="../media/image56.png"/><Relationship Id="rId21" Type="http://schemas.openxmlformats.org/officeDocument/2006/relationships/image" Target="../media/image53.svg"/><Relationship Id="rId34" Type="http://schemas.openxmlformats.org/officeDocument/2006/relationships/image" Target="../media/image13.png"/><Relationship Id="rId7" Type="http://schemas.openxmlformats.org/officeDocument/2006/relationships/image" Target="../media/image43.svg"/><Relationship Id="rId12" Type="http://schemas.openxmlformats.org/officeDocument/2006/relationships/image" Target="../media/image44.png"/><Relationship Id="rId17" Type="http://schemas.openxmlformats.org/officeDocument/2006/relationships/image" Target="../media/image49.svg"/><Relationship Id="rId25" Type="http://schemas.openxmlformats.org/officeDocument/2006/relationships/image" Target="../media/image55.svg"/><Relationship Id="rId33" Type="http://schemas.openxmlformats.org/officeDocument/2006/relationships/image" Target="../media/image25.svg"/><Relationship Id="rId2" Type="http://schemas.openxmlformats.org/officeDocument/2006/relationships/image" Target="../media/image40.png"/><Relationship Id="rId16" Type="http://schemas.openxmlformats.org/officeDocument/2006/relationships/image" Target="../media/image48.png"/><Relationship Id="rId20" Type="http://schemas.openxmlformats.org/officeDocument/2006/relationships/image" Target="../media/image52.png"/><Relationship Id="rId29"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24.png"/><Relationship Id="rId37" Type="http://schemas.openxmlformats.org/officeDocument/2006/relationships/image" Target="../media/image63.svg"/><Relationship Id="rId5" Type="http://schemas.openxmlformats.org/officeDocument/2006/relationships/image" Target="../media/image17.svg"/><Relationship Id="rId15" Type="http://schemas.openxmlformats.org/officeDocument/2006/relationships/image" Target="../media/image47.svg"/><Relationship Id="rId23" Type="http://schemas.openxmlformats.org/officeDocument/2006/relationships/image" Target="../media/image37.svg"/><Relationship Id="rId28" Type="http://schemas.openxmlformats.org/officeDocument/2006/relationships/image" Target="../media/image58.png"/><Relationship Id="rId36" Type="http://schemas.openxmlformats.org/officeDocument/2006/relationships/image" Target="../media/image62.png"/><Relationship Id="rId10" Type="http://schemas.openxmlformats.org/officeDocument/2006/relationships/image" Target="../media/image38.png"/><Relationship Id="rId19" Type="http://schemas.openxmlformats.org/officeDocument/2006/relationships/image" Target="../media/image51.svg"/><Relationship Id="rId31" Type="http://schemas.openxmlformats.org/officeDocument/2006/relationships/image" Target="../media/image61.svg"/><Relationship Id="rId4" Type="http://schemas.openxmlformats.org/officeDocument/2006/relationships/image" Target="../media/image16.png"/><Relationship Id="rId9" Type="http://schemas.openxmlformats.org/officeDocument/2006/relationships/image" Target="../media/image35.svg"/><Relationship Id="rId14" Type="http://schemas.openxmlformats.org/officeDocument/2006/relationships/image" Target="../media/image46.png"/><Relationship Id="rId22" Type="http://schemas.openxmlformats.org/officeDocument/2006/relationships/image" Target="../media/image36.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14.svg"/><Relationship Id="rId8" Type="http://schemas.openxmlformats.org/officeDocument/2006/relationships/image" Target="../media/image34.png"/><Relationship Id="rId3" Type="http://schemas.openxmlformats.org/officeDocument/2006/relationships/image" Target="../media/image41.sv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662682" cy="369332"/>
          </a:xfrm>
          <a:prstGeom prst="rect">
            <a:avLst/>
          </a:prstGeom>
          <a:noFill/>
        </p:spPr>
        <p:txBody>
          <a:bodyPr wrap="none" rtlCol="0">
            <a:spAutoFit/>
          </a:bodyPr>
          <a:lstStyle/>
          <a:p>
            <a:r>
              <a:rPr lang="de-DE" dirty="0"/>
              <a:t>Tools</a:t>
            </a:r>
          </a:p>
        </p:txBody>
      </p:sp>
      <p:sp>
        <p:nvSpPr>
          <p:cNvPr id="4" name="TextBox 3">
            <a:extLst>
              <a:ext uri="{FF2B5EF4-FFF2-40B4-BE49-F238E27FC236}">
                <a16:creationId xmlns:a16="http://schemas.microsoft.com/office/drawing/2014/main" id="{B42167F8-EB1E-EF44-B308-B35D7B271CEE}"/>
              </a:ext>
            </a:extLst>
          </p:cNvPr>
          <p:cNvSpPr txBox="1"/>
          <p:nvPr/>
        </p:nvSpPr>
        <p:spPr>
          <a:xfrm>
            <a:off x="5511452" y="2379945"/>
            <a:ext cx="965329" cy="369332"/>
          </a:xfrm>
          <a:prstGeom prst="rect">
            <a:avLst/>
          </a:prstGeom>
          <a:noFill/>
        </p:spPr>
        <p:txBody>
          <a:bodyPr wrap="none" rtlCol="0">
            <a:spAutoFit/>
          </a:bodyPr>
          <a:lstStyle/>
          <a:p>
            <a:r>
              <a:rPr lang="de-DE" dirty="0" err="1"/>
              <a:t>PHPUnit</a:t>
            </a:r>
            <a:endParaRPr lang="de-DE" dirty="0"/>
          </a:p>
        </p:txBody>
      </p:sp>
      <p:sp>
        <p:nvSpPr>
          <p:cNvPr id="5" name="TextBox 4">
            <a:extLst>
              <a:ext uri="{FF2B5EF4-FFF2-40B4-BE49-F238E27FC236}">
                <a16:creationId xmlns:a16="http://schemas.microsoft.com/office/drawing/2014/main" id="{8D45943C-404A-ED4E-921C-E23A529229B0}"/>
              </a:ext>
            </a:extLst>
          </p:cNvPr>
          <p:cNvSpPr txBox="1"/>
          <p:nvPr/>
        </p:nvSpPr>
        <p:spPr>
          <a:xfrm>
            <a:off x="4972833" y="3344449"/>
            <a:ext cx="3550972" cy="369332"/>
          </a:xfrm>
          <a:prstGeom prst="rect">
            <a:avLst/>
          </a:prstGeom>
          <a:noFill/>
        </p:spPr>
        <p:txBody>
          <a:bodyPr wrap="none" rtlCol="0">
            <a:spAutoFit/>
          </a:bodyPr>
          <a:lstStyle/>
          <a:p>
            <a:r>
              <a:rPr lang="de-DE" dirty="0"/>
              <a:t>Feature Test durch Nutzer weil Excel</a:t>
            </a:r>
          </a:p>
        </p:txBody>
      </p:sp>
      <p:sp>
        <p:nvSpPr>
          <p:cNvPr id="6" name="TextBox 5">
            <a:extLst>
              <a:ext uri="{FF2B5EF4-FFF2-40B4-BE49-F238E27FC236}">
                <a16:creationId xmlns:a16="http://schemas.microsoft.com/office/drawing/2014/main" id="{7AA95197-679F-CC40-B243-A76E876AFA34}"/>
              </a:ext>
            </a:extLst>
          </p:cNvPr>
          <p:cNvSpPr txBox="1"/>
          <p:nvPr/>
        </p:nvSpPr>
        <p:spPr>
          <a:xfrm>
            <a:off x="5398718" y="4609578"/>
            <a:ext cx="2688236" cy="646331"/>
          </a:xfrm>
          <a:prstGeom prst="rect">
            <a:avLst/>
          </a:prstGeom>
          <a:noFill/>
        </p:spPr>
        <p:txBody>
          <a:bodyPr wrap="none" rtlCol="0">
            <a:spAutoFit/>
          </a:bodyPr>
          <a:lstStyle/>
          <a:p>
            <a:r>
              <a:rPr lang="de-DE" dirty="0"/>
              <a:t>Unit Test auf Verfügbarkeit</a:t>
            </a:r>
          </a:p>
          <a:p>
            <a:r>
              <a:rPr lang="de-DE" dirty="0"/>
              <a:t>Stimmigkeit der Daten</a:t>
            </a:r>
          </a:p>
        </p:txBody>
      </p:sp>
    </p:spTree>
    <p:extLst>
      <p:ext uri="{BB962C8B-B14F-4D97-AF65-F5344CB8AC3E}">
        <p14:creationId xmlns:p14="http://schemas.microsoft.com/office/powerpoint/2010/main" val="79032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9C9829BD-8BE6-5547-8D3F-0AF7B2CB8355}"/>
              </a:ext>
            </a:extLst>
          </p:cNvPr>
          <p:cNvSpPr txBox="1"/>
          <p:nvPr/>
        </p:nvSpPr>
        <p:spPr>
          <a:xfrm>
            <a:off x="3657600" y="2530258"/>
            <a:ext cx="2800767" cy="923330"/>
          </a:xfrm>
          <a:prstGeom prst="rect">
            <a:avLst/>
          </a:prstGeom>
          <a:noFill/>
        </p:spPr>
        <p:txBody>
          <a:bodyPr wrap="none" rtlCol="0">
            <a:spAutoFit/>
          </a:bodyPr>
          <a:lstStyle/>
          <a:p>
            <a:r>
              <a:rPr lang="de-DE" dirty="0"/>
              <a:t>Anforderungen an Formular</a:t>
            </a:r>
          </a:p>
          <a:p>
            <a:r>
              <a:rPr lang="de-DE" dirty="0"/>
              <a:t>Entwicklung des </a:t>
            </a:r>
            <a:r>
              <a:rPr lang="de-DE" dirty="0" err="1"/>
              <a:t>formulars</a:t>
            </a:r>
            <a:endParaRPr lang="de-DE" dirty="0"/>
          </a:p>
          <a:p>
            <a:r>
              <a:rPr lang="de-DE" dirty="0"/>
              <a:t>Screenshots?</a:t>
            </a:r>
          </a:p>
        </p:txBody>
      </p:sp>
    </p:spTree>
    <p:extLst>
      <p:ext uri="{BB962C8B-B14F-4D97-AF65-F5344CB8AC3E}">
        <p14:creationId xmlns:p14="http://schemas.microsoft.com/office/powerpoint/2010/main" val="153294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a:p>
          <a:p>
            <a:r>
              <a:rPr lang="de-DE" sz="3600"/>
              <a:t>PFLICHTENHEFT</a:t>
            </a:r>
            <a:endParaRPr lang="de-DE" sz="3600" dirty="0"/>
          </a:p>
        </p:txBody>
      </p:sp>
    </p:spTree>
    <p:extLst>
      <p:ext uri="{BB962C8B-B14F-4D97-AF65-F5344CB8AC3E}">
        <p14:creationId xmlns:p14="http://schemas.microsoft.com/office/powerpoint/2010/main" val="144499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26</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6284</TotalTime>
  <Words>3362</Words>
  <Application>Microsoft Macintosh PowerPoint</Application>
  <PresentationFormat>On-screen Show (4:3)</PresentationFormat>
  <Paragraphs>1438</Paragraphs>
  <Slides>42</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695</cp:revision>
  <cp:lastPrinted>2015-06-26T07:02:07Z</cp:lastPrinted>
  <dcterms:created xsi:type="dcterms:W3CDTF">2014-11-24T15:32:57Z</dcterms:created>
  <dcterms:modified xsi:type="dcterms:W3CDTF">2020-01-15T10:00:37Z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