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85" r:id="rId18"/>
    <p:sldId id="486" r:id="rId19"/>
    <p:sldId id="487" r:id="rId20"/>
    <p:sldId id="488" r:id="rId21"/>
    <p:sldId id="477" r:id="rId22"/>
    <p:sldId id="478" r:id="rId23"/>
    <p:sldId id="259" r:id="rId24"/>
    <p:sldId id="484" r:id="rId25"/>
    <p:sldId id="261" r:id="rId26"/>
    <p:sldId id="369" r:id="rId27"/>
    <p:sldId id="356" r:id="rId28"/>
    <p:sldId id="367" r:id="rId29"/>
    <p:sldId id="370" r:id="rId30"/>
    <p:sldId id="372" r:id="rId31"/>
    <p:sldId id="373" r:id="rId32"/>
    <p:sldId id="375" r:id="rId33"/>
    <p:sldId id="374" r:id="rId34"/>
    <p:sldId id="365" r:id="rId35"/>
    <p:sldId id="366" r:id="rId36"/>
    <p:sldId id="376" r:id="rId37"/>
    <p:sldId id="378" r:id="rId38"/>
    <p:sldId id="377" r:id="rId39"/>
    <p:sldId id="348" r:id="rId4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autoAdjust="0"/>
    <p:restoredTop sz="96067" autoAdjust="0"/>
  </p:normalViewPr>
  <p:slideViewPr>
    <p:cSldViewPr>
      <p:cViewPr varScale="1">
        <p:scale>
          <a:sx n="119" d="100"/>
          <a:sy n="119" d="100"/>
        </p:scale>
        <p:origin x="904" y="18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19</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23</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27.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notesSlide" Target="../notesSlides/notesSlide24.xml"/><Relationship Id="rId16"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27.png"/><Relationship Id="rId5" Type="http://schemas.openxmlformats.org/officeDocument/2006/relationships/image" Target="../media/image25.png"/><Relationship Id="rId15" Type="http://schemas.openxmlformats.org/officeDocument/2006/relationships/image" Target="../media/image3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30.sv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svg"/><Relationship Id="rId10" Type="http://schemas.openxmlformats.org/officeDocument/2006/relationships/image" Target="../media/image9.png"/><Relationship Id="rId4" Type="http://schemas.openxmlformats.org/officeDocument/2006/relationships/image" Target="../media/image35.png"/><Relationship Id="rId9" Type="http://schemas.openxmlformats.org/officeDocument/2006/relationships/image" Target="../media/image40.svg"/></Relationships>
</file>

<file path=ppt/slides/_rels/slide29.xml.rels><?xml version="1.0" encoding="UTF-8" standalone="yes"?>
<Relationships xmlns="http://schemas.openxmlformats.org/package/2006/relationships"><Relationship Id="rId13" Type="http://schemas.openxmlformats.org/officeDocument/2006/relationships/image" Target="../media/image44.svg"/><Relationship Id="rId18" Type="http://schemas.openxmlformats.org/officeDocument/2006/relationships/image" Target="../media/image49.png"/><Relationship Id="rId26" Type="http://schemas.openxmlformats.org/officeDocument/2006/relationships/image" Target="../media/image55.png"/><Relationship Id="rId21" Type="http://schemas.openxmlformats.org/officeDocument/2006/relationships/image" Target="../media/image52.svg"/><Relationship Id="rId34" Type="http://schemas.openxmlformats.org/officeDocument/2006/relationships/image" Target="../media/image31.png"/><Relationship Id="rId7" Type="http://schemas.openxmlformats.org/officeDocument/2006/relationships/image" Target="../media/image42.svg"/><Relationship Id="rId12" Type="http://schemas.openxmlformats.org/officeDocument/2006/relationships/image" Target="../media/image43.png"/><Relationship Id="rId17" Type="http://schemas.openxmlformats.org/officeDocument/2006/relationships/image" Target="../media/image48.svg"/><Relationship Id="rId25" Type="http://schemas.openxmlformats.org/officeDocument/2006/relationships/image" Target="../media/image54.svg"/><Relationship Id="rId33" Type="http://schemas.openxmlformats.org/officeDocument/2006/relationships/image" Target="../media/image22.svg"/><Relationship Id="rId2" Type="http://schemas.openxmlformats.org/officeDocument/2006/relationships/image" Target="../media/image39.png"/><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58.sv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38.svg"/><Relationship Id="rId24" Type="http://schemas.openxmlformats.org/officeDocument/2006/relationships/image" Target="../media/image53.png"/><Relationship Id="rId32" Type="http://schemas.openxmlformats.org/officeDocument/2006/relationships/image" Target="../media/image21.png"/><Relationship Id="rId37" Type="http://schemas.openxmlformats.org/officeDocument/2006/relationships/image" Target="../media/image62.svg"/><Relationship Id="rId5" Type="http://schemas.openxmlformats.org/officeDocument/2006/relationships/image" Target="../media/image12.svg"/><Relationship Id="rId15" Type="http://schemas.openxmlformats.org/officeDocument/2006/relationships/image" Target="../media/image46.svg"/><Relationship Id="rId23" Type="http://schemas.openxmlformats.org/officeDocument/2006/relationships/image" Target="../media/image36.svg"/><Relationship Id="rId28" Type="http://schemas.openxmlformats.org/officeDocument/2006/relationships/image" Target="../media/image57.png"/><Relationship Id="rId36" Type="http://schemas.openxmlformats.org/officeDocument/2006/relationships/image" Target="../media/image61.png"/><Relationship Id="rId10" Type="http://schemas.openxmlformats.org/officeDocument/2006/relationships/image" Target="../media/image37.png"/><Relationship Id="rId19" Type="http://schemas.openxmlformats.org/officeDocument/2006/relationships/image" Target="../media/image50.svg"/><Relationship Id="rId31" Type="http://schemas.openxmlformats.org/officeDocument/2006/relationships/image" Target="../media/image60.svg"/><Relationship Id="rId4" Type="http://schemas.openxmlformats.org/officeDocument/2006/relationships/image" Target="../media/image11.png"/><Relationship Id="rId9" Type="http://schemas.openxmlformats.org/officeDocument/2006/relationships/image" Target="../media/image34.svg"/><Relationship Id="rId14" Type="http://schemas.openxmlformats.org/officeDocument/2006/relationships/image" Target="../media/image45.png"/><Relationship Id="rId22" Type="http://schemas.openxmlformats.org/officeDocument/2006/relationships/image" Target="../media/image35.png"/><Relationship Id="rId27" Type="http://schemas.openxmlformats.org/officeDocument/2006/relationships/image" Target="../media/image56.svg"/><Relationship Id="rId30" Type="http://schemas.openxmlformats.org/officeDocument/2006/relationships/image" Target="../media/image59.png"/><Relationship Id="rId35" Type="http://schemas.openxmlformats.org/officeDocument/2006/relationships/image" Target="../media/image32.svg"/><Relationship Id="rId8" Type="http://schemas.openxmlformats.org/officeDocument/2006/relationships/image" Target="../media/image33.png"/><Relationship Id="rId3" Type="http://schemas.openxmlformats.org/officeDocument/2006/relationships/image" Target="../media/image4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Tree>
    <p:extLst>
      <p:ext uri="{BB962C8B-B14F-4D97-AF65-F5344CB8AC3E}">
        <p14:creationId xmlns:p14="http://schemas.microsoft.com/office/powerpoint/2010/main" val="294685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19</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22</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23</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25</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27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33</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3633</TotalTime>
  <Words>3141</Words>
  <Application>Microsoft Macintosh PowerPoint</Application>
  <PresentationFormat>On-screen Show (4:3)</PresentationFormat>
  <Paragraphs>1319</Paragraphs>
  <Slides>35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690</cp:revision>
  <cp:lastPrinted>2015-06-26T07:02:07Z</cp:lastPrinted>
  <dcterms:created xsi:type="dcterms:W3CDTF">2014-11-24T15:32:57Z</dcterms:created>
  <dcterms:modified xsi:type="dcterms:W3CDTF">2020-01-13T13:48:45Z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