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9" r:id="rId6"/>
    <p:sldId id="347" r:id="rId7"/>
    <p:sldId id="259" r:id="rId8"/>
    <p:sldId id="261" r:id="rId9"/>
    <p:sldId id="356" r:id="rId10"/>
    <p:sldId id="365" r:id="rId11"/>
    <p:sldId id="366" r:id="rId12"/>
    <p:sldId id="348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36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GESIS ist ein eingetragener Verein.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den Satzungszweck der Förderung der sozialwissenschaftlichen Forschung.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Unser Ziel ist grundlegende, überregional und international bedeutsame forschungsbasierte Dienstleistungen für die Sozialwissenschaften zu erbringen. 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zwei Standorte: Mannheim und Köln. Am Standort Köln arbeiten rund 300 Kolleginnen und Kollegen.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Unter anderem richtet GESIS Schulungen, Seminare und Konferenzen aus. An Spitzentagen mit bis zu 250 Teilnehmern.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0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das zu erreichen, sollten bisher ungenutzte Features unserer WLAN-Appliance, der sog. IAC-BOX, aktiviert werden.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Was genau ist die IAC-BOX? Die </a:t>
            </a:r>
            <a:r>
              <a:rPr lang="de-DE" baseline="0" dirty="0"/>
              <a:t>IAC-BOX implementiert ein Ticketsystem wie es auch z.B. Hotels verwenden. Die IAC-BOX wird auch an Hotels verkauft.</a:t>
            </a:r>
            <a:endParaRPr lang="de-DE" dirty="0"/>
          </a:p>
          <a:p>
            <a:endParaRPr lang="de-DE" dirty="0"/>
          </a:p>
          <a:p>
            <a:r>
              <a:rPr lang="de-DE" dirty="0"/>
              <a:t>Sie hat die Aufgabe, den Zugang zum GESIS-Gästenetz zu verwalten.</a:t>
            </a:r>
          </a:p>
          <a:p>
            <a:endParaRPr lang="de-DE" dirty="0"/>
          </a:p>
          <a:p>
            <a:r>
              <a:rPr lang="de-DE" dirty="0"/>
              <a:t>Dazu ist die IAC-BOX mit dem WLAN-Controller gekoppelt.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Nur mit einem gültigen Ticket gestattet</a:t>
            </a:r>
            <a:r>
              <a:rPr lang="de-DE" baseline="0" dirty="0"/>
              <a:t> </a:t>
            </a:r>
            <a:r>
              <a:rPr lang="de-DE" dirty="0"/>
              <a:t>die IAC-BOX einem Gästegerät den Zugang zum Gästenetz.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Diese</a:t>
            </a:r>
            <a:r>
              <a:rPr lang="de-DE" baseline="0" dirty="0"/>
              <a:t> </a:t>
            </a:r>
            <a:r>
              <a:rPr lang="de-DE" dirty="0"/>
              <a:t>Tickets wurden bisher</a:t>
            </a:r>
            <a:r>
              <a:rPr lang="de-DE" baseline="0" dirty="0"/>
              <a:t> </a:t>
            </a:r>
            <a:r>
              <a:rPr lang="de-DE" dirty="0"/>
              <a:t>von der IT erstellt.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Um die IT von dieser Aufgabe zu befreien, sollte ich 5 bislang ungenutzte Module der IAC-BOX urbar machen.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dirty="0"/>
              <a:t>Ich werde im Folgenden diese Module genauer beschreiben.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Institut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6237312"/>
            <a:ext cx="144016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4D2C-E2DF-EA48-8243-D028C446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2" y="1412197"/>
            <a:ext cx="7075176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Altes Erfassungssystem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4</a:t>
            </a:fld>
            <a:endParaRPr lang="de-DE"/>
          </a:p>
        </p:txBody>
      </p:sp>
      <p:cxnSp>
        <p:nvCxnSpPr>
          <p:cNvPr id="6" name="Gerade Verbindung mit Pfeil 5"/>
          <p:cNvCxnSpPr>
            <a:cxnSpLocks/>
            <a:stCxn id="29" idx="0"/>
            <a:endCxn id="17" idx="2"/>
          </p:cNvCxnSpPr>
          <p:nvPr/>
        </p:nvCxnSpPr>
        <p:spPr>
          <a:xfrm flipV="1">
            <a:off x="7224886" y="3136703"/>
            <a:ext cx="9672" cy="101047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5" idx="3"/>
            <a:endCxn id="27" idx="1"/>
          </p:cNvCxnSpPr>
          <p:nvPr/>
        </p:nvCxnSpPr>
        <p:spPr>
          <a:xfrm flipV="1">
            <a:off x="4938768" y="2320451"/>
            <a:ext cx="1553936" cy="1481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12" idx="3"/>
            <a:endCxn id="5" idx="1"/>
          </p:cNvCxnSpPr>
          <p:nvPr/>
        </p:nvCxnSpPr>
        <p:spPr>
          <a:xfrm>
            <a:off x="1916746" y="2311332"/>
            <a:ext cx="1581219" cy="239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3B3433-24DB-8C46-AEAF-055D75614C2D}"/>
              </a:ext>
            </a:extLst>
          </p:cNvPr>
          <p:cNvGrpSpPr/>
          <p:nvPr/>
        </p:nvGrpSpPr>
        <p:grpSpPr>
          <a:xfrm>
            <a:off x="3497965" y="1614866"/>
            <a:ext cx="1440803" cy="1564471"/>
            <a:chOff x="3491558" y="1886467"/>
            <a:chExt cx="1440803" cy="1564471"/>
          </a:xfrm>
        </p:grpSpPr>
        <p:sp>
          <p:nvSpPr>
            <p:cNvPr id="11" name="Textfeld 10"/>
            <p:cNvSpPr txBox="1"/>
            <p:nvPr/>
          </p:nvSpPr>
          <p:spPr>
            <a:xfrm>
              <a:off x="3734233" y="3081606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Browser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715925D-668B-4D41-8FBA-53E2E17B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1558" y="1886467"/>
              <a:ext cx="1440803" cy="1440803"/>
            </a:xfrm>
            <a:prstGeom prst="rect">
              <a:avLst/>
            </a:prstGeom>
          </p:spPr>
        </p:pic>
      </p:grp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A9A9FDCD-CE15-6446-8723-6730AF2FDD5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4895354" y="4745792"/>
            <a:ext cx="1730916" cy="1779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66448FA6-7AE0-DE4C-A657-5CD98EB06E4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937284" y="4763588"/>
            <a:ext cx="170126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B13358-1417-BB4A-86A4-17A08ACF4E3B}"/>
              </a:ext>
            </a:extLst>
          </p:cNvPr>
          <p:cNvGrpSpPr/>
          <p:nvPr/>
        </p:nvGrpSpPr>
        <p:grpSpPr>
          <a:xfrm>
            <a:off x="680473" y="4135183"/>
            <a:ext cx="1256811" cy="1340533"/>
            <a:chOff x="750235" y="3500947"/>
            <a:chExt cx="1256811" cy="1340533"/>
          </a:xfrm>
        </p:grpSpPr>
        <p:sp>
          <p:nvSpPr>
            <p:cNvPr id="24" name="Textfeld 10">
              <a:extLst>
                <a:ext uri="{FF2B5EF4-FFF2-40B4-BE49-F238E27FC236}">
                  <a16:creationId xmlns:a16="http://schemas.microsoft.com/office/drawing/2014/main" id="{21B6944C-3A14-4940-B297-BF3CBE7FC2DF}"/>
                </a:ext>
              </a:extLst>
            </p:cNvPr>
            <p:cNvSpPr txBox="1"/>
            <p:nvPr/>
          </p:nvSpPr>
          <p:spPr>
            <a:xfrm>
              <a:off x="781181" y="4472148"/>
              <a:ext cx="120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Datenbank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E9AF135-A710-E243-85CB-49DBE38E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235" y="3500947"/>
              <a:ext cx="1256811" cy="125681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E08DF3-5A87-7B43-BB3A-5CFD33BF8EBD}"/>
              </a:ext>
            </a:extLst>
          </p:cNvPr>
          <p:cNvGrpSpPr/>
          <p:nvPr/>
        </p:nvGrpSpPr>
        <p:grpSpPr>
          <a:xfrm>
            <a:off x="3571694" y="4135183"/>
            <a:ext cx="1390509" cy="1451356"/>
            <a:chOff x="3611456" y="4147176"/>
            <a:chExt cx="1390509" cy="1451356"/>
          </a:xfrm>
        </p:grpSpPr>
        <p:sp>
          <p:nvSpPr>
            <p:cNvPr id="22" name="Textfeld 10">
              <a:extLst>
                <a:ext uri="{FF2B5EF4-FFF2-40B4-BE49-F238E27FC236}">
                  <a16:creationId xmlns:a16="http://schemas.microsoft.com/office/drawing/2014/main" id="{E63A6598-469D-A441-8B46-4332B9D10959}"/>
                </a:ext>
              </a:extLst>
            </p:cNvPr>
            <p:cNvSpPr txBox="1"/>
            <p:nvPr/>
          </p:nvSpPr>
          <p:spPr>
            <a:xfrm>
              <a:off x="3611456" y="522920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Laravel-ORM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C8249C3-DDAE-B943-9426-7F3CC547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78306" y="4147176"/>
              <a:ext cx="1256810" cy="12568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0CD71F-51E0-2F4A-B685-C6A66A30ADF4}"/>
              </a:ext>
            </a:extLst>
          </p:cNvPr>
          <p:cNvGrpSpPr/>
          <p:nvPr/>
        </p:nvGrpSpPr>
        <p:grpSpPr>
          <a:xfrm>
            <a:off x="6492704" y="1578597"/>
            <a:ext cx="1483707" cy="1558106"/>
            <a:chOff x="6124371" y="2489136"/>
            <a:chExt cx="1483707" cy="1558106"/>
          </a:xfrm>
        </p:grpSpPr>
        <p:sp>
          <p:nvSpPr>
            <p:cNvPr id="17" name="Textfeld 16"/>
            <p:cNvSpPr txBox="1"/>
            <p:nvPr/>
          </p:nvSpPr>
          <p:spPr>
            <a:xfrm>
              <a:off x="6397218" y="3677910"/>
              <a:ext cx="938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Intranet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8B57DB2-9DA1-A942-A764-674314EF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4371" y="2489136"/>
              <a:ext cx="1483707" cy="14837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30FFCB-0FD3-814A-94C5-ED8B5DCEFB24}"/>
              </a:ext>
            </a:extLst>
          </p:cNvPr>
          <p:cNvGrpSpPr/>
          <p:nvPr/>
        </p:nvGrpSpPr>
        <p:grpSpPr>
          <a:xfrm>
            <a:off x="834721" y="1770319"/>
            <a:ext cx="1082025" cy="1320294"/>
            <a:chOff x="837627" y="1471241"/>
            <a:chExt cx="1082025" cy="132029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501DE74-5A9D-7444-92DB-F9210AC7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7627" y="1471241"/>
              <a:ext cx="1082025" cy="1082025"/>
            </a:xfrm>
            <a:prstGeom prst="rect">
              <a:avLst/>
            </a:prstGeom>
          </p:spPr>
        </p:pic>
        <p:sp>
          <p:nvSpPr>
            <p:cNvPr id="31" name="Textfeld 10">
              <a:extLst>
                <a:ext uri="{FF2B5EF4-FFF2-40B4-BE49-F238E27FC236}">
                  <a16:creationId xmlns:a16="http://schemas.microsoft.com/office/drawing/2014/main" id="{40BCF9EC-95F1-D043-921C-6FBF18F6823F}"/>
                </a:ext>
              </a:extLst>
            </p:cNvPr>
            <p:cNvSpPr txBox="1"/>
            <p:nvPr/>
          </p:nvSpPr>
          <p:spPr>
            <a:xfrm>
              <a:off x="864908" y="2422203"/>
              <a:ext cx="102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Benutzer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4837FE-DC2F-E941-9344-FE3D740CA51D}"/>
              </a:ext>
            </a:extLst>
          </p:cNvPr>
          <p:cNvGrpSpPr/>
          <p:nvPr/>
        </p:nvGrpSpPr>
        <p:grpSpPr>
          <a:xfrm>
            <a:off x="6478951" y="4147176"/>
            <a:ext cx="1491868" cy="1444326"/>
            <a:chOff x="5521675" y="4645752"/>
            <a:chExt cx="1491868" cy="1444326"/>
          </a:xfrm>
        </p:grpSpPr>
        <p:sp>
          <p:nvSpPr>
            <p:cNvPr id="18" name="Textfeld 17"/>
            <p:cNvSpPr txBox="1"/>
            <p:nvPr/>
          </p:nvSpPr>
          <p:spPr>
            <a:xfrm>
              <a:off x="5521675" y="5720746"/>
              <a:ext cx="149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QES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BB22B3A-9237-004B-A8DD-C1F225CE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68994" y="4645752"/>
              <a:ext cx="1197231" cy="1197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5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10709</TotalTime>
  <Words>488</Words>
  <Application>Microsoft Macintosh PowerPoint</Application>
  <PresentationFormat>On-screen Show (4:3)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Das Institut</vt:lpstr>
      <vt:lpstr>Altes Erfassungssystem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642</cp:revision>
  <cp:lastPrinted>2015-06-26T07:02:07Z</cp:lastPrinted>
  <dcterms:created xsi:type="dcterms:W3CDTF">2014-11-24T15:32:57Z</dcterms:created>
  <dcterms:modified xsi:type="dcterms:W3CDTF">2019-12-18T12:41:49Z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