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5"/>
  </p:notesMasterIdLst>
  <p:handoutMasterIdLst>
    <p:handoutMasterId r:id="rId56"/>
  </p:handoutMasterIdLst>
  <p:sldIdLst>
    <p:sldId id="329" r:id="rId6"/>
    <p:sldId id="473" r:id="rId7"/>
    <p:sldId id="511" r:id="rId8"/>
    <p:sldId id="433" r:id="rId9"/>
    <p:sldId id="496" r:id="rId10"/>
    <p:sldId id="500" r:id="rId11"/>
    <p:sldId id="512" r:id="rId12"/>
    <p:sldId id="499" r:id="rId13"/>
    <p:sldId id="513" r:id="rId14"/>
    <p:sldId id="503" r:id="rId15"/>
    <p:sldId id="504" r:id="rId16"/>
    <p:sldId id="505" r:id="rId17"/>
    <p:sldId id="506" r:id="rId18"/>
    <p:sldId id="479" r:id="rId19"/>
    <p:sldId id="508" r:id="rId20"/>
    <p:sldId id="509" r:id="rId21"/>
    <p:sldId id="480" r:id="rId22"/>
    <p:sldId id="482" r:id="rId23"/>
    <p:sldId id="483" r:id="rId24"/>
    <p:sldId id="481" r:id="rId25"/>
    <p:sldId id="497" r:id="rId26"/>
    <p:sldId id="485" r:id="rId27"/>
    <p:sldId id="487" r:id="rId28"/>
    <p:sldId id="491" r:id="rId29"/>
    <p:sldId id="492" r:id="rId30"/>
    <p:sldId id="493" r:id="rId31"/>
    <p:sldId id="494" r:id="rId32"/>
    <p:sldId id="495" r:id="rId33"/>
    <p:sldId id="498" r:id="rId34"/>
    <p:sldId id="488" r:id="rId35"/>
    <p:sldId id="489" r:id="rId36"/>
    <p:sldId id="477" r:id="rId37"/>
    <p:sldId id="478" r:id="rId38"/>
    <p:sldId id="507" r:id="rId39"/>
    <p:sldId id="261" r:id="rId40"/>
    <p:sldId id="369" r:id="rId41"/>
    <p:sldId id="356" r:id="rId42"/>
    <p:sldId id="367" r:id="rId43"/>
    <p:sldId id="370" r:id="rId44"/>
    <p:sldId id="372" r:id="rId45"/>
    <p:sldId id="373" r:id="rId46"/>
    <p:sldId id="375" r:id="rId47"/>
    <p:sldId id="374" r:id="rId48"/>
    <p:sldId id="365" r:id="rId49"/>
    <p:sldId id="366" r:id="rId50"/>
    <p:sldId id="376" r:id="rId51"/>
    <p:sldId id="378" r:id="rId52"/>
    <p:sldId id="377" r:id="rId53"/>
    <p:sldId id="348" r:id="rId54"/>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79308" autoAdjust="0"/>
  </p:normalViewPr>
  <p:slideViewPr>
    <p:cSldViewPr>
      <p:cViewPr>
        <p:scale>
          <a:sx n="101" d="100"/>
          <a:sy n="101" d="100"/>
        </p:scale>
        <p:origin x="896" y="56"/>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33</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34</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35</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36</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37</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40</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41</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44</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47</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7870082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61.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61.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47.png"/><Relationship Id="rId3" Type="http://schemas.openxmlformats.org/officeDocument/2006/relationships/image" Target="../media/image21.png"/><Relationship Id="rId7" Type="http://schemas.openxmlformats.org/officeDocument/2006/relationships/image" Target="../media/image63.png"/><Relationship Id="rId12" Type="http://schemas.openxmlformats.org/officeDocument/2006/relationships/image" Target="../media/image54.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1.svg"/><Relationship Id="rId11" Type="http://schemas.openxmlformats.org/officeDocument/2006/relationships/image" Target="../media/image53.png"/><Relationship Id="rId5" Type="http://schemas.openxmlformats.org/officeDocument/2006/relationships/image" Target="../media/image60.png"/><Relationship Id="rId10" Type="http://schemas.openxmlformats.org/officeDocument/2006/relationships/image" Target="../media/image66.svg"/><Relationship Id="rId4" Type="http://schemas.openxmlformats.org/officeDocument/2006/relationships/image" Target="../media/image22.svg"/><Relationship Id="rId9" Type="http://schemas.openxmlformats.org/officeDocument/2006/relationships/image" Target="../media/image65.png"/><Relationship Id="rId14" Type="http://schemas.openxmlformats.org/officeDocument/2006/relationships/image" Target="../media/image48.svg"/></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47.png"/><Relationship Id="rId3" Type="http://schemas.openxmlformats.org/officeDocument/2006/relationships/image" Target="../media/image21.png"/><Relationship Id="rId7" Type="http://schemas.openxmlformats.org/officeDocument/2006/relationships/image" Target="../media/image63.png"/><Relationship Id="rId12" Type="http://schemas.openxmlformats.org/officeDocument/2006/relationships/image" Target="../media/image54.sv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1.svg"/><Relationship Id="rId11" Type="http://schemas.openxmlformats.org/officeDocument/2006/relationships/image" Target="../media/image53.png"/><Relationship Id="rId5" Type="http://schemas.openxmlformats.org/officeDocument/2006/relationships/image" Target="../media/image60.png"/><Relationship Id="rId10" Type="http://schemas.openxmlformats.org/officeDocument/2006/relationships/image" Target="../media/image66.svg"/><Relationship Id="rId4" Type="http://schemas.openxmlformats.org/officeDocument/2006/relationships/image" Target="../media/image22.svg"/><Relationship Id="rId9" Type="http://schemas.openxmlformats.org/officeDocument/2006/relationships/image" Target="../media/image65.png"/><Relationship Id="rId14" Type="http://schemas.openxmlformats.org/officeDocument/2006/relationships/image" Target="../media/image48.svg"/></Relationships>
</file>

<file path=ppt/slides/_rels/slide41.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71.png"/><Relationship Id="rId3" Type="http://schemas.openxmlformats.org/officeDocument/2006/relationships/image" Target="../media/image21.png"/><Relationship Id="rId7" Type="http://schemas.openxmlformats.org/officeDocument/2006/relationships/image" Target="../media/image63.png"/><Relationship Id="rId12" Type="http://schemas.openxmlformats.org/officeDocument/2006/relationships/image" Target="../media/image70.svg"/><Relationship Id="rId2" Type="http://schemas.openxmlformats.org/officeDocument/2006/relationships/notesSlide" Target="../notesSlides/notesSlide39.xml"/><Relationship Id="rId16" Type="http://schemas.openxmlformats.org/officeDocument/2006/relationships/image" Target="../media/image50.svg"/><Relationship Id="rId1" Type="http://schemas.openxmlformats.org/officeDocument/2006/relationships/slideLayout" Target="../slideLayouts/slideLayout2.xml"/><Relationship Id="rId6" Type="http://schemas.openxmlformats.org/officeDocument/2006/relationships/image" Target="../media/image68.svg"/><Relationship Id="rId11" Type="http://schemas.openxmlformats.org/officeDocument/2006/relationships/image" Target="../media/image69.png"/><Relationship Id="rId5" Type="http://schemas.openxmlformats.org/officeDocument/2006/relationships/image" Target="../media/image67.png"/><Relationship Id="rId15" Type="http://schemas.openxmlformats.org/officeDocument/2006/relationships/image" Target="../media/image49.png"/><Relationship Id="rId10" Type="http://schemas.openxmlformats.org/officeDocument/2006/relationships/image" Target="../media/image66.svg"/><Relationship Id="rId4" Type="http://schemas.openxmlformats.org/officeDocument/2006/relationships/image" Target="../media/image22.svg"/><Relationship Id="rId9" Type="http://schemas.openxmlformats.org/officeDocument/2006/relationships/image" Target="../media/image65.png"/><Relationship Id="rId14" Type="http://schemas.openxmlformats.org/officeDocument/2006/relationships/image" Target="../media/image72.svg"/></Relationships>
</file>

<file path=ppt/slides/_rels/slide4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74.svg"/><Relationship Id="rId10" Type="http://schemas.openxmlformats.org/officeDocument/2006/relationships/image" Target="../media/image58.png"/><Relationship Id="rId4" Type="http://schemas.openxmlformats.org/officeDocument/2006/relationships/image" Target="../media/image73.png"/><Relationship Id="rId9" Type="http://schemas.openxmlformats.org/officeDocument/2006/relationships/image" Target="../media/image20.svg"/></Relationships>
</file>

<file path=ppt/slides/_rels/slide43.xml.rels><?xml version="1.0" encoding="UTF-8" standalone="yes"?>
<Relationships xmlns="http://schemas.openxmlformats.org/package/2006/relationships"><Relationship Id="rId13" Type="http://schemas.openxmlformats.org/officeDocument/2006/relationships/image" Target="../media/image30.svg"/><Relationship Id="rId18" Type="http://schemas.openxmlformats.org/officeDocument/2006/relationships/image" Target="../media/image35.png"/><Relationship Id="rId26" Type="http://schemas.openxmlformats.org/officeDocument/2006/relationships/image" Target="../media/image41.png"/><Relationship Id="rId21" Type="http://schemas.openxmlformats.org/officeDocument/2006/relationships/image" Target="../media/image38.svg"/><Relationship Id="rId34" Type="http://schemas.openxmlformats.org/officeDocument/2006/relationships/image" Target="../media/image49.pn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svg"/><Relationship Id="rId25" Type="http://schemas.openxmlformats.org/officeDocument/2006/relationships/image" Target="../media/image40.svg"/><Relationship Id="rId33" Type="http://schemas.openxmlformats.org/officeDocument/2006/relationships/image" Target="../media/image48.sv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svg"/><Relationship Id="rId5" Type="http://schemas.openxmlformats.org/officeDocument/2006/relationships/image" Target="../media/image22.svg"/><Relationship Id="rId15" Type="http://schemas.openxmlformats.org/officeDocument/2006/relationships/image" Target="../media/image32.svg"/><Relationship Id="rId23" Type="http://schemas.openxmlformats.org/officeDocument/2006/relationships/image" Target="../media/image74.svg"/><Relationship Id="rId28" Type="http://schemas.openxmlformats.org/officeDocument/2006/relationships/image" Target="../media/image43.png"/><Relationship Id="rId36" Type="http://schemas.openxmlformats.org/officeDocument/2006/relationships/image" Target="../media/image51.png"/><Relationship Id="rId10" Type="http://schemas.openxmlformats.org/officeDocument/2006/relationships/image" Target="../media/image27.png"/><Relationship Id="rId19" Type="http://schemas.openxmlformats.org/officeDocument/2006/relationships/image" Target="../media/image36.svg"/><Relationship Id="rId31" Type="http://schemas.openxmlformats.org/officeDocument/2006/relationships/image" Target="../media/image46.sv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 Id="rId22" Type="http://schemas.openxmlformats.org/officeDocument/2006/relationships/image" Target="../media/image73.png"/><Relationship Id="rId27" Type="http://schemas.openxmlformats.org/officeDocument/2006/relationships/image" Target="../media/image42.svg"/><Relationship Id="rId30" Type="http://schemas.openxmlformats.org/officeDocument/2006/relationships/image" Target="../media/image45.png"/><Relationship Id="rId35" Type="http://schemas.openxmlformats.org/officeDocument/2006/relationships/image" Target="../media/image50.svg"/><Relationship Id="rId8" Type="http://schemas.openxmlformats.org/officeDocument/2006/relationships/image" Target="../media/image25.png"/><Relationship Id="rId3" Type="http://schemas.openxmlformats.org/officeDocument/2006/relationships/image" Target="../media/image20.svg"/></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28.svg"/><Relationship Id="rId18" Type="http://schemas.openxmlformats.org/officeDocument/2006/relationships/image" Target="../media/image33.png"/><Relationship Id="rId26" Type="http://schemas.openxmlformats.org/officeDocument/2006/relationships/image" Target="../media/image41.png"/><Relationship Id="rId39" Type="http://schemas.openxmlformats.org/officeDocument/2006/relationships/image" Target="../media/image54.svg"/><Relationship Id="rId21" Type="http://schemas.openxmlformats.org/officeDocument/2006/relationships/image" Target="../media/image36.svg"/><Relationship Id="rId34" Type="http://schemas.openxmlformats.org/officeDocument/2006/relationships/image" Target="../media/image49.pn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32.svg"/><Relationship Id="rId25" Type="http://schemas.openxmlformats.org/officeDocument/2006/relationships/image" Target="../media/image40.svg"/><Relationship Id="rId33" Type="http://schemas.openxmlformats.org/officeDocument/2006/relationships/image" Target="../media/image48.svg"/><Relationship Id="rId38" Type="http://schemas.openxmlformats.org/officeDocument/2006/relationships/image" Target="../media/image53.png"/><Relationship Id="rId2" Type="http://schemas.openxmlformats.org/officeDocument/2006/relationships/notesSlide" Target="../notesSlides/notesSlide8.xml"/><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svg"/><Relationship Id="rId5" Type="http://schemas.openxmlformats.org/officeDocument/2006/relationships/image" Target="../media/image20.svg"/><Relationship Id="rId15" Type="http://schemas.openxmlformats.org/officeDocument/2006/relationships/image" Target="../media/image30.svg"/><Relationship Id="rId23" Type="http://schemas.openxmlformats.org/officeDocument/2006/relationships/image" Target="../media/image38.svg"/><Relationship Id="rId28" Type="http://schemas.openxmlformats.org/officeDocument/2006/relationships/image" Target="../media/image43.png"/><Relationship Id="rId36" Type="http://schemas.openxmlformats.org/officeDocument/2006/relationships/image" Target="../media/image51.png"/><Relationship Id="rId10" Type="http://schemas.openxmlformats.org/officeDocument/2006/relationships/image" Target="../media/image25.png"/><Relationship Id="rId19" Type="http://schemas.openxmlformats.org/officeDocument/2006/relationships/image" Target="../media/image34.svg"/><Relationship Id="rId31" Type="http://schemas.openxmlformats.org/officeDocument/2006/relationships/image" Target="../media/image46.sv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svg"/><Relationship Id="rId30" Type="http://schemas.openxmlformats.org/officeDocument/2006/relationships/image" Target="../media/image45.png"/><Relationship Id="rId35" Type="http://schemas.openxmlformats.org/officeDocument/2006/relationships/image" Target="../media/image50.svg"/><Relationship Id="rId8" Type="http://schemas.openxmlformats.org/officeDocument/2006/relationships/image" Target="../media/image23.png"/><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Verfahren alt und neu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25248304"/>
              </p:ext>
            </p:extLst>
          </p:nvPr>
        </p:nvGraphicFramePr>
        <p:xfrm>
          <a:off x="128588" y="1424462"/>
          <a:ext cx="8885236" cy="3751952"/>
        </p:xfrm>
        <a:graphic>
          <a:graphicData uri="http://schemas.openxmlformats.org/drawingml/2006/table">
            <a:tbl>
              <a:tblPr firstRow="1" firstCol="1" bandRow="1">
                <a:tableStyleId>{7DF18680-E054-41AD-8BC1-D1AEF772440D}</a:tableStyleId>
              </a:tblPr>
              <a:tblGrid>
                <a:gridCol w="1268579">
                  <a:extLst>
                    <a:ext uri="{9D8B030D-6E8A-4147-A177-3AD203B41FA5}">
                      <a16:colId xmlns:a16="http://schemas.microsoft.com/office/drawing/2014/main" val="1954873366"/>
                    </a:ext>
                  </a:extLst>
                </a:gridCol>
                <a:gridCol w="1945229">
                  <a:extLst>
                    <a:ext uri="{9D8B030D-6E8A-4147-A177-3AD203B41FA5}">
                      <a16:colId xmlns:a16="http://schemas.microsoft.com/office/drawing/2014/main" val="1127611525"/>
                    </a:ext>
                  </a:extLst>
                </a:gridCol>
                <a:gridCol w="1795952">
                  <a:extLst>
                    <a:ext uri="{9D8B030D-6E8A-4147-A177-3AD203B41FA5}">
                      <a16:colId xmlns:a16="http://schemas.microsoft.com/office/drawing/2014/main" val="3689779636"/>
                    </a:ext>
                  </a:extLst>
                </a:gridCol>
                <a:gridCol w="2251174">
                  <a:extLst>
                    <a:ext uri="{9D8B030D-6E8A-4147-A177-3AD203B41FA5}">
                      <a16:colId xmlns:a16="http://schemas.microsoft.com/office/drawing/2014/main" val="883571620"/>
                    </a:ext>
                  </a:extLst>
                </a:gridCol>
                <a:gridCol w="1624302">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Alt: Excel</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Neu: 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Frame 1">
            <a:extLst>
              <a:ext uri="{FF2B5EF4-FFF2-40B4-BE49-F238E27FC236}">
                <a16:creationId xmlns:a16="http://schemas.microsoft.com/office/drawing/2014/main" id="{4F746429-537A-4347-B01C-4811F012EA3C}"/>
              </a:ext>
            </a:extLst>
          </p:cNvPr>
          <p:cNvSpPr/>
          <p:nvPr/>
        </p:nvSpPr>
        <p:spPr>
          <a:xfrm>
            <a:off x="5076056" y="3429000"/>
            <a:ext cx="4002757" cy="1747414"/>
          </a:xfrm>
          <a:prstGeom prst="frame">
            <a:avLst>
              <a:gd name="adj1" fmla="val 3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9143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
        <p:nvSpPr>
          <p:cNvPr id="16" name="&quot;No&quot; Symbol 15">
            <a:extLst>
              <a:ext uri="{FF2B5EF4-FFF2-40B4-BE49-F238E27FC236}">
                <a16:creationId xmlns:a16="http://schemas.microsoft.com/office/drawing/2014/main" id="{D94BAD94-7816-DC42-82DD-998C7701D832}"/>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quot;No&quot; Symbol 16">
            <a:extLst>
              <a:ext uri="{FF2B5EF4-FFF2-40B4-BE49-F238E27FC236}">
                <a16:creationId xmlns:a16="http://schemas.microsoft.com/office/drawing/2014/main" id="{C5EC5278-AAF8-F644-8B98-71C40587376E}"/>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quot;No&quot; Symbol 17">
            <a:extLst>
              <a:ext uri="{FF2B5EF4-FFF2-40B4-BE49-F238E27FC236}">
                <a16:creationId xmlns:a16="http://schemas.microsoft.com/office/drawing/2014/main" id="{9EC928D3-01AE-E341-9812-AE2E5905E6A5}"/>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left)">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35</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36</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37</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38</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39</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40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41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42</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43</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44</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45</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47</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48</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4670381" cy="461665"/>
          </a:xfrm>
          <a:prstGeom prst="rect">
            <a:avLst/>
          </a:prstGeom>
          <a:noFill/>
        </p:spPr>
        <p:txBody>
          <a:bodyPr wrap="none" rtlCol="0">
            <a:spAutoFit/>
          </a:bodyPr>
          <a:lstStyle/>
          <a:p>
            <a:r>
              <a:rPr lang="en-DE" sz="2400" dirty="0"/>
              <a:t>Problem: Hoher manueller aufwand</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64" y="1733727"/>
            <a:ext cx="3456376" cy="4893562"/>
          </a:xfrm>
          <a:prstGeom prst="rect">
            <a:avLst/>
          </a:prstGeom>
        </p:spPr>
      </p:pic>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52195" y="3713813"/>
            <a:ext cx="723900" cy="723900"/>
          </a:xfrm>
        </p:spPr>
      </p:pic>
      <p:pic>
        <p:nvPicPr>
          <p:cNvPr id="20" name="Graphic 19">
            <a:extLst>
              <a:ext uri="{FF2B5EF4-FFF2-40B4-BE49-F238E27FC236}">
                <a16:creationId xmlns:a16="http://schemas.microsoft.com/office/drawing/2014/main" id="{15E630B4-9F81-444C-A376-155AF994C5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056" y="4598713"/>
            <a:ext cx="723900" cy="723900"/>
          </a:xfrm>
          <a:prstGeom prst="rect">
            <a:avLst/>
          </a:prstGeom>
        </p:spPr>
      </p:pic>
      <p:pic>
        <p:nvPicPr>
          <p:cNvPr id="21" name="Graphic 20">
            <a:extLst>
              <a:ext uri="{FF2B5EF4-FFF2-40B4-BE49-F238E27FC236}">
                <a16:creationId xmlns:a16="http://schemas.microsoft.com/office/drawing/2014/main" id="{D8BEA665-53F6-8B4E-8B71-6B17285844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586" y="3713813"/>
            <a:ext cx="723900" cy="723900"/>
          </a:xfrm>
          <a:prstGeom prst="rect">
            <a:avLst/>
          </a:prstGeo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83879" y="4649288"/>
            <a:ext cx="1325853" cy="1325853"/>
          </a:xfrm>
          <a:prstGeom prst="rect">
            <a:avLst/>
          </a:prstGeom>
        </p:spPr>
      </p:pic>
      <p:pic>
        <p:nvPicPr>
          <p:cNvPr id="28" name="Graphic 27">
            <a:extLst>
              <a:ext uri="{FF2B5EF4-FFF2-40B4-BE49-F238E27FC236}">
                <a16:creationId xmlns:a16="http://schemas.microsoft.com/office/drawing/2014/main" id="{2F2AC40A-D1B2-1443-A74F-86F55A7E48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5056" y="5207947"/>
            <a:ext cx="723900" cy="723900"/>
          </a:xfrm>
          <a:prstGeom prst="rect">
            <a:avLst/>
          </a:prstGeom>
        </p:spPr>
      </p:pic>
      <p:pic>
        <p:nvPicPr>
          <p:cNvPr id="29" name="Graphic 28">
            <a:extLst>
              <a:ext uri="{FF2B5EF4-FFF2-40B4-BE49-F238E27FC236}">
                <a16:creationId xmlns:a16="http://schemas.microsoft.com/office/drawing/2014/main" id="{A1A0DCBC-CCEB-2446-8355-482D08C40D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65744" y="1409933"/>
            <a:ext cx="723900" cy="723900"/>
          </a:xfrm>
          <a:prstGeom prst="rect">
            <a:avLst/>
          </a:prstGeom>
        </p:spPr>
      </p:pic>
      <p:pic>
        <p:nvPicPr>
          <p:cNvPr id="32" name="Graphic 31">
            <a:extLst>
              <a:ext uri="{FF2B5EF4-FFF2-40B4-BE49-F238E27FC236}">
                <a16:creationId xmlns:a16="http://schemas.microsoft.com/office/drawing/2014/main" id="{A0DF1865-1B1E-1542-9CED-ACBB09EE0F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252195" y="4684370"/>
            <a:ext cx="723900" cy="723900"/>
          </a:xfrm>
          <a:prstGeom prst="rect">
            <a:avLst/>
          </a:prstGeom>
        </p:spPr>
      </p:pic>
      <p:pic>
        <p:nvPicPr>
          <p:cNvPr id="33" name="Graphic 32">
            <a:extLst>
              <a:ext uri="{FF2B5EF4-FFF2-40B4-BE49-F238E27FC236}">
                <a16:creationId xmlns:a16="http://schemas.microsoft.com/office/drawing/2014/main" id="{BE4EEFDD-2A90-9B48-8225-2C80FD3DD6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65788" y="5312214"/>
            <a:ext cx="723900" cy="723900"/>
          </a:xfrm>
          <a:prstGeom prst="rect">
            <a:avLst/>
          </a:prstGeom>
        </p:spPr>
      </p:pic>
      <p:pic>
        <p:nvPicPr>
          <p:cNvPr id="34" name="Graphic 33">
            <a:extLst>
              <a:ext uri="{FF2B5EF4-FFF2-40B4-BE49-F238E27FC236}">
                <a16:creationId xmlns:a16="http://schemas.microsoft.com/office/drawing/2014/main" id="{3669602F-8504-1242-BFB0-AEF80A0B8B8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71543" y="5374083"/>
            <a:ext cx="723900" cy="723900"/>
          </a:xfrm>
          <a:prstGeom prst="rect">
            <a:avLst/>
          </a:prstGeom>
        </p:spPr>
      </p:pic>
      <p:pic>
        <p:nvPicPr>
          <p:cNvPr id="35" name="Graphic 34">
            <a:extLst>
              <a:ext uri="{FF2B5EF4-FFF2-40B4-BE49-F238E27FC236}">
                <a16:creationId xmlns:a16="http://schemas.microsoft.com/office/drawing/2014/main" id="{CD50B610-B927-BB44-BBC7-FD71D6A324E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72485" y="5453479"/>
            <a:ext cx="723900" cy="723900"/>
          </a:xfrm>
          <a:prstGeom prst="rect">
            <a:avLst/>
          </a:prstGeom>
        </p:spPr>
      </p:pic>
      <p:pic>
        <p:nvPicPr>
          <p:cNvPr id="37" name="Graphic 36">
            <a:extLst>
              <a:ext uri="{FF2B5EF4-FFF2-40B4-BE49-F238E27FC236}">
                <a16:creationId xmlns:a16="http://schemas.microsoft.com/office/drawing/2014/main" id="{50CC9ED6-D59D-4D40-8E6D-7089C8BF241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84128" y="5321537"/>
            <a:ext cx="723900" cy="723900"/>
          </a:xfrm>
          <a:prstGeom prst="rect">
            <a:avLst/>
          </a:prstGeom>
        </p:spPr>
      </p:pic>
      <p:pic>
        <p:nvPicPr>
          <p:cNvPr id="38" name="Graphic 37">
            <a:extLst>
              <a:ext uri="{FF2B5EF4-FFF2-40B4-BE49-F238E27FC236}">
                <a16:creationId xmlns:a16="http://schemas.microsoft.com/office/drawing/2014/main" id="{1CDC6FC8-E953-6544-A393-DB6A3485B97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84128" y="4189353"/>
            <a:ext cx="723900" cy="723900"/>
          </a:xfrm>
          <a:prstGeom prst="rect">
            <a:avLst/>
          </a:prstGeom>
        </p:spPr>
      </p:pic>
      <p:pic>
        <p:nvPicPr>
          <p:cNvPr id="39" name="Graphic 38">
            <a:extLst>
              <a:ext uri="{FF2B5EF4-FFF2-40B4-BE49-F238E27FC236}">
                <a16:creationId xmlns:a16="http://schemas.microsoft.com/office/drawing/2014/main" id="{D61B3D50-368B-AA44-B172-C3CA2A44931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60910" y="3589633"/>
            <a:ext cx="723900" cy="723900"/>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144256" y="2560445"/>
            <a:ext cx="1054393" cy="1054393"/>
          </a:xfrm>
          <a:prstGeom prst="rect">
            <a:avLst/>
          </a:prstGeom>
        </p:spPr>
      </p:pic>
      <p:pic>
        <p:nvPicPr>
          <p:cNvPr id="41" name="Graphic 40">
            <a:extLst>
              <a:ext uri="{FF2B5EF4-FFF2-40B4-BE49-F238E27FC236}">
                <a16:creationId xmlns:a16="http://schemas.microsoft.com/office/drawing/2014/main" id="{3DE685F0-1856-0A4B-B36A-9136C45C249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60228" y="3029598"/>
            <a:ext cx="723900" cy="723900"/>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387925" y="2853131"/>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3907812" y="5260173"/>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902367" y="215887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4545396" y="2375780"/>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742552" y="3256578"/>
            <a:ext cx="1720023" cy="369332"/>
          </a:xfrm>
          <a:prstGeom prst="rect">
            <a:avLst/>
          </a:prstGeom>
          <a:noFill/>
        </p:spPr>
        <p:txBody>
          <a:bodyPr wrap="non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569128" y="2258802"/>
            <a:ext cx="1837747" cy="369332"/>
          </a:xfrm>
          <a:prstGeom prst="rect">
            <a:avLst/>
          </a:prstGeom>
          <a:noFill/>
        </p:spPr>
        <p:txBody>
          <a:bodyPr wrap="none" rtlCol="0">
            <a:spAutoFit/>
          </a:bodyPr>
          <a:lstStyle/>
          <a:p>
            <a:r>
              <a:rPr lang="en-DE" dirty="0"/>
              <a:t>1 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6123230" y="2172410"/>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62924" y="3713813"/>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73605" y="4190069"/>
            <a:ext cx="1384931" cy="369332"/>
          </a:xfrm>
          <a:prstGeom prst="rect">
            <a:avLst/>
          </a:prstGeom>
          <a:noFill/>
        </p:spPr>
        <p:txBody>
          <a:bodyPr wrap="none" rtlCol="0">
            <a:spAutoFit/>
          </a:bodyPr>
          <a:lstStyle/>
          <a:p>
            <a:r>
              <a:rPr lang="en-DE"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7495009" y="4228946"/>
            <a:ext cx="1298497" cy="369332"/>
          </a:xfrm>
          <a:prstGeom prst="rect">
            <a:avLst/>
          </a:prstGeom>
          <a:noFill/>
        </p:spPr>
        <p:txBody>
          <a:bodyPr wrap="none" rtlCol="0">
            <a:spAutoFit/>
          </a:bodyPr>
          <a:lstStyle/>
          <a:p>
            <a:r>
              <a:rPr lang="en-DE" dirty="0"/>
              <a:t>Zeitmodelle</a:t>
            </a:r>
          </a:p>
        </p:txBody>
      </p:sp>
      <p:cxnSp>
        <p:nvCxnSpPr>
          <p:cNvPr id="10" name="Straight Arrow Connector 9">
            <a:extLst>
              <a:ext uri="{FF2B5EF4-FFF2-40B4-BE49-F238E27FC236}">
                <a16:creationId xmlns:a16="http://schemas.microsoft.com/office/drawing/2014/main" id="{11A1BD83-4026-B248-9BE7-DA5F816884C0}"/>
              </a:ext>
            </a:extLst>
          </p:cNvPr>
          <p:cNvCxnSpPr>
            <a:cxnSpLocks/>
            <a:endCxn id="43" idx="1"/>
          </p:cNvCxnSpPr>
          <p:nvPr/>
        </p:nvCxnSpPr>
        <p:spPr>
          <a:xfrm flipV="1">
            <a:off x="3814410" y="3215081"/>
            <a:ext cx="1573515" cy="41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32480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dissolv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9294</TotalTime>
  <Words>3784</Words>
  <Application>Microsoft Macintosh PowerPoint</Application>
  <PresentationFormat>On-screen Show (4:3)</PresentationFormat>
  <Paragraphs>1422</Paragraphs>
  <Slides>49</Slides>
  <Notes>41</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802</cp:revision>
  <cp:lastPrinted>2015-06-26T07:02:07Z</cp:lastPrinted>
  <dcterms:created xsi:type="dcterms:W3CDTF">2014-11-24T15:32:57Z</dcterms:created>
  <dcterms:modified xsi:type="dcterms:W3CDTF">2020-01-19T17:09:53Z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