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97" r:id="rId19"/>
    <p:sldId id="485" r:id="rId20"/>
    <p:sldId id="487" r:id="rId21"/>
    <p:sldId id="491" r:id="rId22"/>
    <p:sldId id="492" r:id="rId23"/>
    <p:sldId id="493" r:id="rId24"/>
    <p:sldId id="494" r:id="rId25"/>
    <p:sldId id="495" r:id="rId26"/>
    <p:sldId id="498" r:id="rId27"/>
    <p:sldId id="488" r:id="rId28"/>
    <p:sldId id="489" r:id="rId29"/>
    <p:sldId id="477" r:id="rId30"/>
    <p:sldId id="478"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4" autoAdjust="0"/>
    <p:restoredTop sz="96067" autoAdjust="0"/>
  </p:normalViewPr>
  <p:slideViewPr>
    <p:cSldViewPr>
      <p:cViewPr varScale="1">
        <p:scale>
          <a:sx n="119" d="100"/>
          <a:sy n="119" d="100"/>
        </p:scale>
        <p:origin x="1040" y="18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6.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7069</TotalTime>
  <Words>3236</Words>
  <Application>Microsoft Macintosh PowerPoint</Application>
  <PresentationFormat>On-screen Show (4:3)</PresentationFormat>
  <Paragraphs>1317</Paragraphs>
  <Slides>42</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724</cp:revision>
  <cp:lastPrinted>2015-06-26T07:02:07Z</cp:lastPrinted>
  <dcterms:created xsi:type="dcterms:W3CDTF">2014-11-24T15:32:57Z</dcterms:created>
  <dcterms:modified xsi:type="dcterms:W3CDTF">2020-01-16T18:57:53Z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