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0"/>
  </p:notesMasterIdLst>
  <p:handoutMasterIdLst>
    <p:handoutMasterId r:id="rId41"/>
  </p:handoutMasterIdLst>
  <p:sldIdLst>
    <p:sldId id="329" r:id="rId6"/>
    <p:sldId id="347" r:id="rId7"/>
    <p:sldId id="473" r:id="rId8"/>
    <p:sldId id="433" r:id="rId9"/>
    <p:sldId id="474" r:id="rId10"/>
    <p:sldId id="476" r:id="rId11"/>
    <p:sldId id="475" r:id="rId12"/>
    <p:sldId id="479" r:id="rId13"/>
    <p:sldId id="480" r:id="rId14"/>
    <p:sldId id="482" r:id="rId15"/>
    <p:sldId id="483" r:id="rId16"/>
    <p:sldId id="481" r:id="rId17"/>
    <p:sldId id="485" r:id="rId18"/>
    <p:sldId id="486" r:id="rId19"/>
    <p:sldId id="487" r:id="rId20"/>
    <p:sldId id="477" r:id="rId21"/>
    <p:sldId id="478" r:id="rId22"/>
    <p:sldId id="259" r:id="rId23"/>
    <p:sldId id="484" r:id="rId24"/>
    <p:sldId id="261" r:id="rId25"/>
    <p:sldId id="369" r:id="rId26"/>
    <p:sldId id="356" r:id="rId27"/>
    <p:sldId id="367" r:id="rId28"/>
    <p:sldId id="370" r:id="rId29"/>
    <p:sldId id="372" r:id="rId30"/>
    <p:sldId id="373" r:id="rId31"/>
    <p:sldId id="375" r:id="rId32"/>
    <p:sldId id="374" r:id="rId33"/>
    <p:sldId id="365" r:id="rId34"/>
    <p:sldId id="366" r:id="rId35"/>
    <p:sldId id="376" r:id="rId36"/>
    <p:sldId id="378" r:id="rId37"/>
    <p:sldId id="377" r:id="rId38"/>
    <p:sldId id="348" r:id="rId3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2" autoAdjust="0"/>
    <p:restoredTop sz="96067" autoAdjust="0"/>
  </p:normalViewPr>
  <p:slideViewPr>
    <p:cSldViewPr>
      <p:cViewPr varScale="1">
        <p:scale>
          <a:sx n="119" d="100"/>
          <a:sy n="119" d="100"/>
        </p:scale>
        <p:origin x="1056" y="184"/>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25557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18</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20</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21</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22</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25</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26</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32</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3248607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notesSlide" Target="../notesSlides/notesSlide23.xml"/><Relationship Id="rId16"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30.sv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svg"/><Relationship Id="rId10" Type="http://schemas.openxmlformats.org/officeDocument/2006/relationships/image" Target="../media/image9.png"/><Relationship Id="rId4" Type="http://schemas.openxmlformats.org/officeDocument/2006/relationships/image" Target="../media/image35.png"/><Relationship Id="rId9" Type="http://schemas.openxmlformats.org/officeDocument/2006/relationships/image" Target="../media/image40.svg"/></Relationships>
</file>

<file path=ppt/slides/_rels/slide28.xml.rels><?xml version="1.0" encoding="UTF-8" standalone="yes"?>
<Relationships xmlns="http://schemas.openxmlformats.org/package/2006/relationships"><Relationship Id="rId13" Type="http://schemas.openxmlformats.org/officeDocument/2006/relationships/image" Target="../media/image44.svg"/><Relationship Id="rId18" Type="http://schemas.openxmlformats.org/officeDocument/2006/relationships/image" Target="../media/image49.png"/><Relationship Id="rId26" Type="http://schemas.openxmlformats.org/officeDocument/2006/relationships/image" Target="../media/image55.png"/><Relationship Id="rId21" Type="http://schemas.openxmlformats.org/officeDocument/2006/relationships/image" Target="../media/image52.svg"/><Relationship Id="rId34" Type="http://schemas.openxmlformats.org/officeDocument/2006/relationships/image" Target="../media/image31.png"/><Relationship Id="rId7" Type="http://schemas.openxmlformats.org/officeDocument/2006/relationships/image" Target="../media/image42.svg"/><Relationship Id="rId12" Type="http://schemas.openxmlformats.org/officeDocument/2006/relationships/image" Target="../media/image43.png"/><Relationship Id="rId17" Type="http://schemas.openxmlformats.org/officeDocument/2006/relationships/image" Target="../media/image48.svg"/><Relationship Id="rId25" Type="http://schemas.openxmlformats.org/officeDocument/2006/relationships/image" Target="../media/image54.svg"/><Relationship Id="rId33" Type="http://schemas.openxmlformats.org/officeDocument/2006/relationships/image" Target="../media/image22.svg"/><Relationship Id="rId2" Type="http://schemas.openxmlformats.org/officeDocument/2006/relationships/image" Target="../media/image39.png"/><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58.sv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38.svg"/><Relationship Id="rId24" Type="http://schemas.openxmlformats.org/officeDocument/2006/relationships/image" Target="../media/image53.png"/><Relationship Id="rId32" Type="http://schemas.openxmlformats.org/officeDocument/2006/relationships/image" Target="../media/image21.png"/><Relationship Id="rId37" Type="http://schemas.openxmlformats.org/officeDocument/2006/relationships/image" Target="../media/image62.svg"/><Relationship Id="rId5" Type="http://schemas.openxmlformats.org/officeDocument/2006/relationships/image" Target="../media/image12.svg"/><Relationship Id="rId15" Type="http://schemas.openxmlformats.org/officeDocument/2006/relationships/image" Target="../media/image46.svg"/><Relationship Id="rId23" Type="http://schemas.openxmlformats.org/officeDocument/2006/relationships/image" Target="../media/image36.svg"/><Relationship Id="rId28" Type="http://schemas.openxmlformats.org/officeDocument/2006/relationships/image" Target="../media/image57.png"/><Relationship Id="rId36" Type="http://schemas.openxmlformats.org/officeDocument/2006/relationships/image" Target="../media/image61.png"/><Relationship Id="rId10" Type="http://schemas.openxmlformats.org/officeDocument/2006/relationships/image" Target="../media/image37.png"/><Relationship Id="rId19" Type="http://schemas.openxmlformats.org/officeDocument/2006/relationships/image" Target="../media/image50.svg"/><Relationship Id="rId31" Type="http://schemas.openxmlformats.org/officeDocument/2006/relationships/image" Target="../media/image60.svg"/><Relationship Id="rId4" Type="http://schemas.openxmlformats.org/officeDocument/2006/relationships/image" Target="../media/image11.png"/><Relationship Id="rId9" Type="http://schemas.openxmlformats.org/officeDocument/2006/relationships/image" Target="../media/image34.svg"/><Relationship Id="rId14" Type="http://schemas.openxmlformats.org/officeDocument/2006/relationships/image" Target="../media/image45.png"/><Relationship Id="rId22" Type="http://schemas.openxmlformats.org/officeDocument/2006/relationships/image" Target="../media/image35.png"/><Relationship Id="rId27" Type="http://schemas.openxmlformats.org/officeDocument/2006/relationships/image" Target="../media/image56.svg"/><Relationship Id="rId30" Type="http://schemas.openxmlformats.org/officeDocument/2006/relationships/image" Target="../media/image59.png"/><Relationship Id="rId35" Type="http://schemas.openxmlformats.org/officeDocument/2006/relationships/image" Target="../media/image32.svg"/><Relationship Id="rId8" Type="http://schemas.openxmlformats.org/officeDocument/2006/relationships/image" Target="../media/image33.png"/><Relationship Id="rId3" Type="http://schemas.openxmlformats.org/officeDocument/2006/relationships/image" Target="../media/image40.sv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3596274722"/>
              </p:ext>
            </p:extLst>
          </p:nvPr>
        </p:nvGraphicFramePr>
        <p:xfrm>
          <a:off x="2555776" y="1380778"/>
          <a:ext cx="6336698" cy="4145280"/>
        </p:xfrm>
        <a:graphic>
          <a:graphicData uri="http://schemas.openxmlformats.org/drawingml/2006/table">
            <a:tbl>
              <a:tblPr firstRow="1" firstCol="1" bandRow="1">
                <a:tableStyleId>{7DF18680-E054-41AD-8BC1-D1AEF772440D}</a:tableStyleId>
              </a:tblPr>
              <a:tblGrid>
                <a:gridCol w="473685">
                  <a:extLst>
                    <a:ext uri="{9D8B030D-6E8A-4147-A177-3AD203B41FA5}">
                      <a16:colId xmlns:a16="http://schemas.microsoft.com/office/drawing/2014/main" val="171446370"/>
                    </a:ext>
                  </a:extLst>
                </a:gridCol>
                <a:gridCol w="1485164">
                  <a:extLst>
                    <a:ext uri="{9D8B030D-6E8A-4147-A177-3AD203B41FA5}">
                      <a16:colId xmlns:a16="http://schemas.microsoft.com/office/drawing/2014/main" val="3673172723"/>
                    </a:ext>
                  </a:extLst>
                </a:gridCol>
                <a:gridCol w="3208238">
                  <a:extLst>
                    <a:ext uri="{9D8B030D-6E8A-4147-A177-3AD203B41FA5}">
                      <a16:colId xmlns:a16="http://schemas.microsoft.com/office/drawing/2014/main" val="609612351"/>
                    </a:ext>
                  </a:extLst>
                </a:gridCol>
                <a:gridCol w="1169611">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r>
                        <a:rPr lang="de-DE" sz="1600" dirty="0" err="1">
                          <a:effectLst/>
                        </a:rPr>
                        <a:t>e</a:t>
                      </a:r>
                      <a:r>
                        <a:rPr lang="de-DE" sz="1600" dirty="0">
                          <a:effectLst/>
                        </a:rPr>
                        <a: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Mockup, der mit 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133060850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972831991"/>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Soll Q1</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w="38100" cap="flat" cmpd="sng" algn="ctr">
                      <a:solidFill>
                        <a:schemeClr val="accent3"/>
                      </a:solidFill>
                      <a:prstDash val="solid"/>
                      <a:round/>
                      <a:headEnd type="none" w="med" len="med"/>
                      <a:tailEnd type="none" w="med" len="med"/>
                    </a:lnT>
                    <a:lnB>
                      <a:noFill/>
                    </a:lnB>
                    <a:noFill/>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a:noFill/>
                    </a:lnL>
                    <a:lnR>
                      <a:noFill/>
                    </a:lnR>
                    <a:lnT>
                      <a:noFill/>
                    </a:lnT>
                    <a:lnB>
                      <a:noFill/>
                    </a:lnB>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a:noFill/>
                    </a:lnL>
                    <a:lnR>
                      <a:noFill/>
                    </a:lnR>
                    <a:lnT>
                      <a:noFill/>
                    </a:lnT>
                    <a:lnB>
                      <a:noFill/>
                    </a:lnB>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369054494"/>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a:noFill/>
                    </a:lnL>
                    <a:lnR>
                      <a:noFill/>
                    </a:lnR>
                    <a:lnT>
                      <a:noFill/>
                    </a:lnT>
                    <a:lnB>
                      <a:noFill/>
                    </a:lnB>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a:noFill/>
                    </a:lnL>
                    <a:lnR>
                      <a:noFill/>
                    </a:lnR>
                    <a:lnT>
                      <a:noFill/>
                    </a:lnT>
                    <a:lnB>
                      <a:noFill/>
                    </a:lnB>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a:noFill/>
                    </a:lnB>
                    <a:noFill/>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a:noFill/>
                    </a:lnL>
                    <a:lnR>
                      <a:noFill/>
                    </a:lnR>
                    <a:lnT>
                      <a:noFill/>
                    </a:lnT>
                    <a:lnB>
                      <a:noFill/>
                    </a:lnB>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I1601</a:t>
                      </a:r>
                    </a:p>
                  </a:txBody>
                  <a:tcPr marL="4942" marR="4942" marT="4942" marB="0">
                    <a:lnL>
                      <a:noFill/>
                    </a:lnL>
                    <a:lnR w="38100" cap="flat" cmpd="sng" algn="ctr">
                      <a:solidFill>
                        <a:schemeClr val="accent3"/>
                      </a:solidFill>
                      <a:prstDash val="solid"/>
                      <a:round/>
                      <a:headEnd type="none" w="med" len="med"/>
                      <a:tailEnd type="none" w="med" len="med"/>
                    </a:lnR>
                    <a:lnT>
                      <a:noFill/>
                    </a:lnT>
                    <a:lnB>
                      <a:noFill/>
                    </a:lnB>
                  </a:tcPr>
                </a:tc>
                <a:tc>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w="38100" cap="flat" cmpd="sng" algn="ctr">
                      <a:solidFill>
                        <a:schemeClr val="accent3"/>
                      </a:solidFill>
                      <a:prstDash val="solid"/>
                      <a:round/>
                      <a:headEnd type="none" w="med" len="med"/>
                      <a:tailEnd type="none" w="med" len="med"/>
                    </a:lnR>
                    <a:lnT>
                      <a:noFill/>
                    </a:lnT>
                    <a:lnB w="38100" cap="flat" cmpd="sng" algn="ctr">
                      <a:solidFill>
                        <a:schemeClr val="accent3"/>
                      </a:solidFill>
                      <a:prstDash val="solid"/>
                      <a:round/>
                      <a:headEnd type="none" w="med" len="med"/>
                      <a:tailEnd type="none" w="med" len="med"/>
                    </a:lnB>
                    <a:noFill/>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38100" cap="flat" cmpd="sng" algn="ctr">
                      <a:solidFill>
                        <a:schemeClr val="accent3"/>
                      </a:solidFill>
                      <a:prstDash val="solid"/>
                      <a:round/>
                      <a:headEnd type="none" w="med" len="med"/>
                      <a:tailEnd type="none" w="med" len="med"/>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a:noFill/>
                    </a:lnL>
                    <a:lnR>
                      <a:noFill/>
                    </a:lnR>
                    <a:lnT>
                      <a:noFill/>
                    </a:lnT>
                    <a:lnB>
                      <a:noFill/>
                    </a:lnB>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a:noFill/>
                    </a:lnL>
                    <a:lnR>
                      <a:noFill/>
                    </a:lnR>
                    <a:lnT>
                      <a:noFill/>
                    </a:lnT>
                    <a:lnB>
                      <a:noFill/>
                    </a:lnB>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a:noFill/>
                    </a:lnL>
                    <a:lnR>
                      <a:noFill/>
                    </a:lnR>
                    <a:lnT>
                      <a:noFill/>
                    </a:lnT>
                    <a:lnB>
                      <a:noFill/>
                    </a:lnB>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a:noFill/>
                    </a:lnL>
                    <a:lnR>
                      <a:noFill/>
                    </a:lnR>
                    <a:lnT>
                      <a:noFill/>
                    </a:lnT>
                    <a:lnB>
                      <a:noFill/>
                    </a:lnB>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135194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18</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20</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21</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22</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23</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24</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25</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26</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27</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28</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29</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30</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31</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33</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spTree>
    <p:extLst>
      <p:ext uri="{BB962C8B-B14F-4D97-AF65-F5344CB8AC3E}">
        <p14:creationId xmlns:p14="http://schemas.microsoft.com/office/powerpoint/2010/main" val="3496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78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3"/>
                                        </p:tgtEl>
                                        <p:attrNameLst>
                                          <p:attrName>stroke.color</p:attrName>
                                        </p:attrNameLst>
                                      </p:cBhvr>
                                      <p:to>
                                        <a:srgbClr val="FF4200"/>
                                      </p:to>
                                    </p:animClr>
                                    <p:set>
                                      <p:cBhvr>
                                        <p:cTn id="7" dur="20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3"/>
                                        </p:tgtEl>
                                        <p:attrNameLst>
                                          <p:attrName>stroke.color</p:attrName>
                                        </p:attrNameLst>
                                      </p:cBhvr>
                                      <p:to>
                                        <a:srgbClr val="FF4200"/>
                                      </p:to>
                                    </p:animClr>
                                    <p:set>
                                      <p:cBhvr>
                                        <p:cTn id="10" dur="2000" fill="hold"/>
                                        <p:tgtEl>
                                          <p:spTgt spid="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21"/>
                                        </p:tgtEl>
                                        <p:attrNameLst>
                                          <p:attrName>stroke.color</p:attrName>
                                        </p:attrNameLst>
                                      </p:cBhvr>
                                      <p:to>
                                        <a:srgbClr val="FF4200"/>
                                      </p:to>
                                    </p:animClr>
                                    <p:set>
                                      <p:cBhvr>
                                        <p:cTn id="13" dur="2000" fill="hold"/>
                                        <p:tgtEl>
                                          <p:spTgt spid="2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3"/>
                                        </p:tgtEl>
                                        <p:attrNameLst>
                                          <p:attrName>fillcolor</p:attrName>
                                        </p:attrNameLst>
                                      </p:cBhvr>
                                      <p:to>
                                        <a:srgbClr val="A1D981"/>
                                      </p:to>
                                    </p:animClr>
                                    <p:set>
                                      <p:cBhvr>
                                        <p:cTn id="18" dur="2000" fill="hold"/>
                                        <p:tgtEl>
                                          <p:spTgt spid="13"/>
                                        </p:tgtEl>
                                        <p:attrNameLst>
                                          <p:attrName>fill.type</p:attrName>
                                        </p:attrNameLst>
                                      </p:cBhvr>
                                      <p:to>
                                        <p:strVal val="solid"/>
                                      </p:to>
                                    </p:set>
                                    <p:set>
                                      <p:cBhvr>
                                        <p:cTn id="19" dur="2000" fill="hold"/>
                                        <p:tgtEl>
                                          <p:spTgt spid="13"/>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21"/>
                                        </p:tgtEl>
                                        <p:attrNameLst>
                                          <p:attrName>fillcolor</p:attrName>
                                        </p:attrNameLst>
                                      </p:cBhvr>
                                      <p:to>
                                        <a:srgbClr val="A1D981"/>
                                      </p:to>
                                    </p:animClr>
                                    <p:set>
                                      <p:cBhvr>
                                        <p:cTn id="22" dur="2000" fill="hold"/>
                                        <p:tgtEl>
                                          <p:spTgt spid="21"/>
                                        </p:tgtEl>
                                        <p:attrNameLst>
                                          <p:attrName>fill.type</p:attrName>
                                        </p:attrNameLst>
                                      </p:cBhvr>
                                      <p:to>
                                        <p:strVal val="solid"/>
                                      </p:to>
                                    </p:set>
                                    <p:set>
                                      <p:cBhvr>
                                        <p:cTn id="23"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4.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3615</TotalTime>
  <Words>3120</Words>
  <Application>Microsoft Macintosh PowerPoint</Application>
  <PresentationFormat>On-screen Show (4:3)</PresentationFormat>
  <Paragraphs>1304</Paragraphs>
  <Slides>34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689</cp:revision>
  <cp:lastPrinted>2015-06-26T07:02:07Z</cp:lastPrinted>
  <dcterms:created xsi:type="dcterms:W3CDTF">2014-11-24T15:32:57Z</dcterms:created>
  <dcterms:modified xsi:type="dcterms:W3CDTF">2020-01-11T19:01:02Z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