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6" r:id="rId7"/>
    <p:sldId id="268" r:id="rId8"/>
    <p:sldId id="267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45BCC-D43C-40FF-9001-8C4906CB5432}" v="4" dt="2022-10-03T07:29:37.637"/>
    <p1510:client id="{13F29FBF-FC4D-FF83-2D1B-64D25F38FB9B}" v="2" dt="2022-10-02T20:58:03.847"/>
    <p1510:client id="{27F1E287-D43B-4FAB-94CF-CFA45AE48D64}" v="4" dt="2022-10-03T09:22:42.930"/>
    <p1510:client id="{372CD469-E75A-DFC5-DE5C-4B41768F37AD}" v="52" dt="2022-10-03T05:49:29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4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1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13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14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532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30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86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0917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3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99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306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20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4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5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87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929ADA-9690-49BC-B6A6-865F2E807020}" type="datetimeFigureOut">
              <a:rPr lang="nl-NL" smtClean="0"/>
              <a:t>3-10-2022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22CCED-F779-4330-A87C-A049102A0EB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40DF-958C-C669-3270-5BBE4124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7" y="2417560"/>
            <a:ext cx="8574622" cy="1011440"/>
          </a:xfrm>
        </p:spPr>
        <p:txBody>
          <a:bodyPr anchor="t"/>
          <a:lstStyle/>
          <a:p>
            <a:pPr algn="ctr"/>
            <a:r>
              <a:rPr lang="nl-NL"/>
              <a:t>Interne presentatie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4C4F-5EEC-BE9A-EBA6-41E96F426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176" y="3428999"/>
            <a:ext cx="6987645" cy="910817"/>
          </a:xfrm>
        </p:spPr>
        <p:txBody>
          <a:bodyPr>
            <a:normAutofit/>
          </a:bodyPr>
          <a:lstStyle/>
          <a:p>
            <a:pPr algn="ctr"/>
            <a:r>
              <a:rPr lang="nl-NL" sz="2400"/>
              <a:t>Week 6</a:t>
            </a:r>
            <a:br>
              <a:rPr lang="nl-NL" sz="2400"/>
            </a:br>
            <a:r>
              <a:rPr lang="nl-NL" sz="2400"/>
              <a:t>Groep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F30899F-2F0B-C10B-FFD7-F6BA98800F29}"/>
              </a:ext>
            </a:extLst>
          </p:cNvPr>
          <p:cNvSpPr txBox="1">
            <a:spLocks/>
          </p:cNvSpPr>
          <p:nvPr/>
        </p:nvSpPr>
        <p:spPr>
          <a:xfrm>
            <a:off x="4354775" y="4339817"/>
            <a:ext cx="6987645" cy="558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nl-NL" sz="18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CD7D319-600A-E48B-8119-963ECABFD024}"/>
              </a:ext>
            </a:extLst>
          </p:cNvPr>
          <p:cNvSpPr txBox="1">
            <a:spLocks/>
          </p:cNvSpPr>
          <p:nvPr/>
        </p:nvSpPr>
        <p:spPr>
          <a:xfrm>
            <a:off x="8793560" y="4897965"/>
            <a:ext cx="3179499" cy="1821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Akram M’barek	19066171</a:t>
            </a:r>
            <a:br>
              <a:rPr lang="nl-NL" sz="1800"/>
            </a:br>
            <a:r>
              <a:rPr lang="nl-NL" sz="1800"/>
              <a:t>Richal Rambaran	19029217</a:t>
            </a:r>
            <a:br>
              <a:rPr lang="nl-NL" sz="1800"/>
            </a:br>
            <a:r>
              <a:rPr lang="nl-NL" sz="1800"/>
              <a:t>Ahmad Alkhatib	18019234</a:t>
            </a:r>
            <a:br>
              <a:rPr lang="nl-NL" sz="1800"/>
            </a:br>
            <a:r>
              <a:rPr lang="nl-NL" sz="1800"/>
              <a:t>Jesse Huizing		18053580</a:t>
            </a:r>
            <a:br>
              <a:rPr lang="nl-NL" sz="1800"/>
            </a:br>
            <a:r>
              <a:rPr lang="nl-NL" sz="1800"/>
              <a:t>TJ Herdigein		18140572</a:t>
            </a:r>
            <a:br>
              <a:rPr lang="nl-NL" sz="1800"/>
            </a:br>
            <a:r>
              <a:rPr lang="nl-NL" sz="1800"/>
              <a:t>Charlie Verboom	19033044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0F1B9DE-8AE7-3D76-E1A4-23333D39B915}"/>
              </a:ext>
            </a:extLst>
          </p:cNvPr>
          <p:cNvSpPr txBox="1">
            <a:spLocks/>
          </p:cNvSpPr>
          <p:nvPr/>
        </p:nvSpPr>
        <p:spPr>
          <a:xfrm>
            <a:off x="218943" y="6353175"/>
            <a:ext cx="2238508" cy="3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1800"/>
              <a:t>Maandag 03-10-2022</a:t>
            </a:r>
          </a:p>
        </p:txBody>
      </p:sp>
    </p:spTree>
    <p:extLst>
      <p:ext uri="{BB962C8B-B14F-4D97-AF65-F5344CB8AC3E}">
        <p14:creationId xmlns:p14="http://schemas.microsoft.com/office/powerpoint/2010/main" val="10047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2591533"/>
          </a:xfrm>
        </p:spPr>
        <p:txBody>
          <a:bodyPr anchor="t"/>
          <a:lstStyle/>
          <a:p>
            <a:r>
              <a:rPr lang="nl-NL"/>
              <a:t>Gebruikers simuleren</a:t>
            </a:r>
          </a:p>
          <a:p>
            <a:r>
              <a:rPr lang="nl-NL" err="1"/>
              <a:t>Models</a:t>
            </a:r>
            <a:r>
              <a:rPr lang="nl-NL"/>
              <a:t> trainen en fitten</a:t>
            </a:r>
            <a:endParaRPr lang="nl-NL" dirty="0"/>
          </a:p>
          <a:p>
            <a:r>
              <a:rPr lang="nl-NL" dirty="0"/>
              <a:t>Verbanden tussen gebruikers en recepten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05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Gebruikers simuleren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4"/>
            <a:ext cx="4498201" cy="1620612"/>
          </a:xfrm>
        </p:spPr>
        <p:txBody>
          <a:bodyPr anchor="t">
            <a:normAutofit/>
          </a:bodyPr>
          <a:lstStyle/>
          <a:p>
            <a:r>
              <a:rPr lang="nl-NL"/>
              <a:t>Gebruikers aangemaakt </a:t>
            </a:r>
          </a:p>
          <a:p>
            <a:r>
              <a:rPr lang="nl-NL"/>
              <a:t>Waarden zoals lengte, gewicht, fysieke activiteit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75F19-E052-9A83-5073-E4A693D2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53" y="2946860"/>
            <a:ext cx="3652718" cy="3700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E0F37-A334-BA52-896D-0CDDAF6E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30" y="1796576"/>
            <a:ext cx="5188445" cy="48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/>
              <a:t>Gebruikers simuleren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1107428"/>
          </a:xfrm>
        </p:spPr>
        <p:txBody>
          <a:bodyPr anchor="t">
            <a:normAutofit/>
          </a:bodyPr>
          <a:lstStyle/>
          <a:p>
            <a:r>
              <a:rPr lang="nl-NL"/>
              <a:t>Elke Gebruiker geeft per vegetarisch recept een rating</a:t>
            </a:r>
          </a:p>
          <a:p>
            <a:r>
              <a:rPr lang="nl-NL"/>
              <a:t>Voorspel rating voor toekomstige recepten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53081-CFFE-E425-CECF-2D3BBCB5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621903"/>
            <a:ext cx="10018713" cy="1903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89F25-8C1D-B5DD-D01F-9D8EC1DE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77" y="4680043"/>
            <a:ext cx="5683945" cy="1905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B083D2-8A93-3EA6-5F0F-3F6AF4FC8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4680043"/>
            <a:ext cx="4162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7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>
            <a:normAutofit/>
          </a:bodyPr>
          <a:lstStyle/>
          <a:p>
            <a:r>
              <a:rPr lang="nl-NL" err="1"/>
              <a:t>Models</a:t>
            </a:r>
            <a:r>
              <a:rPr lang="nl-NL"/>
              <a:t> trainen en fitten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2376390"/>
          </a:xfrm>
        </p:spPr>
        <p:txBody>
          <a:bodyPr anchor="t">
            <a:normAutofit/>
          </a:bodyPr>
          <a:lstStyle/>
          <a:p>
            <a:r>
              <a:rPr lang="nl-NL" dirty="0" err="1"/>
              <a:t>Scikit</a:t>
            </a:r>
            <a:r>
              <a:rPr lang="nl-NL" dirty="0"/>
              <a:t> Surprise</a:t>
            </a:r>
            <a:endParaRPr lang="nl-NL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604BB72-7D55-52ED-D1FF-BCEDAA16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09" y="2279941"/>
            <a:ext cx="8631382" cy="35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3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10018713" cy="828675"/>
          </a:xfrm>
        </p:spPr>
        <p:txBody>
          <a:bodyPr anchor="t"/>
          <a:lstStyle/>
          <a:p>
            <a:r>
              <a:rPr lang="nl-NL" dirty="0"/>
              <a:t>Verbanden in gebruikers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A045-6609-D22E-EB71-C0937401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4475"/>
            <a:ext cx="10018713" cy="483974"/>
          </a:xfrm>
        </p:spPr>
        <p:txBody>
          <a:bodyPr anchor="t">
            <a:normAutofit/>
          </a:bodyPr>
          <a:lstStyle/>
          <a:p>
            <a:r>
              <a:rPr lang="nl-NL" dirty="0"/>
              <a:t>Groepen gebruikers hebben bepaalde voorkeuren</a:t>
            </a:r>
          </a:p>
        </p:txBody>
      </p:sp>
      <p:pic>
        <p:nvPicPr>
          <p:cNvPr id="4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1070EAB2-94CF-EA22-E4D6-90EDD5A0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92" y="2167586"/>
            <a:ext cx="6662880" cy="44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0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09D2-6311-3BBD-B9FF-A681460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00099"/>
            <a:ext cx="10018713" cy="828675"/>
          </a:xfrm>
        </p:spPr>
        <p:txBody>
          <a:bodyPr anchor="t"/>
          <a:lstStyle/>
          <a:p>
            <a:r>
              <a:rPr lang="nl-NL"/>
              <a:t>Vragen</a:t>
            </a:r>
          </a:p>
        </p:txBody>
      </p:sp>
      <p:pic>
        <p:nvPicPr>
          <p:cNvPr id="11" name="Picture 10" descr="A close-up of a light bulb&#10;&#10;Description automatically generated with low confidence">
            <a:extLst>
              <a:ext uri="{FF2B5EF4-FFF2-40B4-BE49-F238E27FC236}">
                <a16:creationId xmlns:a16="http://schemas.microsoft.com/office/drawing/2014/main" id="{BA01D643-65CB-384F-C3B7-CD506D18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45" y="1416660"/>
            <a:ext cx="2691308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5BFCAC0132646862783714BE072C2" ma:contentTypeVersion="9" ma:contentTypeDescription="Een nieuw document maken." ma:contentTypeScope="" ma:versionID="79ecbc1aa130f6f8130a6a16614260dd">
  <xsd:schema xmlns:xsd="http://www.w3.org/2001/XMLSchema" xmlns:xs="http://www.w3.org/2001/XMLSchema" xmlns:p="http://schemas.microsoft.com/office/2006/metadata/properties" xmlns:ns3="e116e9d3-2799-4192-8d14-810e9fdd86f9" xmlns:ns4="133de0d1-0399-4600-bf2d-605b219eb59d" targetNamespace="http://schemas.microsoft.com/office/2006/metadata/properties" ma:root="true" ma:fieldsID="50d3f4c3e41d5ede3aa2f004e5290112" ns3:_="" ns4:_="">
    <xsd:import namespace="e116e9d3-2799-4192-8d14-810e9fdd86f9"/>
    <xsd:import namespace="133de0d1-0399-4600-bf2d-605b219eb5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16e9d3-2799-4192-8d14-810e9fdd8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de0d1-0399-4600-bf2d-605b219eb5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4EA89B-D89B-4EF1-BE1B-AB8B55C6C3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F06FE-BE19-4325-9762-3F8F976E6210}">
  <ds:schemaRefs>
    <ds:schemaRef ds:uri="133de0d1-0399-4600-bf2d-605b219eb59d"/>
    <ds:schemaRef ds:uri="e116e9d3-2799-4192-8d14-810e9fdd86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70A7C2-44A7-4440-B086-7465E1C89832}">
  <ds:schemaRefs>
    <ds:schemaRef ds:uri="http://schemas.microsoft.com/office/2006/documentManagement/types"/>
    <ds:schemaRef ds:uri="e116e9d3-2799-4192-8d14-810e9fdd86f9"/>
    <ds:schemaRef ds:uri="http://schemas.openxmlformats.org/package/2006/metadata/core-properties"/>
    <ds:schemaRef ds:uri="133de0d1-0399-4600-bf2d-605b219eb59d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94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Interne presentatie</vt:lpstr>
      <vt:lpstr>Inhoud</vt:lpstr>
      <vt:lpstr>Gebruikers simuleren</vt:lpstr>
      <vt:lpstr>Gebruikers simuleren</vt:lpstr>
      <vt:lpstr>Models trainen en fitten</vt:lpstr>
      <vt:lpstr>Verbanden in gebruikers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 presentatie</dc:title>
  <dc:creator>- -</dc:creator>
  <cp:lastModifiedBy>Richal Rambaran</cp:lastModifiedBy>
  <cp:revision>1</cp:revision>
  <dcterms:created xsi:type="dcterms:W3CDTF">2022-09-04T18:06:47Z</dcterms:created>
  <dcterms:modified xsi:type="dcterms:W3CDTF">2022-10-03T09:22:42Z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0x0101005CF5BFCAC0132646862783714BE072C2</vt:lpwstr>
  </property>
</Properties>
</file>