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2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8C427-EDFA-F746-9112-AE9B91F7D01B}" v="143" vWet="145" dt="2022-12-05T09:16:40.104"/>
    <p1510:client id="{F62AA244-C526-4B3E-9F2F-3DAF56E3E325}" v="126" dt="2022-12-05T09:32:5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42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05-Dec-22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5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 dirty="0">
                <a:solidFill>
                  <a:schemeClr val="tx2"/>
                </a:solidFill>
              </a:rPr>
              <a:t>Week 14</a:t>
            </a:r>
            <a:br>
              <a:rPr lang="nl-NL" sz="2400" dirty="0">
                <a:solidFill>
                  <a:schemeClr val="tx2"/>
                </a:solidFill>
              </a:rPr>
            </a:br>
            <a:r>
              <a:rPr lang="nl-NL" sz="2400" dirty="0">
                <a:solidFill>
                  <a:schemeClr val="tx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598804" y="5250633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Akram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M’barek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19066171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Richal Rambaran	19029217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Ahmad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Alkhatib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18019234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Jesse Huizing		18053580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Maandag 04-12-2022</a:t>
            </a:r>
          </a:p>
        </p:txBody>
      </p:sp>
    </p:spTree>
    <p:extLst>
      <p:ext uri="{BB962C8B-B14F-4D97-AF65-F5344CB8AC3E}">
        <p14:creationId xmlns:p14="http://schemas.microsoft.com/office/powerpoint/2010/main" val="402319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4B4501-283D-CE0F-6205-339069DC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D1D0D6-07C4-E790-93DB-397AF11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1"/>
            <a:ext cx="6580245" cy="2762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Aanpak</a:t>
            </a:r>
          </a:p>
          <a:p>
            <a:r>
              <a:rPr lang="nl-NL" dirty="0">
                <a:solidFill>
                  <a:srgbClr val="FFFFFF"/>
                </a:solidFill>
              </a:rPr>
              <a:t>Environment</a:t>
            </a:r>
          </a:p>
          <a:p>
            <a:r>
              <a:rPr lang="nl-NL" dirty="0">
                <a:solidFill>
                  <a:srgbClr val="FFFFFF"/>
                </a:solidFill>
              </a:rPr>
              <a:t>Waar lopen we tegen aan?</a:t>
            </a:r>
          </a:p>
          <a:p>
            <a:endParaRPr lang="nl-NL" dirty="0">
              <a:solidFill>
                <a:srgbClr val="FFFFFF"/>
              </a:solidFill>
            </a:endParaRPr>
          </a:p>
          <a:p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 descr="Luchtfoto van een containerschip">
            <a:extLst>
              <a:ext uri="{FF2B5EF4-FFF2-40B4-BE49-F238E27FC236}">
                <a16:creationId xmlns:a16="http://schemas.microsoft.com/office/drawing/2014/main" id="{A692AD2C-EA9B-0470-470B-95F1CC7F6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3" r="46712" b="-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8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96A3-BFC1-B5EB-7B31-F851C61C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nl-NL" dirty="0" err="1"/>
              <a:t>anpak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F45D20-9A9D-78EE-3D41-831DA86C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10190"/>
          </a:xfrm>
        </p:spPr>
        <p:txBody>
          <a:bodyPr>
            <a:normAutofit/>
          </a:bodyPr>
          <a:lstStyle/>
          <a:p>
            <a:r>
              <a:rPr lang="en-US" dirty="0" err="1"/>
              <a:t>Groepsleden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an </a:t>
            </a:r>
            <a:r>
              <a:rPr lang="en-US" dirty="0" err="1"/>
              <a:t>hun</a:t>
            </a:r>
            <a:r>
              <a:rPr lang="en-US" dirty="0"/>
              <a:t> eigen </a:t>
            </a:r>
            <a:r>
              <a:rPr lang="en-US" dirty="0" err="1"/>
              <a:t>implementatie</a:t>
            </a:r>
            <a:endParaRPr lang="en-US" dirty="0"/>
          </a:p>
          <a:p>
            <a:r>
              <a:rPr lang="en-US" dirty="0"/>
              <a:t>Eigen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environment </a:t>
            </a:r>
            <a:r>
              <a:rPr lang="en-US" dirty="0" err="1"/>
              <a:t>en</a:t>
            </a:r>
            <a:r>
              <a:rPr lang="en-US" dirty="0"/>
              <a:t> agent</a:t>
            </a:r>
          </a:p>
          <a:p>
            <a:r>
              <a:rPr lang="en-US" dirty="0" err="1"/>
              <a:t>OpenAI</a:t>
            </a:r>
            <a:r>
              <a:rPr lang="en-US" dirty="0"/>
              <a:t> gym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241A5-2C9C-E009-F214-04A7CF17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FFFF"/>
                </a:solidFill>
              </a:rPr>
              <a:t>Environment</a:t>
            </a:r>
            <a:br>
              <a:rPr lang="nl-NL" dirty="0">
                <a:solidFill>
                  <a:srgbClr val="FFFFFF"/>
                </a:solidFill>
              </a:rPr>
            </a:b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3D025F-3DD0-2B9A-C9EA-B8C24459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944363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r>
              <a:rPr lang="en-US" dirty="0"/>
              <a:t>Step()</a:t>
            </a:r>
          </a:p>
          <a:p>
            <a:r>
              <a:rPr lang="en-US" dirty="0"/>
              <a:t>Reset()</a:t>
            </a:r>
          </a:p>
          <a:p>
            <a:r>
              <a:rPr lang="en-US" dirty="0"/>
              <a:t>Render()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D8EBC-3FA3-68C3-5C79-73630337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597" y="3564310"/>
            <a:ext cx="4393339" cy="317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5017A-4C44-1BC9-DD63-29932F9D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15" y="1361340"/>
            <a:ext cx="8073721" cy="206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AA066-EEC5-08A1-4216-5DC9AA9C3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477" y="3564310"/>
            <a:ext cx="4204182" cy="18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96A3-BFC1-B5EB-7B31-F851C61C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lopen we tegen 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F45D20-9A9D-78EE-3D41-831DA86C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681489"/>
          </a:xfrm>
        </p:spPr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Gym </a:t>
            </a:r>
            <a:r>
              <a:rPr lang="en-US" dirty="0" err="1"/>
              <a:t>documentatie</a:t>
            </a:r>
            <a:r>
              <a:rPr lang="en-US" dirty="0"/>
              <a:t> – observation spaces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96245-30CA-4707-D2E8-9A3D9B54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29" y="3099594"/>
            <a:ext cx="74866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000C3-A34A-462B-538C-2528AA7A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29" y="4229254"/>
            <a:ext cx="5814646" cy="1130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2891E-E447-A465-0CCE-42CD9FBF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29" y="5536788"/>
            <a:ext cx="9925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6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DCB768-3B3B-4E78-83ED-63DF23798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5C784-327C-4A95-A2FC-CF569D5326F4}">
  <ds:schemaRefs>
    <ds:schemaRef ds:uri="http://purl.org/dc/terms/"/>
    <ds:schemaRef ds:uri="http://schemas.openxmlformats.org/package/2006/metadata/core-properties"/>
    <ds:schemaRef ds:uri="http://www.w3.org/XML/1998/namespace"/>
    <ds:schemaRef ds:uri="133de0d1-0399-4600-bf2d-605b219eb59d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e116e9d3-2799-4192-8d14-810e9fdd86f9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AF34E76-5269-4E89-BAD3-5C104624C1B2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Interne presentatie</vt:lpstr>
      <vt:lpstr>Inhoud </vt:lpstr>
      <vt:lpstr>Aanpak</vt:lpstr>
      <vt:lpstr>Environment  </vt:lpstr>
      <vt:lpstr>Waar lopen we tegen 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Akram M'barek</dc:creator>
  <cp:lastModifiedBy>Richal Rambaran</cp:lastModifiedBy>
  <cp:revision>2</cp:revision>
  <dcterms:created xsi:type="dcterms:W3CDTF">2022-12-04T21:34:52Z</dcterms:created>
  <dcterms:modified xsi:type="dcterms:W3CDTF">2022-12-05T09:32:53Z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