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B044-5C8F-46E5-A85D-B5A2D9694F4E}" type="datetimeFigureOut">
              <a:rPr lang="en-GB" smtClean="0"/>
              <a:pPr/>
              <a:t>10/03/2015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D871-9F0E-413B-B1FF-A336FD48CB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949064" cy="8586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PImage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TowerPic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W,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H;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void setup() { 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TowerPic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loadImage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("Tower.jpg");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W = 2 *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TowerPic.width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H =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TowerPic.height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size(W, H);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width = W;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height = H;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image(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TowerPic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, 0, 0);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save("TP0.jpg");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Q_Show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void draw() {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T = 100000;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x,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y;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Q_Show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loadPixels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pixels.length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&lt; T;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x =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(random(W/2));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y =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(random(H));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pixels[W - x - 1 + y * W] =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TowerPic.get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(x, y);     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mousePressed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Q_Show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PNum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keyPressed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updatePixels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save("TP" +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PNum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+ ".jpg");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PNum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++;;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1760" y="0"/>
            <a:ext cx="265624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Code For Exam Question 4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08920" y="1569660"/>
            <a:ext cx="389080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4 </a:t>
            </a:r>
          </a:p>
          <a:p>
            <a:endParaRPr lang="en-GB" sz="1200" dirty="0" smtClean="0"/>
          </a:p>
          <a:p>
            <a:r>
              <a:rPr lang="en-GB" sz="1200" dirty="0" smtClean="0"/>
              <a:t>(a)Make a rough sketch of the top left image from the Images </a:t>
            </a:r>
            <a:r>
              <a:rPr lang="fr-FR" sz="1200" dirty="0" smtClean="0"/>
              <a:t>For Exam Question 4 </a:t>
            </a:r>
            <a:r>
              <a:rPr lang="fr-FR" sz="1200" dirty="0" err="1" smtClean="0"/>
              <a:t>sheet</a:t>
            </a:r>
            <a:endParaRPr lang="en-GB" sz="1200" dirty="0" smtClean="0"/>
          </a:p>
          <a:p>
            <a:r>
              <a:rPr lang="en-GB" sz="1200" dirty="0" smtClean="0"/>
              <a:t>   </a:t>
            </a:r>
          </a:p>
          <a:p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 Explain the result of executing each of the </a:t>
            </a:r>
            <a:r>
              <a:rPr lang="en-GB" sz="1200" dirty="0"/>
              <a:t>lines below , using your </a:t>
            </a:r>
            <a:r>
              <a:rPr lang="en-GB" sz="1200" dirty="0" smtClean="0"/>
              <a:t>sketch where useful</a:t>
            </a:r>
          </a:p>
          <a:p>
            <a:r>
              <a:rPr lang="en-GB" sz="1200" dirty="0" smtClean="0"/>
              <a:t>1, 6, 12, 13</a:t>
            </a:r>
          </a:p>
          <a:p>
            <a:endParaRPr lang="en-GB" sz="1200" dirty="0" smtClean="0"/>
          </a:p>
          <a:p>
            <a:r>
              <a:rPr lang="en-GB" sz="1200" dirty="0" smtClean="0"/>
              <a:t>(ii)Explain the result of executing each of the lines , using your sketch where useful</a:t>
            </a:r>
          </a:p>
          <a:p>
            <a:r>
              <a:rPr lang="en-GB" sz="1200" dirty="0" smtClean="0"/>
              <a:t>2, 3, 4, 7, 8, 9, 10, 11</a:t>
            </a:r>
          </a:p>
          <a:p>
            <a:endParaRPr lang="en-GB" sz="1200" dirty="0" smtClean="0"/>
          </a:p>
          <a:p>
            <a:r>
              <a:rPr lang="en-GB" sz="1200" dirty="0" smtClean="0"/>
              <a:t>(b) </a:t>
            </a:r>
          </a:p>
          <a:p>
            <a:pPr marL="285750" indent="-285750">
              <a:buAutoNum type="romanLcParenBoth"/>
            </a:pPr>
            <a:r>
              <a:rPr lang="en-GB" sz="1200" dirty="0" smtClean="0"/>
              <a:t>Explain the initial effect of line 15 on the draw() method</a:t>
            </a:r>
          </a:p>
          <a:p>
            <a:pPr marL="285750" indent="-285750">
              <a:buAutoNum type="romanLcParenBoth"/>
            </a:pPr>
            <a:r>
              <a:rPr lang="en-GB" sz="1200" dirty="0" smtClean="0"/>
              <a:t>What is the effect of pressing the mouse on the draw() method? </a:t>
            </a:r>
          </a:p>
          <a:p>
            <a:pPr marL="285750" indent="-285750"/>
            <a:endParaRPr lang="en-GB" sz="1200" dirty="0" smtClean="0"/>
          </a:p>
          <a:p>
            <a:pPr marL="285750" indent="-285750"/>
            <a:r>
              <a:rPr lang="en-GB" sz="1200" dirty="0" smtClean="0"/>
              <a:t>(c)</a:t>
            </a:r>
          </a:p>
          <a:p>
            <a:pPr marL="285750" indent="-285750"/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	What is the effect of line 23 and 24?</a:t>
            </a:r>
          </a:p>
          <a:p>
            <a:pPr marL="285750" indent="-285750">
              <a:buAutoNum type="romanLcParenBoth" startAt="2"/>
            </a:pPr>
            <a:r>
              <a:rPr lang="en-GB" sz="1200" dirty="0" smtClean="0"/>
              <a:t>What is the effect of lines 26, 27 and 28?</a:t>
            </a:r>
          </a:p>
          <a:p>
            <a:pPr marL="285750" indent="-285750">
              <a:buAutoNum type="romanLcParenBoth" startAt="2"/>
            </a:pPr>
            <a:endParaRPr lang="en-GB" sz="1200" dirty="0" smtClean="0"/>
          </a:p>
          <a:p>
            <a:pPr marL="285750" indent="-285750"/>
            <a:r>
              <a:rPr lang="en-GB" sz="1200" dirty="0" smtClean="0"/>
              <a:t>(d)	</a:t>
            </a:r>
          </a:p>
          <a:p>
            <a:pPr marL="285750" indent="-285750">
              <a:buAutoNum type="romanLcParenBoth"/>
            </a:pPr>
            <a:r>
              <a:rPr lang="en-GB" sz="1200" dirty="0" smtClean="0"/>
              <a:t>What is the effect of lines 35, 37, 38 and 39?</a:t>
            </a:r>
          </a:p>
          <a:p>
            <a:pPr marL="285750" indent="-285750">
              <a:buAutoNum type="romanLcParenBoth"/>
            </a:pPr>
            <a:r>
              <a:rPr lang="en-GB" sz="1200" dirty="0" smtClean="0"/>
              <a:t>A key was pressed 7 times in the course of the execution of this programme. Summarise the overall effect of this programme in terms of pixels and positions on the canvas.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8224\DoublePic\TP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52327" cy="1965398"/>
          </a:xfrm>
          <a:prstGeom prst="rect">
            <a:avLst/>
          </a:prstGeom>
          <a:noFill/>
        </p:spPr>
      </p:pic>
      <p:pic>
        <p:nvPicPr>
          <p:cNvPr id="1027" name="Picture 3" descr="E:\8224\DoublePic\T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92867"/>
            <a:ext cx="2952327" cy="1965398"/>
          </a:xfrm>
          <a:prstGeom prst="rect">
            <a:avLst/>
          </a:prstGeom>
          <a:noFill/>
        </p:spPr>
      </p:pic>
      <p:pic>
        <p:nvPicPr>
          <p:cNvPr id="1028" name="Picture 4" descr="E:\8224\DoublePic\TP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85734"/>
            <a:ext cx="2952327" cy="1965398"/>
          </a:xfrm>
          <a:prstGeom prst="rect">
            <a:avLst/>
          </a:prstGeom>
          <a:noFill/>
        </p:spPr>
      </p:pic>
      <p:pic>
        <p:nvPicPr>
          <p:cNvPr id="1029" name="Picture 5" descr="E:\8224\DoublePic\TP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178602"/>
            <a:ext cx="2952327" cy="1965398"/>
          </a:xfrm>
          <a:prstGeom prst="rect">
            <a:avLst/>
          </a:prstGeom>
          <a:noFill/>
        </p:spPr>
      </p:pic>
      <p:pic>
        <p:nvPicPr>
          <p:cNvPr id="1030" name="Picture 6" descr="E:\8224\DoublePic\TP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05673" y="0"/>
            <a:ext cx="2952327" cy="1965398"/>
          </a:xfrm>
          <a:prstGeom prst="rect">
            <a:avLst/>
          </a:prstGeom>
          <a:noFill/>
        </p:spPr>
      </p:pic>
      <p:pic>
        <p:nvPicPr>
          <p:cNvPr id="1031" name="Picture 7" descr="E:\8224\DoublePic\TP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05673" y="2411760"/>
            <a:ext cx="2952327" cy="1965398"/>
          </a:xfrm>
          <a:prstGeom prst="rect">
            <a:avLst/>
          </a:prstGeom>
          <a:noFill/>
        </p:spPr>
      </p:pic>
      <p:pic>
        <p:nvPicPr>
          <p:cNvPr id="1032" name="Picture 8" descr="E:\8224\DoublePic\TP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05673" y="4785734"/>
            <a:ext cx="2952327" cy="1965398"/>
          </a:xfrm>
          <a:prstGeom prst="rect">
            <a:avLst/>
          </a:prstGeom>
          <a:noFill/>
        </p:spPr>
      </p:pic>
      <p:pic>
        <p:nvPicPr>
          <p:cNvPr id="1033" name="Picture 9" descr="E:\8224\DoublePic\TP7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5673" y="7178602"/>
            <a:ext cx="2952327" cy="1965398"/>
          </a:xfrm>
          <a:prstGeom prst="rect">
            <a:avLst/>
          </a:prstGeom>
          <a:noFill/>
        </p:spPr>
      </p:pic>
      <p:sp>
        <p:nvSpPr>
          <p:cNvPr id="12" name="Down Arrow 11"/>
          <p:cNvSpPr/>
          <p:nvPr/>
        </p:nvSpPr>
        <p:spPr>
          <a:xfrm>
            <a:off x="1332147" y="2051720"/>
            <a:ext cx="288032" cy="2160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1332147" y="4499992"/>
            <a:ext cx="288032" cy="2160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1332147" y="6876256"/>
            <a:ext cx="288032" cy="2160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5237820" y="1979712"/>
            <a:ext cx="288032" cy="2160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5237820" y="4427984"/>
            <a:ext cx="288032" cy="2160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5237820" y="6804248"/>
            <a:ext cx="288032" cy="2160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-729208" y="4337720"/>
            <a:ext cx="8388424" cy="50405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 rot="16200000">
            <a:off x="2960948" y="8640452"/>
            <a:ext cx="288032" cy="2160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 rot="16200000">
            <a:off x="3681028" y="359532"/>
            <a:ext cx="288032" cy="2160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906302" y="1609871"/>
            <a:ext cx="28386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Images </a:t>
            </a:r>
            <a:r>
              <a:rPr lang="fr-FR" dirty="0" smtClean="0"/>
              <a:t>For Exam Question 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304</Words>
  <Application>Microsoft Office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Oxford Brookes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 Brownsey</dc:creator>
  <cp:lastModifiedBy>BROWNSEY, Ken</cp:lastModifiedBy>
  <cp:revision>11</cp:revision>
  <dcterms:created xsi:type="dcterms:W3CDTF">2012-05-13T15:38:15Z</dcterms:created>
  <dcterms:modified xsi:type="dcterms:W3CDTF">2015-03-10T13:10:39Z</dcterms:modified>
</cp:coreProperties>
</file>