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55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34958-38C6-4300-8710-D8EFC3D5ABFF}" type="datetimeFigureOut">
              <a:rPr lang="en-GB" smtClean="0"/>
              <a:t>18/02/2015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ABBF20-5FB1-4F82-BBED-6ED7CC74093D}" type="slidenum">
              <a:rPr lang="en-GB" smtClean="0"/>
              <a:t>‹#›</a:t>
            </a:fld>
            <a:endParaRPr lang="en-GB"/>
          </a:p>
        </p:txBody>
      </p:sp>
    </p:spTree>
    <p:extLst>
      <p:ext uri="{BB962C8B-B14F-4D97-AF65-F5344CB8AC3E}">
        <p14:creationId xmlns:p14="http://schemas.microsoft.com/office/powerpoint/2010/main" val="165427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ABBF20-5FB1-4F82-BBED-6ED7CC74093D}" type="slidenum">
              <a:rPr lang="en-GB" smtClean="0"/>
              <a:t>1</a:t>
            </a:fld>
            <a:endParaRPr lang="en-GB"/>
          </a:p>
        </p:txBody>
      </p:sp>
    </p:spTree>
    <p:extLst>
      <p:ext uri="{BB962C8B-B14F-4D97-AF65-F5344CB8AC3E}">
        <p14:creationId xmlns:p14="http://schemas.microsoft.com/office/powerpoint/2010/main" val="152200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Draught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en.wikipedia.org/wiki/File:Fox_and_hounds.svg" TargetMode="External"/><Relationship Id="rId4" Type="http://schemas.openxmlformats.org/officeDocument/2006/relationships/hyperlink" Target="http://en.wikipedia.org/wiki/Winning_Way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529917"/>
            <a:ext cx="91440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cs typeface="Arial" charset="0"/>
              </a:rPr>
              <a:t>Fox and Hounds</a:t>
            </a:r>
            <a:endParaRPr kumimoji="0" lang="en-US" altLang="en-US" sz="800" b="1" i="0" u="none" strike="noStrike" cap="none" normalizeH="0" baseline="0" dirty="0" smtClean="0">
              <a:ln>
                <a:noFill/>
              </a:ln>
              <a:solidFill>
                <a:schemeClr val="tx1"/>
              </a:solidFill>
              <a:effectLst/>
              <a:latin typeface="Arial"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cs typeface="Arial" charset="0"/>
              </a:rPr>
              <a:t>This version (also called "Wolf and Sheep", "Hounds and Hare", or "Devil and Tailors") is played on an 8×8 chess/checkerboard. As in </a:t>
            </a:r>
            <a:r>
              <a:rPr kumimoji="0" lang="en-US" altLang="en-US" sz="1600" b="0" i="0" u="none" strike="noStrike" cap="none" normalizeH="0" baseline="0" dirty="0" smtClean="0">
                <a:ln>
                  <a:noFill/>
                </a:ln>
                <a:solidFill>
                  <a:schemeClr val="tx1"/>
                </a:solidFill>
                <a:effectLst/>
                <a:latin typeface="Arial" charset="0"/>
                <a:cs typeface="Arial" charset="0"/>
                <a:hlinkClick r:id="rId3" tooltip="Draughts"/>
              </a:rPr>
              <a:t>draughts</a:t>
            </a:r>
            <a:r>
              <a:rPr kumimoji="0" lang="en-US" altLang="en-US" sz="1600" b="0" i="0" u="none" strike="noStrike" cap="none" normalizeH="0" baseline="0" dirty="0" smtClean="0">
                <a:ln>
                  <a:noFill/>
                </a:ln>
                <a:solidFill>
                  <a:schemeClr val="tx1"/>
                </a:solidFill>
                <a:effectLst/>
                <a:latin typeface="Arial" charset="0"/>
                <a:cs typeface="Arial" charset="0"/>
              </a:rPr>
              <a:t>, only the dark squares are used. The four hounds are initially placed on the dark squares at one edge of the board; the fox is placed on any dark square on the opposite edge. The objective of the fox is to cross from one side of the board to the other, arriving at any one of the hounds' original squares; the hounds' objective is to prevent it from doing so.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cs typeface="Arial" charset="0"/>
              </a:rPr>
              <a:t>The hounds move like a draughts man, diagonally forward one square. The fox moves like a draughts king, diagonally forward or backward one square. However there is no jumping, promotion, or removal of pieces. The play alternates with the fox moving first. The player controlling the hounds may move only one of them each turn.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cs typeface="Arial" charset="0"/>
              </a:rPr>
              <a:t>The fox is trapped when it can no longer move to a vacant square. It is possible for two hounds to trap the fox against an edge of the board (other than their original home-row) or even one corner (see diagram) where a single hound may do the trapping. Should a hound reach the fox's original home row it will be unable to move further.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cs typeface="Arial" charset="0"/>
              </a:rPr>
              <a:t>Perfect play will result in a "hounds" victory, even if the fox is allowed to choose any starting square and to pass his turn once during the game, as demonstrated in </a:t>
            </a:r>
            <a:r>
              <a:rPr kumimoji="0" lang="en-US" altLang="en-US" sz="1600" b="0" i="1" u="none" strike="noStrike" cap="none" normalizeH="0" baseline="0" dirty="0" smtClean="0">
                <a:ln>
                  <a:noFill/>
                </a:ln>
                <a:solidFill>
                  <a:schemeClr val="tx1"/>
                </a:solidFill>
                <a:effectLst/>
                <a:latin typeface="Arial" charset="0"/>
                <a:cs typeface="Arial" charset="0"/>
                <a:hlinkClick r:id="rId4" tooltip="Winning Ways"/>
              </a:rPr>
              <a:t>Winning Ways</a:t>
            </a:r>
            <a:endParaRPr kumimoji="0" lang="en-US" altLang="en-US" sz="1600" b="0" i="0" u="none" strike="noStrike" cap="none" normalizeH="0" baseline="0" dirty="0" smtClean="0">
              <a:ln>
                <a:noFill/>
              </a:ln>
              <a:solidFill>
                <a:schemeClr val="tx1"/>
              </a:solidFill>
              <a:effectLst/>
              <a:latin typeface="Arial" charset="0"/>
              <a:cs typeface="Arial" charset="0"/>
            </a:endParaRPr>
          </a:p>
        </p:txBody>
      </p:sp>
      <p:pic>
        <p:nvPicPr>
          <p:cNvPr id="1026" name="Picture 2" descr="http://upload.wikimedia.org/wikipedia/commons/thumb/4/42/Fox_and_hounds.svg/220px-Fox_and_hounds.svg.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2681" y="495300"/>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1668"/>
            <a:ext cx="4712444" cy="923330"/>
          </a:xfrm>
          <a:prstGeom prst="rect">
            <a:avLst/>
          </a:prstGeom>
          <a:noFill/>
        </p:spPr>
        <p:txBody>
          <a:bodyPr wrap="none" rtlCol="0">
            <a:spAutoFit/>
          </a:bodyPr>
          <a:lstStyle/>
          <a:p>
            <a:r>
              <a:rPr lang="en-GB" b="1" dirty="0" smtClean="0"/>
              <a:t>8224 Practical  (Week 3)</a:t>
            </a:r>
          </a:p>
          <a:p>
            <a:r>
              <a:rPr lang="en-GB" b="1" dirty="0" smtClean="0"/>
              <a:t>The Game of Fox and Hounds</a:t>
            </a:r>
          </a:p>
          <a:p>
            <a:r>
              <a:rPr lang="en-GB" b="1" dirty="0" smtClean="0"/>
              <a:t>From </a:t>
            </a:r>
            <a:r>
              <a:rPr lang="en-GB" b="1" dirty="0"/>
              <a:t>http://en.wikipedia.org/wiki/Fox_games</a:t>
            </a:r>
          </a:p>
        </p:txBody>
      </p:sp>
      <p:sp>
        <p:nvSpPr>
          <p:cNvPr id="2" name="TextBox 1"/>
          <p:cNvSpPr txBox="1"/>
          <p:nvPr/>
        </p:nvSpPr>
        <p:spPr>
          <a:xfrm>
            <a:off x="4191000" y="1752600"/>
            <a:ext cx="504049" cy="369332"/>
          </a:xfrm>
          <a:prstGeom prst="rect">
            <a:avLst/>
          </a:prstGeom>
          <a:noFill/>
        </p:spPr>
        <p:txBody>
          <a:bodyPr wrap="none" rtlCol="0">
            <a:spAutoFit/>
          </a:bodyPr>
          <a:lstStyle/>
          <a:p>
            <a:r>
              <a:rPr lang="en-GB" dirty="0" smtClean="0"/>
              <a:t>Fox</a:t>
            </a:r>
            <a:endParaRPr lang="en-GB" dirty="0"/>
          </a:p>
        </p:txBody>
      </p:sp>
      <p:cxnSp>
        <p:nvCxnSpPr>
          <p:cNvPr id="6" name="Straight Connector 5"/>
          <p:cNvCxnSpPr/>
          <p:nvPr/>
        </p:nvCxnSpPr>
        <p:spPr>
          <a:xfrm>
            <a:off x="4712444" y="1938558"/>
            <a:ext cx="1524000" cy="499842"/>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74444" y="146632"/>
            <a:ext cx="906017" cy="369332"/>
          </a:xfrm>
          <a:prstGeom prst="rect">
            <a:avLst/>
          </a:prstGeom>
          <a:noFill/>
        </p:spPr>
        <p:txBody>
          <a:bodyPr wrap="none" rtlCol="0">
            <a:spAutoFit/>
          </a:bodyPr>
          <a:lstStyle/>
          <a:p>
            <a:r>
              <a:rPr lang="en-GB" dirty="0" smtClean="0"/>
              <a:t>Hounds</a:t>
            </a:r>
            <a:endParaRPr lang="en-GB" dirty="0"/>
          </a:p>
        </p:txBody>
      </p:sp>
      <p:sp>
        <p:nvSpPr>
          <p:cNvPr id="13" name="Down Arrow 12"/>
          <p:cNvSpPr/>
          <p:nvPr/>
        </p:nvSpPr>
        <p:spPr>
          <a:xfrm>
            <a:off x="6599049" y="152400"/>
            <a:ext cx="381000" cy="286840"/>
          </a:xfrm>
          <a:prstGeom prst="downArrow">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p:cNvSpPr/>
          <p:nvPr/>
        </p:nvSpPr>
        <p:spPr>
          <a:xfrm>
            <a:off x="7091766" y="152400"/>
            <a:ext cx="381000" cy="286840"/>
          </a:xfrm>
          <a:prstGeom prst="downArrow">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p:cNvSpPr/>
          <p:nvPr/>
        </p:nvSpPr>
        <p:spPr>
          <a:xfrm>
            <a:off x="7584483" y="152400"/>
            <a:ext cx="381000" cy="286840"/>
          </a:xfrm>
          <a:prstGeom prst="downArrow">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p:cNvSpPr/>
          <p:nvPr/>
        </p:nvSpPr>
        <p:spPr>
          <a:xfrm>
            <a:off x="8077200" y="152400"/>
            <a:ext cx="381000" cy="286840"/>
          </a:xfrm>
          <a:prstGeom prst="downArrow">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2996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801314"/>
          </a:xfrm>
          <a:prstGeom prst="rect">
            <a:avLst/>
          </a:prstGeom>
          <a:noFill/>
        </p:spPr>
        <p:txBody>
          <a:bodyPr wrap="square" rtlCol="0">
            <a:spAutoFit/>
          </a:bodyPr>
          <a:lstStyle/>
          <a:p>
            <a:r>
              <a:rPr lang="en-GB" dirty="0" smtClean="0"/>
              <a:t>Your task is to design and implement the game of Fox and Hounds. The previous slide shows a nice red and black board; you are to use the same idea as for the Game of Life board except that the squares must alternate red and black as shown in an </a:t>
            </a:r>
            <a:r>
              <a:rPr lang="en-GB" i="1" dirty="0" smtClean="0"/>
              <a:t>efficient design and implementation</a:t>
            </a:r>
            <a:r>
              <a:rPr lang="en-GB" dirty="0" smtClean="0"/>
              <a:t>.</a:t>
            </a:r>
          </a:p>
          <a:p>
            <a:endParaRPr lang="en-GB" dirty="0" smtClean="0"/>
          </a:p>
          <a:p>
            <a:r>
              <a:rPr lang="en-GB" dirty="0" smtClean="0"/>
              <a:t>The rules of play are described on the previous slide.  </a:t>
            </a:r>
          </a:p>
          <a:p>
            <a:endParaRPr lang="en-GB" dirty="0"/>
          </a:p>
          <a:p>
            <a:r>
              <a:rPr lang="en-GB" dirty="0" smtClean="0"/>
              <a:t>You will hand in :</a:t>
            </a:r>
          </a:p>
          <a:p>
            <a:pPr marL="342900" indent="-342900">
              <a:buFont typeface="+mj-lt"/>
              <a:buAutoNum type="arabicPeriod"/>
            </a:pPr>
            <a:r>
              <a:rPr lang="en-GB" dirty="0" smtClean="0"/>
              <a:t>Your design which should give another programmer a useful understanding of how to code and test your final implementation;</a:t>
            </a:r>
          </a:p>
          <a:p>
            <a:pPr marL="342900" indent="-342900">
              <a:buFont typeface="+mj-lt"/>
              <a:buAutoNum type="arabicPeriod"/>
            </a:pPr>
            <a:r>
              <a:rPr lang="en-GB" dirty="0" smtClean="0"/>
              <a:t>Your source code</a:t>
            </a:r>
          </a:p>
          <a:p>
            <a:pPr marL="342900" indent="-342900">
              <a:buFont typeface="+mj-lt"/>
              <a:buAutoNum type="arabicPeriod"/>
            </a:pPr>
            <a:r>
              <a:rPr lang="en-GB" dirty="0" smtClean="0"/>
              <a:t>Your test plan and results</a:t>
            </a:r>
          </a:p>
          <a:p>
            <a:pPr marL="342900" indent="-342900">
              <a:buFont typeface="+mj-lt"/>
              <a:buAutoNum type="arabicPeriod"/>
            </a:pPr>
            <a:r>
              <a:rPr lang="en-GB" dirty="0" smtClean="0"/>
              <a:t>Your comments and conclusions</a:t>
            </a:r>
          </a:p>
          <a:p>
            <a:pPr marL="342900" indent="-342900">
              <a:buFont typeface="+mj-lt"/>
              <a:buAutoNum type="arabicPeriod"/>
            </a:pPr>
            <a:endParaRPr lang="en-GB" dirty="0"/>
          </a:p>
          <a:p>
            <a:r>
              <a:rPr lang="en-GB" dirty="0" smtClean="0"/>
              <a:t>You may work individually, or in pairs or trios for this.</a:t>
            </a:r>
          </a:p>
          <a:p>
            <a:endParaRPr lang="en-GB" dirty="0"/>
          </a:p>
          <a:p>
            <a:r>
              <a:rPr lang="en-GB" dirty="0" smtClean="0"/>
              <a:t>I shall </a:t>
            </a:r>
            <a:r>
              <a:rPr lang="en-GB" dirty="0" smtClean="0"/>
              <a:t>of course be </a:t>
            </a:r>
            <a:r>
              <a:rPr lang="en-GB" dirty="0" smtClean="0"/>
              <a:t>available in the pooled computer room to answer questions or maybe give hints! </a:t>
            </a:r>
            <a:endParaRPr lang="en-GB" dirty="0"/>
          </a:p>
        </p:txBody>
      </p:sp>
    </p:spTree>
    <p:extLst>
      <p:ext uri="{BB962C8B-B14F-4D97-AF65-F5344CB8AC3E}">
        <p14:creationId xmlns:p14="http://schemas.microsoft.com/office/powerpoint/2010/main" val="406363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9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442</Words>
  <Application>Microsoft Office PowerPoint</Application>
  <PresentationFormat>On-screen Show (4:3)</PresentationFormat>
  <Paragraphs>24</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Brownsey</dc:creator>
  <cp:lastModifiedBy>Ken Brownsey</cp:lastModifiedBy>
  <cp:revision>8</cp:revision>
  <dcterms:created xsi:type="dcterms:W3CDTF">2006-08-16T00:00:00Z</dcterms:created>
  <dcterms:modified xsi:type="dcterms:W3CDTF">2015-02-18T10:55:50Z</dcterms:modified>
</cp:coreProperties>
</file>