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84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6" r:id="rId21"/>
    <p:sldId id="277" r:id="rId22"/>
    <p:sldId id="278" r:id="rId23"/>
    <p:sldId id="279" r:id="rId24"/>
    <p:sldId id="271" r:id="rId25"/>
    <p:sldId id="272" r:id="rId26"/>
    <p:sldId id="273" r:id="rId27"/>
    <p:sldId id="285" r:id="rId28"/>
    <p:sldId id="286" r:id="rId29"/>
    <p:sldId id="27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eynep%20&#214;vg&#252;%20Yayc&#305;\Desktop\315\zezooooo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</a:t>
            </a:r>
            <a:r>
              <a:rPr lang="tr-TR"/>
              <a:t>ANTT CHART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Sheet1!$A$2:$A$33</c:f>
              <c:strCache>
                <c:ptCount val="32"/>
                <c:pt idx="0">
                  <c:v> Background Reading</c:v>
                </c:pt>
                <c:pt idx="1">
                  <c:v> Defining Questions and Problems</c:v>
                </c:pt>
                <c:pt idx="2">
                  <c:v>Literature and review research</c:v>
                </c:pt>
                <c:pt idx="3">
                  <c:v>Arrange Meetings</c:v>
                </c:pt>
                <c:pt idx="4">
                  <c:v>Conduct Meetings</c:v>
                </c:pt>
                <c:pt idx="5">
                  <c:v>Collecting outputs from reviews</c:v>
                </c:pt>
                <c:pt idx="6">
                  <c:v>Prepare Reports</c:v>
                </c:pt>
                <c:pt idx="7">
                  <c:v>Analyze and Define Requirements</c:v>
                </c:pt>
                <c:pt idx="8">
                  <c:v>Acceptance Testing</c:v>
                </c:pt>
                <c:pt idx="9">
                  <c:v>Design</c:v>
                </c:pt>
                <c:pt idx="10">
                  <c:v>UML Design Creation</c:v>
                </c:pt>
                <c:pt idx="11">
                  <c:v>Architectural Design</c:v>
                </c:pt>
                <c:pt idx="12">
                  <c:v>Graphical Design</c:v>
                </c:pt>
                <c:pt idx="13">
                  <c:v>Animation Design</c:v>
                </c:pt>
                <c:pt idx="14">
                  <c:v>Database Design</c:v>
                </c:pt>
                <c:pt idx="15">
                  <c:v>Interface Design</c:v>
                </c:pt>
                <c:pt idx="16">
                  <c:v>Create Design Specifications</c:v>
                </c:pt>
                <c:pt idx="17">
                  <c:v>Design Complete</c:v>
                </c:pt>
                <c:pt idx="18">
                  <c:v>Design Testing</c:v>
                </c:pt>
                <c:pt idx="19">
                  <c:v>Coding</c:v>
                </c:pt>
                <c:pt idx="20">
                  <c:v>Development of System Modules</c:v>
                </c:pt>
                <c:pt idx="21">
                  <c:v>Unit Testing</c:v>
                </c:pt>
                <c:pt idx="22">
                  <c:v>Database Development</c:v>
                </c:pt>
                <c:pt idx="23">
                  <c:v>SQL</c:v>
                </c:pt>
                <c:pt idx="24">
                  <c:v>GUI and Interface Development</c:v>
                </c:pt>
                <c:pt idx="25">
                  <c:v>Maya</c:v>
                </c:pt>
                <c:pt idx="26">
                  <c:v>Qtdesigner</c:v>
                </c:pt>
                <c:pt idx="27">
                  <c:v>Integrate System Modules</c:v>
                </c:pt>
                <c:pt idx="28">
                  <c:v>Perform Initial Testing</c:v>
                </c:pt>
                <c:pt idx="29">
                  <c:v>Development Complete</c:v>
                </c:pt>
                <c:pt idx="30">
                  <c:v>GUI Testing</c:v>
                </c:pt>
                <c:pt idx="31">
                  <c:v>Overall System Testing</c:v>
                </c:pt>
              </c:strCache>
            </c:strRef>
          </c:cat>
          <c:val>
            <c:numRef>
              <c:f>Sheet1!$B$2:$B$33</c:f>
              <c:numCache>
                <c:formatCode>m/d/yyyy</c:formatCode>
                <c:ptCount val="32"/>
                <c:pt idx="0">
                  <c:v>43871</c:v>
                </c:pt>
                <c:pt idx="1">
                  <c:v>43874</c:v>
                </c:pt>
                <c:pt idx="2">
                  <c:v>43875</c:v>
                </c:pt>
                <c:pt idx="3">
                  <c:v>43877</c:v>
                </c:pt>
                <c:pt idx="4">
                  <c:v>43878</c:v>
                </c:pt>
                <c:pt idx="5">
                  <c:v>43879</c:v>
                </c:pt>
                <c:pt idx="6">
                  <c:v>43880</c:v>
                </c:pt>
                <c:pt idx="7">
                  <c:v>43881</c:v>
                </c:pt>
                <c:pt idx="8">
                  <c:v>43886</c:v>
                </c:pt>
                <c:pt idx="10">
                  <c:v>43894</c:v>
                </c:pt>
                <c:pt idx="11">
                  <c:v>43897</c:v>
                </c:pt>
                <c:pt idx="12">
                  <c:v>43904</c:v>
                </c:pt>
                <c:pt idx="13">
                  <c:v>43904</c:v>
                </c:pt>
                <c:pt idx="14">
                  <c:v>43904</c:v>
                </c:pt>
                <c:pt idx="15">
                  <c:v>43904</c:v>
                </c:pt>
                <c:pt idx="16">
                  <c:v>43918</c:v>
                </c:pt>
                <c:pt idx="17">
                  <c:v>43922</c:v>
                </c:pt>
                <c:pt idx="18">
                  <c:v>43929</c:v>
                </c:pt>
                <c:pt idx="20">
                  <c:v>43931</c:v>
                </c:pt>
                <c:pt idx="21">
                  <c:v>43959</c:v>
                </c:pt>
                <c:pt idx="23">
                  <c:v>43959</c:v>
                </c:pt>
                <c:pt idx="25">
                  <c:v>43959</c:v>
                </c:pt>
                <c:pt idx="26">
                  <c:v>43959</c:v>
                </c:pt>
                <c:pt idx="27">
                  <c:v>43973</c:v>
                </c:pt>
                <c:pt idx="28">
                  <c:v>43983</c:v>
                </c:pt>
                <c:pt idx="29">
                  <c:v>43984</c:v>
                </c:pt>
                <c:pt idx="30">
                  <c:v>43985</c:v>
                </c:pt>
                <c:pt idx="31">
                  <c:v>43986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C-42C7-B8F7-7727C8F1EED9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Sheet1!$A$2:$A$33</c:f>
              <c:strCache>
                <c:ptCount val="32"/>
                <c:pt idx="0">
                  <c:v> Background Reading</c:v>
                </c:pt>
                <c:pt idx="1">
                  <c:v> Defining Questions and Problems</c:v>
                </c:pt>
                <c:pt idx="2">
                  <c:v>Literature and review research</c:v>
                </c:pt>
                <c:pt idx="3">
                  <c:v>Arrange Meetings</c:v>
                </c:pt>
                <c:pt idx="4">
                  <c:v>Conduct Meetings</c:v>
                </c:pt>
                <c:pt idx="5">
                  <c:v>Collecting outputs from reviews</c:v>
                </c:pt>
                <c:pt idx="6">
                  <c:v>Prepare Reports</c:v>
                </c:pt>
                <c:pt idx="7">
                  <c:v>Analyze and Define Requirements</c:v>
                </c:pt>
                <c:pt idx="8">
                  <c:v>Acceptance Testing</c:v>
                </c:pt>
                <c:pt idx="9">
                  <c:v>Design</c:v>
                </c:pt>
                <c:pt idx="10">
                  <c:v>UML Design Creation</c:v>
                </c:pt>
                <c:pt idx="11">
                  <c:v>Architectural Design</c:v>
                </c:pt>
                <c:pt idx="12">
                  <c:v>Graphical Design</c:v>
                </c:pt>
                <c:pt idx="13">
                  <c:v>Animation Design</c:v>
                </c:pt>
                <c:pt idx="14">
                  <c:v>Database Design</c:v>
                </c:pt>
                <c:pt idx="15">
                  <c:v>Interface Design</c:v>
                </c:pt>
                <c:pt idx="16">
                  <c:v>Create Design Specifications</c:v>
                </c:pt>
                <c:pt idx="17">
                  <c:v>Design Complete</c:v>
                </c:pt>
                <c:pt idx="18">
                  <c:v>Design Testing</c:v>
                </c:pt>
                <c:pt idx="19">
                  <c:v>Coding</c:v>
                </c:pt>
                <c:pt idx="20">
                  <c:v>Development of System Modules</c:v>
                </c:pt>
                <c:pt idx="21">
                  <c:v>Unit Testing</c:v>
                </c:pt>
                <c:pt idx="22">
                  <c:v>Database Development</c:v>
                </c:pt>
                <c:pt idx="23">
                  <c:v>SQL</c:v>
                </c:pt>
                <c:pt idx="24">
                  <c:v>GUI and Interface Development</c:v>
                </c:pt>
                <c:pt idx="25">
                  <c:v>Maya</c:v>
                </c:pt>
                <c:pt idx="26">
                  <c:v>Qtdesigner</c:v>
                </c:pt>
                <c:pt idx="27">
                  <c:v>Integrate System Modules</c:v>
                </c:pt>
                <c:pt idx="28">
                  <c:v>Perform Initial Testing</c:v>
                </c:pt>
                <c:pt idx="29">
                  <c:v>Development Complete</c:v>
                </c:pt>
                <c:pt idx="30">
                  <c:v>GUI Testing</c:v>
                </c:pt>
                <c:pt idx="31">
                  <c:v>Overall System Testing</c:v>
                </c:pt>
              </c:strCache>
            </c:strRef>
          </c:cat>
          <c:val>
            <c:numRef>
              <c:f>Sheet1!$D$2:$D$33</c:f>
              <c:numCache>
                <c:formatCode>General</c:formatCode>
                <c:ptCount val="32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5</c:v>
                </c:pt>
                <c:pt idx="8">
                  <c:v>2</c:v>
                </c:pt>
                <c:pt idx="10">
                  <c:v>3</c:v>
                </c:pt>
                <c:pt idx="11">
                  <c:v>7</c:v>
                </c:pt>
                <c:pt idx="12">
                  <c:v>14</c:v>
                </c:pt>
                <c:pt idx="13">
                  <c:v>14</c:v>
                </c:pt>
                <c:pt idx="14">
                  <c:v>7</c:v>
                </c:pt>
                <c:pt idx="15">
                  <c:v>14</c:v>
                </c:pt>
                <c:pt idx="16">
                  <c:v>4</c:v>
                </c:pt>
                <c:pt idx="17">
                  <c:v>7</c:v>
                </c:pt>
                <c:pt idx="18">
                  <c:v>2</c:v>
                </c:pt>
                <c:pt idx="20">
                  <c:v>28</c:v>
                </c:pt>
                <c:pt idx="21">
                  <c:v>2</c:v>
                </c:pt>
                <c:pt idx="23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10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AC-42C7-B8F7-7727C8F1EE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11385168"/>
        <c:axId val="711387464"/>
      </c:barChart>
      <c:catAx>
        <c:axId val="7113851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387464"/>
        <c:crosses val="autoZero"/>
        <c:auto val="1"/>
        <c:lblAlgn val="ctr"/>
        <c:lblOffset val="100"/>
        <c:noMultiLvlLbl val="0"/>
      </c:catAx>
      <c:valAx>
        <c:axId val="711387464"/>
        <c:scaling>
          <c:orientation val="minMax"/>
          <c:max val="43990"/>
          <c:min val="4387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385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Database Management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Sayfa1!$A$2:$A$5</c:f>
              <c:strCache>
                <c:ptCount val="4"/>
                <c:pt idx="0">
                  <c:v>IBM DB2</c:v>
                </c:pt>
                <c:pt idx="1">
                  <c:v>Oracle RDBMS</c:v>
                </c:pt>
                <c:pt idx="2">
                  <c:v>MySQL</c:v>
                </c:pt>
                <c:pt idx="3">
                  <c:v>Adabas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18.5</c:v>
                </c:pt>
                <c:pt idx="1">
                  <c:v>58</c:v>
                </c:pt>
                <c:pt idx="2">
                  <c:v>37.17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68-42DA-9D94-E1F6A9AA428A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Training Days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Sayfa1!$A$2:$A$5</c:f>
              <c:strCache>
                <c:ptCount val="4"/>
                <c:pt idx="0">
                  <c:v>IBM DB2</c:v>
                </c:pt>
                <c:pt idx="1">
                  <c:v>Oracle RDBMS</c:v>
                </c:pt>
                <c:pt idx="2">
                  <c:v>MySQL</c:v>
                </c:pt>
                <c:pt idx="3">
                  <c:v>Adabas</c:v>
                </c:pt>
              </c:strCache>
            </c:strRef>
          </c:cat>
          <c:val>
            <c:numRef>
              <c:f>Sayfa1!$C$2:$C$5</c:f>
              <c:numCache>
                <c:formatCode>General</c:formatCode>
                <c:ptCount val="4"/>
                <c:pt idx="0">
                  <c:v>85.71</c:v>
                </c:pt>
                <c:pt idx="1">
                  <c:v>57.14</c:v>
                </c:pt>
                <c:pt idx="2">
                  <c:v>28.57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68-42DA-9D94-E1F6A9AA428A}"/>
            </c:ext>
          </c:extLst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Functionality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Sayfa1!$A$2:$A$5</c:f>
              <c:strCache>
                <c:ptCount val="4"/>
                <c:pt idx="0">
                  <c:v>IBM DB2</c:v>
                </c:pt>
                <c:pt idx="1">
                  <c:v>Oracle RDBMS</c:v>
                </c:pt>
                <c:pt idx="2">
                  <c:v>MySQL</c:v>
                </c:pt>
                <c:pt idx="3">
                  <c:v>Adabas</c:v>
                </c:pt>
              </c:strCache>
            </c:strRef>
          </c:cat>
          <c:val>
            <c:numRef>
              <c:f>Sayfa1!$D$2:$D$5</c:f>
              <c:numCache>
                <c:formatCode>General</c:formatCode>
                <c:ptCount val="4"/>
                <c:pt idx="0">
                  <c:v>75.290000000000006</c:v>
                </c:pt>
                <c:pt idx="1">
                  <c:v>58.82</c:v>
                </c:pt>
                <c:pt idx="2">
                  <c:v>100</c:v>
                </c:pt>
                <c:pt idx="3">
                  <c:v>28.24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68-42DA-9D94-E1F6A9AA4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3249632"/>
        <c:axId val="433245696"/>
      </c:barChart>
      <c:catAx>
        <c:axId val="433249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245696"/>
        <c:crosses val="autoZero"/>
        <c:auto val="1"/>
        <c:lblAlgn val="ctr"/>
        <c:lblOffset val="100"/>
        <c:noMultiLvlLbl val="0"/>
      </c:catAx>
      <c:valAx>
        <c:axId val="43324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24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2D-3D Animations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Sayfa1!$A$2:$A$5</c:f>
              <c:strCache>
                <c:ptCount val="4"/>
                <c:pt idx="0">
                  <c:v>Maya</c:v>
                </c:pt>
                <c:pt idx="1">
                  <c:v>Blender</c:v>
                </c:pt>
                <c:pt idx="2">
                  <c:v>3ds Max</c:v>
                </c:pt>
                <c:pt idx="3">
                  <c:v>Modo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83.37</c:v>
                </c:pt>
                <c:pt idx="1">
                  <c:v>0</c:v>
                </c:pt>
                <c:pt idx="2">
                  <c:v>85.88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38-47DF-ADF5-18298EF01BD1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Training Days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Sayfa1!$A$2:$A$5</c:f>
              <c:strCache>
                <c:ptCount val="4"/>
                <c:pt idx="0">
                  <c:v>Maya</c:v>
                </c:pt>
                <c:pt idx="1">
                  <c:v>Blender</c:v>
                </c:pt>
                <c:pt idx="2">
                  <c:v>3ds Max</c:v>
                </c:pt>
                <c:pt idx="3">
                  <c:v>Modo</c:v>
                </c:pt>
              </c:strCache>
            </c:strRef>
          </c:cat>
          <c:val>
            <c:numRef>
              <c:f>Sayfa1!$C$2:$C$5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100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38-47DF-ADF5-18298EF01BD1}"/>
            </c:ext>
          </c:extLst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Functionality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Sayfa1!$A$2:$A$5</c:f>
              <c:strCache>
                <c:ptCount val="4"/>
                <c:pt idx="0">
                  <c:v>Maya</c:v>
                </c:pt>
                <c:pt idx="1">
                  <c:v>Blender</c:v>
                </c:pt>
                <c:pt idx="2">
                  <c:v>3ds Max</c:v>
                </c:pt>
                <c:pt idx="3">
                  <c:v>Modo</c:v>
                </c:pt>
              </c:strCache>
            </c:strRef>
          </c:cat>
          <c:val>
            <c:numRef>
              <c:f>Sayfa1!$D$2:$D$5</c:f>
              <c:numCache>
                <c:formatCode>General</c:formatCode>
                <c:ptCount val="4"/>
                <c:pt idx="0">
                  <c:v>50</c:v>
                </c:pt>
                <c:pt idx="1">
                  <c:v>64</c:v>
                </c:pt>
                <c:pt idx="2">
                  <c:v>100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38-47DF-ADF5-18298EF01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5539320"/>
        <c:axId val="425534728"/>
      </c:barChart>
      <c:catAx>
        <c:axId val="425539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534728"/>
        <c:crosses val="autoZero"/>
        <c:auto val="1"/>
        <c:lblAlgn val="ctr"/>
        <c:lblOffset val="100"/>
        <c:noMultiLvlLbl val="0"/>
      </c:catAx>
      <c:valAx>
        <c:axId val="425534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539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User</a:t>
            </a:r>
            <a:r>
              <a:rPr lang="tr-TR" baseline="0"/>
              <a:t> Interface</a:t>
            </a:r>
          </a:p>
        </c:rich>
      </c:tx>
      <c:layout>
        <c:manualLayout>
          <c:xMode val="edge"/>
          <c:yMode val="edge"/>
          <c:x val="0.41308435403907845"/>
          <c:y val="2.38095238095238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Django</c:v>
                </c:pt>
                <c:pt idx="1">
                  <c:v>QtDesigner</c:v>
                </c:pt>
                <c:pt idx="2">
                  <c:v>Java Swing</c:v>
                </c:pt>
                <c:pt idx="3">
                  <c:v>Kivy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3E-4089-9174-5B2F241DD6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Training Days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Django</c:v>
                </c:pt>
                <c:pt idx="1">
                  <c:v>QtDesigner</c:v>
                </c:pt>
                <c:pt idx="2">
                  <c:v>Java Swing</c:v>
                </c:pt>
                <c:pt idx="3">
                  <c:v>Kivy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  <c:pt idx="2">
                  <c:v>100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3E-4089-9174-5B2F241DD6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Functionality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Django</c:v>
                </c:pt>
                <c:pt idx="1">
                  <c:v>QtDesigner</c:v>
                </c:pt>
                <c:pt idx="2">
                  <c:v>Java Swing</c:v>
                </c:pt>
                <c:pt idx="3">
                  <c:v>Kivy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90</c:v>
                </c:pt>
                <c:pt idx="1">
                  <c:v>100</c:v>
                </c:pt>
                <c:pt idx="2">
                  <c:v>40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3E-4089-9174-5B2F241DD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0846224"/>
        <c:axId val="278234736"/>
      </c:barChart>
      <c:catAx>
        <c:axId val="520846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234736"/>
        <c:crosses val="autoZero"/>
        <c:auto val="1"/>
        <c:lblAlgn val="ctr"/>
        <c:lblOffset val="100"/>
        <c:noMultiLvlLbl val="0"/>
      </c:catAx>
      <c:valAx>
        <c:axId val="278234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84622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openxmlformats.org/officeDocument/2006/relationships/image" Target="../media/image8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sv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6" Type="http://schemas.openxmlformats.org/officeDocument/2006/relationships/image" Target="../media/image85.svg"/><Relationship Id="rId5" Type="http://schemas.openxmlformats.org/officeDocument/2006/relationships/image" Target="../media/image88.png"/><Relationship Id="rId4" Type="http://schemas.openxmlformats.org/officeDocument/2006/relationships/image" Target="../media/image8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sv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F0800-B5F4-4E85-9120-380C9150C50A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F9F15E5-08D8-43D6-ABB7-71D030EDE416}">
      <dgm:prSet/>
      <dgm:spPr/>
      <dgm:t>
        <a:bodyPr/>
        <a:lstStyle/>
        <a:p>
          <a:r>
            <a:rPr lang="tr-TR"/>
            <a:t>1.Overview</a:t>
          </a:r>
          <a:endParaRPr lang="en-US"/>
        </a:p>
      </dgm:t>
    </dgm:pt>
    <dgm:pt modelId="{1C0C482F-23BC-4452-978E-20FE65A3FF93}" type="parTrans" cxnId="{BEE53FFF-0E59-4BE7-B157-072B68FD83E3}">
      <dgm:prSet/>
      <dgm:spPr/>
      <dgm:t>
        <a:bodyPr/>
        <a:lstStyle/>
        <a:p>
          <a:endParaRPr lang="en-US"/>
        </a:p>
      </dgm:t>
    </dgm:pt>
    <dgm:pt modelId="{E09F570F-CD23-4855-82AE-EB428F72C958}" type="sibTrans" cxnId="{BEE53FFF-0E59-4BE7-B157-072B68FD83E3}">
      <dgm:prSet/>
      <dgm:spPr/>
      <dgm:t>
        <a:bodyPr/>
        <a:lstStyle/>
        <a:p>
          <a:endParaRPr lang="en-US"/>
        </a:p>
      </dgm:t>
    </dgm:pt>
    <dgm:pt modelId="{0D6140E5-D2BF-4FF8-9E73-8D2DF888BEFB}">
      <dgm:prSet/>
      <dgm:spPr/>
      <dgm:t>
        <a:bodyPr/>
        <a:lstStyle/>
        <a:p>
          <a:r>
            <a:rPr lang="tr-TR"/>
            <a:t>2.High-Level Functionality</a:t>
          </a:r>
          <a:endParaRPr lang="en-US"/>
        </a:p>
      </dgm:t>
    </dgm:pt>
    <dgm:pt modelId="{B6FC5948-42DD-45EC-906A-9FB8A07EABFB}" type="parTrans" cxnId="{C09BE3E5-BFBE-4714-B0EB-64BA9A2A165A}">
      <dgm:prSet/>
      <dgm:spPr/>
      <dgm:t>
        <a:bodyPr/>
        <a:lstStyle/>
        <a:p>
          <a:endParaRPr lang="en-US"/>
        </a:p>
      </dgm:t>
    </dgm:pt>
    <dgm:pt modelId="{9BB0BAF0-BA48-4AA7-BC9C-37011A7D05A9}" type="sibTrans" cxnId="{C09BE3E5-BFBE-4714-B0EB-64BA9A2A165A}">
      <dgm:prSet/>
      <dgm:spPr/>
      <dgm:t>
        <a:bodyPr/>
        <a:lstStyle/>
        <a:p>
          <a:endParaRPr lang="en-US"/>
        </a:p>
      </dgm:t>
    </dgm:pt>
    <dgm:pt modelId="{37393CFF-41B7-45FB-945F-4D236F838F33}">
      <dgm:prSet/>
      <dgm:spPr/>
      <dgm:t>
        <a:bodyPr/>
        <a:lstStyle/>
        <a:p>
          <a:r>
            <a:rPr lang="tr-TR"/>
            <a:t>3.Stakeholders</a:t>
          </a:r>
          <a:endParaRPr lang="en-US"/>
        </a:p>
      </dgm:t>
    </dgm:pt>
    <dgm:pt modelId="{DB70FC98-614F-4F14-8AA3-F7D53A84CA0E}" type="parTrans" cxnId="{F2E42A71-BF28-49A3-BEA5-5E0FFD2E8D44}">
      <dgm:prSet/>
      <dgm:spPr/>
      <dgm:t>
        <a:bodyPr/>
        <a:lstStyle/>
        <a:p>
          <a:endParaRPr lang="en-US"/>
        </a:p>
      </dgm:t>
    </dgm:pt>
    <dgm:pt modelId="{861DA154-D307-4A43-BEBF-7ECC6C601EC4}" type="sibTrans" cxnId="{F2E42A71-BF28-49A3-BEA5-5E0FFD2E8D44}">
      <dgm:prSet/>
      <dgm:spPr/>
      <dgm:t>
        <a:bodyPr/>
        <a:lstStyle/>
        <a:p>
          <a:endParaRPr lang="en-US"/>
        </a:p>
      </dgm:t>
    </dgm:pt>
    <dgm:pt modelId="{79B4688A-6CDF-42EE-8A86-ECBEEF875BDA}">
      <dgm:prSet/>
      <dgm:spPr/>
      <dgm:t>
        <a:bodyPr/>
        <a:lstStyle/>
        <a:p>
          <a:r>
            <a:rPr lang="tr-TR"/>
            <a:t>4.Project Staffing</a:t>
          </a:r>
          <a:endParaRPr lang="en-US"/>
        </a:p>
      </dgm:t>
    </dgm:pt>
    <dgm:pt modelId="{7EEFEE21-A5F9-483C-B967-748656D9A2CD}" type="parTrans" cxnId="{7B035E13-CB4E-4995-BBCC-DFF68880662F}">
      <dgm:prSet/>
      <dgm:spPr/>
      <dgm:t>
        <a:bodyPr/>
        <a:lstStyle/>
        <a:p>
          <a:endParaRPr lang="en-US"/>
        </a:p>
      </dgm:t>
    </dgm:pt>
    <dgm:pt modelId="{34EA6D41-6E85-46F1-B380-7311929DD0E6}" type="sibTrans" cxnId="{7B035E13-CB4E-4995-BBCC-DFF68880662F}">
      <dgm:prSet/>
      <dgm:spPr/>
      <dgm:t>
        <a:bodyPr/>
        <a:lstStyle/>
        <a:p>
          <a:endParaRPr lang="en-US"/>
        </a:p>
      </dgm:t>
    </dgm:pt>
    <dgm:pt modelId="{86B51820-C280-4DE6-96C2-D448D1CA5DC9}">
      <dgm:prSet/>
      <dgm:spPr/>
      <dgm:t>
        <a:bodyPr/>
        <a:lstStyle/>
        <a:p>
          <a:r>
            <a:rPr lang="tr-TR"/>
            <a:t>5.Software Process Model</a:t>
          </a:r>
          <a:endParaRPr lang="en-US"/>
        </a:p>
      </dgm:t>
    </dgm:pt>
    <dgm:pt modelId="{62725730-7247-45EC-89D9-D28863CC51C9}" type="parTrans" cxnId="{8E419450-2D47-4991-9A0A-8A1ACD100D85}">
      <dgm:prSet/>
      <dgm:spPr/>
      <dgm:t>
        <a:bodyPr/>
        <a:lstStyle/>
        <a:p>
          <a:endParaRPr lang="en-US"/>
        </a:p>
      </dgm:t>
    </dgm:pt>
    <dgm:pt modelId="{8AB66091-9739-475C-8BB6-5EAE46E5F94B}" type="sibTrans" cxnId="{8E419450-2D47-4991-9A0A-8A1ACD100D85}">
      <dgm:prSet/>
      <dgm:spPr/>
      <dgm:t>
        <a:bodyPr/>
        <a:lstStyle/>
        <a:p>
          <a:endParaRPr lang="en-US"/>
        </a:p>
      </dgm:t>
    </dgm:pt>
    <dgm:pt modelId="{67185DB0-C6FE-42B2-985E-A93187043F44}">
      <dgm:prSet/>
      <dgm:spPr/>
      <dgm:t>
        <a:bodyPr/>
        <a:lstStyle/>
        <a:p>
          <a:r>
            <a:rPr lang="tr-TR"/>
            <a:t>6.Schedule and Effort</a:t>
          </a:r>
          <a:endParaRPr lang="en-US"/>
        </a:p>
      </dgm:t>
    </dgm:pt>
    <dgm:pt modelId="{954C09E5-294C-4D3E-A264-F81BB5DEFCE8}" type="parTrans" cxnId="{1C738C06-8BBB-46E6-9873-98DF374E5F36}">
      <dgm:prSet/>
      <dgm:spPr/>
      <dgm:t>
        <a:bodyPr/>
        <a:lstStyle/>
        <a:p>
          <a:endParaRPr lang="en-US"/>
        </a:p>
      </dgm:t>
    </dgm:pt>
    <dgm:pt modelId="{59B7FFD4-6843-4F66-BBED-963FB06F9F94}" type="sibTrans" cxnId="{1C738C06-8BBB-46E6-9873-98DF374E5F36}">
      <dgm:prSet/>
      <dgm:spPr/>
      <dgm:t>
        <a:bodyPr/>
        <a:lstStyle/>
        <a:p>
          <a:endParaRPr lang="en-US"/>
        </a:p>
      </dgm:t>
    </dgm:pt>
    <dgm:pt modelId="{3A8430B1-C4ED-484A-B9D3-A4D65BECE014}">
      <dgm:prSet/>
      <dgm:spPr/>
      <dgm:t>
        <a:bodyPr/>
        <a:lstStyle/>
        <a:p>
          <a:r>
            <a:rPr lang="tr-TR"/>
            <a:t>7.Measurements</a:t>
          </a:r>
          <a:endParaRPr lang="en-US"/>
        </a:p>
      </dgm:t>
    </dgm:pt>
    <dgm:pt modelId="{1D45D778-4F56-407E-91D4-8827B4451682}" type="parTrans" cxnId="{68A8A67E-4C2A-49BE-9F31-FF98C2032D43}">
      <dgm:prSet/>
      <dgm:spPr/>
      <dgm:t>
        <a:bodyPr/>
        <a:lstStyle/>
        <a:p>
          <a:endParaRPr lang="en-US"/>
        </a:p>
      </dgm:t>
    </dgm:pt>
    <dgm:pt modelId="{03B24961-CE08-4AC6-856E-33B9234F1F64}" type="sibTrans" cxnId="{68A8A67E-4C2A-49BE-9F31-FF98C2032D43}">
      <dgm:prSet/>
      <dgm:spPr/>
      <dgm:t>
        <a:bodyPr/>
        <a:lstStyle/>
        <a:p>
          <a:endParaRPr lang="en-US"/>
        </a:p>
      </dgm:t>
    </dgm:pt>
    <dgm:pt modelId="{B7EB15DA-3333-45DF-A685-292F7B190D76}">
      <dgm:prSet/>
      <dgm:spPr/>
      <dgm:t>
        <a:bodyPr/>
        <a:lstStyle/>
        <a:p>
          <a:r>
            <a:rPr lang="tr-TR"/>
            <a:t>8.Project Risks</a:t>
          </a:r>
          <a:endParaRPr lang="en-US"/>
        </a:p>
      </dgm:t>
    </dgm:pt>
    <dgm:pt modelId="{9B75D511-15E7-4CAE-B825-0E6AD7EF76CD}" type="parTrans" cxnId="{4549B11F-91A1-48B2-9F1A-CF7EAAB81474}">
      <dgm:prSet/>
      <dgm:spPr/>
      <dgm:t>
        <a:bodyPr/>
        <a:lstStyle/>
        <a:p>
          <a:endParaRPr lang="en-US"/>
        </a:p>
      </dgm:t>
    </dgm:pt>
    <dgm:pt modelId="{CDAEDCC9-6C23-474C-A3FA-B626F27F9FE1}" type="sibTrans" cxnId="{4549B11F-91A1-48B2-9F1A-CF7EAAB81474}">
      <dgm:prSet/>
      <dgm:spPr/>
      <dgm:t>
        <a:bodyPr/>
        <a:lstStyle/>
        <a:p>
          <a:endParaRPr lang="en-US"/>
        </a:p>
      </dgm:t>
    </dgm:pt>
    <dgm:pt modelId="{18E6020B-BC50-4B81-9422-AB1138FD23F3}">
      <dgm:prSet/>
      <dgm:spPr/>
      <dgm:t>
        <a:bodyPr/>
        <a:lstStyle/>
        <a:p>
          <a:r>
            <a:rPr lang="tr-TR"/>
            <a:t>9.Software Tools</a:t>
          </a:r>
          <a:endParaRPr lang="en-US"/>
        </a:p>
      </dgm:t>
    </dgm:pt>
    <dgm:pt modelId="{824B5E4F-EBF8-4EB3-B383-AFBA975CC5FC}" type="parTrans" cxnId="{CE059D78-43DF-456E-81E0-50BE5AB809CD}">
      <dgm:prSet/>
      <dgm:spPr/>
      <dgm:t>
        <a:bodyPr/>
        <a:lstStyle/>
        <a:p>
          <a:endParaRPr lang="en-US"/>
        </a:p>
      </dgm:t>
    </dgm:pt>
    <dgm:pt modelId="{4BC09922-D0EE-435D-9829-27874B92C69F}" type="sibTrans" cxnId="{CE059D78-43DF-456E-81E0-50BE5AB809CD}">
      <dgm:prSet/>
      <dgm:spPr/>
      <dgm:t>
        <a:bodyPr/>
        <a:lstStyle/>
        <a:p>
          <a:endParaRPr lang="en-US"/>
        </a:p>
      </dgm:t>
    </dgm:pt>
    <dgm:pt modelId="{8FEFE3C4-9043-43AC-88CB-213FA6E1C379}">
      <dgm:prSet/>
      <dgm:spPr/>
      <dgm:t>
        <a:bodyPr/>
        <a:lstStyle/>
        <a:p>
          <a:r>
            <a:rPr lang="tr-TR"/>
            <a:t>10.Project Needs</a:t>
          </a:r>
          <a:endParaRPr lang="en-US"/>
        </a:p>
      </dgm:t>
    </dgm:pt>
    <dgm:pt modelId="{9EDAB1C0-5E92-4DE7-A581-99878CB45E3D}" type="parTrans" cxnId="{675ED724-48EA-448A-A21A-89433C751E83}">
      <dgm:prSet/>
      <dgm:spPr/>
      <dgm:t>
        <a:bodyPr/>
        <a:lstStyle/>
        <a:p>
          <a:endParaRPr lang="en-US"/>
        </a:p>
      </dgm:t>
    </dgm:pt>
    <dgm:pt modelId="{69791CB9-D60B-43DB-9CC3-466CEDA6BD91}" type="sibTrans" cxnId="{675ED724-48EA-448A-A21A-89433C751E83}">
      <dgm:prSet/>
      <dgm:spPr/>
      <dgm:t>
        <a:bodyPr/>
        <a:lstStyle/>
        <a:p>
          <a:endParaRPr lang="en-US"/>
        </a:p>
      </dgm:t>
    </dgm:pt>
    <dgm:pt modelId="{704CF59B-E0D8-4A6E-BDEF-FA21EB8D6602}" type="pres">
      <dgm:prSet presAssocID="{3E9F0800-B5F4-4E85-9120-380C9150C50A}" presName="Name0" presStyleCnt="0">
        <dgm:presLayoutVars>
          <dgm:dir/>
          <dgm:resizeHandles val="exact"/>
        </dgm:presLayoutVars>
      </dgm:prSet>
      <dgm:spPr/>
    </dgm:pt>
    <dgm:pt modelId="{6A4AF352-A8F0-4DEF-9764-9727EE677DDF}" type="pres">
      <dgm:prSet presAssocID="{3E9F0800-B5F4-4E85-9120-380C9150C50A}" presName="cycle" presStyleCnt="0"/>
      <dgm:spPr/>
    </dgm:pt>
    <dgm:pt modelId="{4AF98A00-26F7-43F9-85D7-F9A1873B3ED4}" type="pres">
      <dgm:prSet presAssocID="{EF9F15E5-08D8-43D6-ABB7-71D030EDE416}" presName="nodeFirstNode" presStyleLbl="node1" presStyleIdx="0" presStyleCnt="10">
        <dgm:presLayoutVars>
          <dgm:bulletEnabled val="1"/>
        </dgm:presLayoutVars>
      </dgm:prSet>
      <dgm:spPr/>
    </dgm:pt>
    <dgm:pt modelId="{AF168C9B-5D1B-4FC1-A5CA-C69CF3CF3166}" type="pres">
      <dgm:prSet presAssocID="{E09F570F-CD23-4855-82AE-EB428F72C958}" presName="sibTransFirstNode" presStyleLbl="bgShp" presStyleIdx="0" presStyleCnt="1"/>
      <dgm:spPr/>
    </dgm:pt>
    <dgm:pt modelId="{9CDF83DD-0C4A-4ACA-8A60-D5DD123BB75C}" type="pres">
      <dgm:prSet presAssocID="{0D6140E5-D2BF-4FF8-9E73-8D2DF888BEFB}" presName="nodeFollowingNodes" presStyleLbl="node1" presStyleIdx="1" presStyleCnt="10">
        <dgm:presLayoutVars>
          <dgm:bulletEnabled val="1"/>
        </dgm:presLayoutVars>
      </dgm:prSet>
      <dgm:spPr/>
    </dgm:pt>
    <dgm:pt modelId="{25E263F4-0CCD-4781-95AB-4DEA75858B29}" type="pres">
      <dgm:prSet presAssocID="{37393CFF-41B7-45FB-945F-4D236F838F33}" presName="nodeFollowingNodes" presStyleLbl="node1" presStyleIdx="2" presStyleCnt="10">
        <dgm:presLayoutVars>
          <dgm:bulletEnabled val="1"/>
        </dgm:presLayoutVars>
      </dgm:prSet>
      <dgm:spPr/>
    </dgm:pt>
    <dgm:pt modelId="{6EF31024-932D-4C29-BD0E-E2F3E1F54D23}" type="pres">
      <dgm:prSet presAssocID="{79B4688A-6CDF-42EE-8A86-ECBEEF875BDA}" presName="nodeFollowingNodes" presStyleLbl="node1" presStyleIdx="3" presStyleCnt="10">
        <dgm:presLayoutVars>
          <dgm:bulletEnabled val="1"/>
        </dgm:presLayoutVars>
      </dgm:prSet>
      <dgm:spPr/>
    </dgm:pt>
    <dgm:pt modelId="{237CFB67-C8C8-468E-8056-039B507BBC33}" type="pres">
      <dgm:prSet presAssocID="{86B51820-C280-4DE6-96C2-D448D1CA5DC9}" presName="nodeFollowingNodes" presStyleLbl="node1" presStyleIdx="4" presStyleCnt="10">
        <dgm:presLayoutVars>
          <dgm:bulletEnabled val="1"/>
        </dgm:presLayoutVars>
      </dgm:prSet>
      <dgm:spPr/>
    </dgm:pt>
    <dgm:pt modelId="{51B0D369-2F6F-446D-A288-712C2F565EB2}" type="pres">
      <dgm:prSet presAssocID="{67185DB0-C6FE-42B2-985E-A93187043F44}" presName="nodeFollowingNodes" presStyleLbl="node1" presStyleIdx="5" presStyleCnt="10">
        <dgm:presLayoutVars>
          <dgm:bulletEnabled val="1"/>
        </dgm:presLayoutVars>
      </dgm:prSet>
      <dgm:spPr/>
    </dgm:pt>
    <dgm:pt modelId="{1A5B74F8-4357-46E6-AB54-401645BB78BF}" type="pres">
      <dgm:prSet presAssocID="{3A8430B1-C4ED-484A-B9D3-A4D65BECE014}" presName="nodeFollowingNodes" presStyleLbl="node1" presStyleIdx="6" presStyleCnt="10">
        <dgm:presLayoutVars>
          <dgm:bulletEnabled val="1"/>
        </dgm:presLayoutVars>
      </dgm:prSet>
      <dgm:spPr/>
    </dgm:pt>
    <dgm:pt modelId="{59913746-885B-4E55-9206-5690129BC8A1}" type="pres">
      <dgm:prSet presAssocID="{B7EB15DA-3333-45DF-A685-292F7B190D76}" presName="nodeFollowingNodes" presStyleLbl="node1" presStyleIdx="7" presStyleCnt="10">
        <dgm:presLayoutVars>
          <dgm:bulletEnabled val="1"/>
        </dgm:presLayoutVars>
      </dgm:prSet>
      <dgm:spPr/>
    </dgm:pt>
    <dgm:pt modelId="{71D492BC-2D6C-4234-85E3-D5C3D7FA2701}" type="pres">
      <dgm:prSet presAssocID="{18E6020B-BC50-4B81-9422-AB1138FD23F3}" presName="nodeFollowingNodes" presStyleLbl="node1" presStyleIdx="8" presStyleCnt="10">
        <dgm:presLayoutVars>
          <dgm:bulletEnabled val="1"/>
        </dgm:presLayoutVars>
      </dgm:prSet>
      <dgm:spPr/>
    </dgm:pt>
    <dgm:pt modelId="{CBB5C64E-474F-4695-9FAA-B0F582A931D7}" type="pres">
      <dgm:prSet presAssocID="{8FEFE3C4-9043-43AC-88CB-213FA6E1C379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1C738C06-8BBB-46E6-9873-98DF374E5F36}" srcId="{3E9F0800-B5F4-4E85-9120-380C9150C50A}" destId="{67185DB0-C6FE-42B2-985E-A93187043F44}" srcOrd="5" destOrd="0" parTransId="{954C09E5-294C-4D3E-A264-F81BB5DEFCE8}" sibTransId="{59B7FFD4-6843-4F66-BBED-963FB06F9F94}"/>
    <dgm:cxn modelId="{9B57D50D-147A-4911-B095-18F521745041}" type="presOf" srcId="{67185DB0-C6FE-42B2-985E-A93187043F44}" destId="{51B0D369-2F6F-446D-A288-712C2F565EB2}" srcOrd="0" destOrd="0" presId="urn:microsoft.com/office/officeart/2005/8/layout/cycle3"/>
    <dgm:cxn modelId="{7B035E13-CB4E-4995-BBCC-DFF68880662F}" srcId="{3E9F0800-B5F4-4E85-9120-380C9150C50A}" destId="{79B4688A-6CDF-42EE-8A86-ECBEEF875BDA}" srcOrd="3" destOrd="0" parTransId="{7EEFEE21-A5F9-483C-B967-748656D9A2CD}" sibTransId="{34EA6D41-6E85-46F1-B380-7311929DD0E6}"/>
    <dgm:cxn modelId="{4549B11F-91A1-48B2-9F1A-CF7EAAB81474}" srcId="{3E9F0800-B5F4-4E85-9120-380C9150C50A}" destId="{B7EB15DA-3333-45DF-A685-292F7B190D76}" srcOrd="7" destOrd="0" parTransId="{9B75D511-15E7-4CAE-B825-0E6AD7EF76CD}" sibTransId="{CDAEDCC9-6C23-474C-A3FA-B626F27F9FE1}"/>
    <dgm:cxn modelId="{675ED724-48EA-448A-A21A-89433C751E83}" srcId="{3E9F0800-B5F4-4E85-9120-380C9150C50A}" destId="{8FEFE3C4-9043-43AC-88CB-213FA6E1C379}" srcOrd="9" destOrd="0" parTransId="{9EDAB1C0-5E92-4DE7-A581-99878CB45E3D}" sibTransId="{69791CB9-D60B-43DB-9CC3-466CEDA6BD91}"/>
    <dgm:cxn modelId="{3B721B5C-1AB0-434A-B934-6EB306328774}" type="presOf" srcId="{86B51820-C280-4DE6-96C2-D448D1CA5DC9}" destId="{237CFB67-C8C8-468E-8056-039B507BBC33}" srcOrd="0" destOrd="0" presId="urn:microsoft.com/office/officeart/2005/8/layout/cycle3"/>
    <dgm:cxn modelId="{E7620B42-1E03-410C-8C6C-9EB064FC36CA}" type="presOf" srcId="{0D6140E5-D2BF-4FF8-9E73-8D2DF888BEFB}" destId="{9CDF83DD-0C4A-4ACA-8A60-D5DD123BB75C}" srcOrd="0" destOrd="0" presId="urn:microsoft.com/office/officeart/2005/8/layout/cycle3"/>
    <dgm:cxn modelId="{051FA66D-0B80-4B38-8EF0-96A996808934}" type="presOf" srcId="{3A8430B1-C4ED-484A-B9D3-A4D65BECE014}" destId="{1A5B74F8-4357-46E6-AB54-401645BB78BF}" srcOrd="0" destOrd="0" presId="urn:microsoft.com/office/officeart/2005/8/layout/cycle3"/>
    <dgm:cxn modelId="{8E419450-2D47-4991-9A0A-8A1ACD100D85}" srcId="{3E9F0800-B5F4-4E85-9120-380C9150C50A}" destId="{86B51820-C280-4DE6-96C2-D448D1CA5DC9}" srcOrd="4" destOrd="0" parTransId="{62725730-7247-45EC-89D9-D28863CC51C9}" sibTransId="{8AB66091-9739-475C-8BB6-5EAE46E5F94B}"/>
    <dgm:cxn modelId="{F2E42A71-BF28-49A3-BEA5-5E0FFD2E8D44}" srcId="{3E9F0800-B5F4-4E85-9120-380C9150C50A}" destId="{37393CFF-41B7-45FB-945F-4D236F838F33}" srcOrd="2" destOrd="0" parTransId="{DB70FC98-614F-4F14-8AA3-F7D53A84CA0E}" sibTransId="{861DA154-D307-4A43-BEBF-7ECC6C601EC4}"/>
    <dgm:cxn modelId="{CE059D78-43DF-456E-81E0-50BE5AB809CD}" srcId="{3E9F0800-B5F4-4E85-9120-380C9150C50A}" destId="{18E6020B-BC50-4B81-9422-AB1138FD23F3}" srcOrd="8" destOrd="0" parTransId="{824B5E4F-EBF8-4EB3-B383-AFBA975CC5FC}" sibTransId="{4BC09922-D0EE-435D-9829-27874B92C69F}"/>
    <dgm:cxn modelId="{68A8A67E-4C2A-49BE-9F31-FF98C2032D43}" srcId="{3E9F0800-B5F4-4E85-9120-380C9150C50A}" destId="{3A8430B1-C4ED-484A-B9D3-A4D65BECE014}" srcOrd="6" destOrd="0" parTransId="{1D45D778-4F56-407E-91D4-8827B4451682}" sibTransId="{03B24961-CE08-4AC6-856E-33B9234F1F64}"/>
    <dgm:cxn modelId="{31D4C081-CA57-4D69-A7F7-ABBC5C1DCDB8}" type="presOf" srcId="{EF9F15E5-08D8-43D6-ABB7-71D030EDE416}" destId="{4AF98A00-26F7-43F9-85D7-F9A1873B3ED4}" srcOrd="0" destOrd="0" presId="urn:microsoft.com/office/officeart/2005/8/layout/cycle3"/>
    <dgm:cxn modelId="{BB0E5B82-6FE1-4780-B299-8AF9E2C6CBC1}" type="presOf" srcId="{E09F570F-CD23-4855-82AE-EB428F72C958}" destId="{AF168C9B-5D1B-4FC1-A5CA-C69CF3CF3166}" srcOrd="0" destOrd="0" presId="urn:microsoft.com/office/officeart/2005/8/layout/cycle3"/>
    <dgm:cxn modelId="{2061999E-FEDF-4B5F-A0B5-576800F4C122}" type="presOf" srcId="{3E9F0800-B5F4-4E85-9120-380C9150C50A}" destId="{704CF59B-E0D8-4A6E-BDEF-FA21EB8D6602}" srcOrd="0" destOrd="0" presId="urn:microsoft.com/office/officeart/2005/8/layout/cycle3"/>
    <dgm:cxn modelId="{270B1FA1-5D05-4F13-BCC9-1E7C3417F4A7}" type="presOf" srcId="{8FEFE3C4-9043-43AC-88CB-213FA6E1C379}" destId="{CBB5C64E-474F-4695-9FAA-B0F582A931D7}" srcOrd="0" destOrd="0" presId="urn:microsoft.com/office/officeart/2005/8/layout/cycle3"/>
    <dgm:cxn modelId="{C2816CB6-DADD-4DC6-B557-D7B30915297E}" type="presOf" srcId="{79B4688A-6CDF-42EE-8A86-ECBEEF875BDA}" destId="{6EF31024-932D-4C29-BD0E-E2F3E1F54D23}" srcOrd="0" destOrd="0" presId="urn:microsoft.com/office/officeart/2005/8/layout/cycle3"/>
    <dgm:cxn modelId="{492E20BA-CB8B-4110-8A46-D718AF3965DD}" type="presOf" srcId="{37393CFF-41B7-45FB-945F-4D236F838F33}" destId="{25E263F4-0CCD-4781-95AB-4DEA75858B29}" srcOrd="0" destOrd="0" presId="urn:microsoft.com/office/officeart/2005/8/layout/cycle3"/>
    <dgm:cxn modelId="{EB7EDBBB-3D14-40D1-8718-A7C2A098B6E9}" type="presOf" srcId="{18E6020B-BC50-4B81-9422-AB1138FD23F3}" destId="{71D492BC-2D6C-4234-85E3-D5C3D7FA2701}" srcOrd="0" destOrd="0" presId="urn:microsoft.com/office/officeart/2005/8/layout/cycle3"/>
    <dgm:cxn modelId="{43F4C5DE-BF20-45E8-B93A-666AD0422C29}" type="presOf" srcId="{B7EB15DA-3333-45DF-A685-292F7B190D76}" destId="{59913746-885B-4E55-9206-5690129BC8A1}" srcOrd="0" destOrd="0" presId="urn:microsoft.com/office/officeart/2005/8/layout/cycle3"/>
    <dgm:cxn modelId="{C09BE3E5-BFBE-4714-B0EB-64BA9A2A165A}" srcId="{3E9F0800-B5F4-4E85-9120-380C9150C50A}" destId="{0D6140E5-D2BF-4FF8-9E73-8D2DF888BEFB}" srcOrd="1" destOrd="0" parTransId="{B6FC5948-42DD-45EC-906A-9FB8A07EABFB}" sibTransId="{9BB0BAF0-BA48-4AA7-BC9C-37011A7D05A9}"/>
    <dgm:cxn modelId="{BEE53FFF-0E59-4BE7-B157-072B68FD83E3}" srcId="{3E9F0800-B5F4-4E85-9120-380C9150C50A}" destId="{EF9F15E5-08D8-43D6-ABB7-71D030EDE416}" srcOrd="0" destOrd="0" parTransId="{1C0C482F-23BC-4452-978E-20FE65A3FF93}" sibTransId="{E09F570F-CD23-4855-82AE-EB428F72C958}"/>
    <dgm:cxn modelId="{4214BE50-5438-4B59-AB41-1E497FEF2C31}" type="presParOf" srcId="{704CF59B-E0D8-4A6E-BDEF-FA21EB8D6602}" destId="{6A4AF352-A8F0-4DEF-9764-9727EE677DDF}" srcOrd="0" destOrd="0" presId="urn:microsoft.com/office/officeart/2005/8/layout/cycle3"/>
    <dgm:cxn modelId="{AA6E3E71-7BC0-47BF-8267-D97B514F9321}" type="presParOf" srcId="{6A4AF352-A8F0-4DEF-9764-9727EE677DDF}" destId="{4AF98A00-26F7-43F9-85D7-F9A1873B3ED4}" srcOrd="0" destOrd="0" presId="urn:microsoft.com/office/officeart/2005/8/layout/cycle3"/>
    <dgm:cxn modelId="{9EA4DD5F-FB73-46F6-AD7E-09B27814B7E6}" type="presParOf" srcId="{6A4AF352-A8F0-4DEF-9764-9727EE677DDF}" destId="{AF168C9B-5D1B-4FC1-A5CA-C69CF3CF3166}" srcOrd="1" destOrd="0" presId="urn:microsoft.com/office/officeart/2005/8/layout/cycle3"/>
    <dgm:cxn modelId="{134D5BF8-A9B5-4C5F-9350-B3EDC10CE405}" type="presParOf" srcId="{6A4AF352-A8F0-4DEF-9764-9727EE677DDF}" destId="{9CDF83DD-0C4A-4ACA-8A60-D5DD123BB75C}" srcOrd="2" destOrd="0" presId="urn:microsoft.com/office/officeart/2005/8/layout/cycle3"/>
    <dgm:cxn modelId="{D9C8DDD0-43F2-4A29-B5A6-38D3A2D7B521}" type="presParOf" srcId="{6A4AF352-A8F0-4DEF-9764-9727EE677DDF}" destId="{25E263F4-0CCD-4781-95AB-4DEA75858B29}" srcOrd="3" destOrd="0" presId="urn:microsoft.com/office/officeart/2005/8/layout/cycle3"/>
    <dgm:cxn modelId="{89430EFD-9F26-47F0-91EC-D1B71551AF0A}" type="presParOf" srcId="{6A4AF352-A8F0-4DEF-9764-9727EE677DDF}" destId="{6EF31024-932D-4C29-BD0E-E2F3E1F54D23}" srcOrd="4" destOrd="0" presId="urn:microsoft.com/office/officeart/2005/8/layout/cycle3"/>
    <dgm:cxn modelId="{39E528AA-0D0E-46D8-B1BC-1F7185654D93}" type="presParOf" srcId="{6A4AF352-A8F0-4DEF-9764-9727EE677DDF}" destId="{237CFB67-C8C8-468E-8056-039B507BBC33}" srcOrd="5" destOrd="0" presId="urn:microsoft.com/office/officeart/2005/8/layout/cycle3"/>
    <dgm:cxn modelId="{31DCDF2E-68B1-4EAE-A23E-9622AD8972CA}" type="presParOf" srcId="{6A4AF352-A8F0-4DEF-9764-9727EE677DDF}" destId="{51B0D369-2F6F-446D-A288-712C2F565EB2}" srcOrd="6" destOrd="0" presId="urn:microsoft.com/office/officeart/2005/8/layout/cycle3"/>
    <dgm:cxn modelId="{165355F8-9C7C-43AA-95F5-C6FDABC00715}" type="presParOf" srcId="{6A4AF352-A8F0-4DEF-9764-9727EE677DDF}" destId="{1A5B74F8-4357-46E6-AB54-401645BB78BF}" srcOrd="7" destOrd="0" presId="urn:microsoft.com/office/officeart/2005/8/layout/cycle3"/>
    <dgm:cxn modelId="{D2EE7AF1-E721-4F0C-9810-E7AEBC6CAF20}" type="presParOf" srcId="{6A4AF352-A8F0-4DEF-9764-9727EE677DDF}" destId="{59913746-885B-4E55-9206-5690129BC8A1}" srcOrd="8" destOrd="0" presId="urn:microsoft.com/office/officeart/2005/8/layout/cycle3"/>
    <dgm:cxn modelId="{B956193B-F793-4E46-88D0-ED2A3C7A2DA4}" type="presParOf" srcId="{6A4AF352-A8F0-4DEF-9764-9727EE677DDF}" destId="{71D492BC-2D6C-4234-85E3-D5C3D7FA2701}" srcOrd="9" destOrd="0" presId="urn:microsoft.com/office/officeart/2005/8/layout/cycle3"/>
    <dgm:cxn modelId="{2733DB0F-83B4-4948-A12C-C1B804663E47}" type="presParOf" srcId="{6A4AF352-A8F0-4DEF-9764-9727EE677DDF}" destId="{CBB5C64E-474F-4695-9FAA-B0F582A931D7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8A1DCE4-CF27-4039-8BE0-893F32C601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0154C60-3CB1-47F3-897D-7485E78B0321}">
      <dgm:prSet/>
      <dgm:spPr/>
      <dgm:t>
        <a:bodyPr/>
        <a:lstStyle/>
        <a:p>
          <a:r>
            <a:rPr lang="en-US" dirty="0"/>
            <a:t>Genetic</a:t>
          </a:r>
          <a:r>
            <a:rPr lang="tr-TR" dirty="0"/>
            <a:t>al Information</a:t>
          </a:r>
          <a:r>
            <a:rPr lang="en-US" dirty="0"/>
            <a:t> </a:t>
          </a:r>
          <a:r>
            <a:rPr lang="tr-TR" dirty="0"/>
            <a:t>: </a:t>
          </a:r>
          <a:r>
            <a:rPr lang="en-US" dirty="0"/>
            <a:t>The data we need to get from other databases</a:t>
          </a:r>
        </a:p>
      </dgm:t>
    </dgm:pt>
    <dgm:pt modelId="{8793CDE5-F084-49D0-BF28-CB513293AB8C}" type="parTrans" cxnId="{5802E223-552E-4C0D-BF74-E58725D777A5}">
      <dgm:prSet/>
      <dgm:spPr/>
      <dgm:t>
        <a:bodyPr/>
        <a:lstStyle/>
        <a:p>
          <a:endParaRPr lang="en-US"/>
        </a:p>
      </dgm:t>
    </dgm:pt>
    <dgm:pt modelId="{C5E7CC8C-ABC9-4CBB-864A-5343C617B955}" type="sibTrans" cxnId="{5802E223-552E-4C0D-BF74-E58725D777A5}">
      <dgm:prSet/>
      <dgm:spPr/>
      <dgm:t>
        <a:bodyPr/>
        <a:lstStyle/>
        <a:p>
          <a:endParaRPr lang="en-US"/>
        </a:p>
      </dgm:t>
    </dgm:pt>
    <dgm:pt modelId="{82411D79-8CE4-4FC0-8D9B-F9C7FCE289A4}">
      <dgm:prSet/>
      <dgm:spPr/>
      <dgm:t>
        <a:bodyPr/>
        <a:lstStyle/>
        <a:p>
          <a:r>
            <a:rPr lang="en-US"/>
            <a:t>Genetical Knowledge</a:t>
          </a:r>
          <a:r>
            <a:rPr lang="tr-TR"/>
            <a:t>: </a:t>
          </a:r>
          <a:r>
            <a:rPr lang="en-US"/>
            <a:t>While we are designing algorithms for possible breadings we need to construct according to this knowledge</a:t>
          </a:r>
        </a:p>
      </dgm:t>
    </dgm:pt>
    <dgm:pt modelId="{344D926B-7B22-4FFB-B450-D94737863249}" type="parTrans" cxnId="{EAF69088-1522-4DE7-AA82-89B1342DE7A4}">
      <dgm:prSet/>
      <dgm:spPr/>
      <dgm:t>
        <a:bodyPr/>
        <a:lstStyle/>
        <a:p>
          <a:endParaRPr lang="en-US"/>
        </a:p>
      </dgm:t>
    </dgm:pt>
    <dgm:pt modelId="{5DD2CCC8-B06C-4E18-B4C7-B1A1D319A8DA}" type="sibTrans" cxnId="{EAF69088-1522-4DE7-AA82-89B1342DE7A4}">
      <dgm:prSet/>
      <dgm:spPr/>
      <dgm:t>
        <a:bodyPr/>
        <a:lstStyle/>
        <a:p>
          <a:endParaRPr lang="en-US"/>
        </a:p>
      </dgm:t>
    </dgm:pt>
    <dgm:pt modelId="{70004C3E-E9A2-49A6-B702-917D4A005578}">
      <dgm:prSet/>
      <dgm:spPr/>
      <dgm:t>
        <a:bodyPr/>
        <a:lstStyle/>
        <a:p>
          <a:r>
            <a:rPr lang="en-US"/>
            <a:t>Mathematical Knowledge</a:t>
          </a:r>
          <a:r>
            <a:rPr lang="tr-TR"/>
            <a:t>: </a:t>
          </a:r>
          <a:r>
            <a:rPr lang="en-US"/>
            <a:t>We need to implement possibility calculations in order to reach a result.</a:t>
          </a:r>
        </a:p>
      </dgm:t>
    </dgm:pt>
    <dgm:pt modelId="{F7C6E812-357A-474A-BFC5-5F8F4810AA2C}" type="parTrans" cxnId="{983E233F-089E-401E-BEBD-E08BEC9970D1}">
      <dgm:prSet/>
      <dgm:spPr/>
      <dgm:t>
        <a:bodyPr/>
        <a:lstStyle/>
        <a:p>
          <a:endParaRPr lang="en-US"/>
        </a:p>
      </dgm:t>
    </dgm:pt>
    <dgm:pt modelId="{F667226F-02EF-4779-9041-79200DCE7AB1}" type="sibTrans" cxnId="{983E233F-089E-401E-BEBD-E08BEC9970D1}">
      <dgm:prSet/>
      <dgm:spPr/>
      <dgm:t>
        <a:bodyPr/>
        <a:lstStyle/>
        <a:p>
          <a:endParaRPr lang="en-US"/>
        </a:p>
      </dgm:t>
    </dgm:pt>
    <dgm:pt modelId="{F83A2E14-7D24-4A51-9987-42A34322BB0E}">
      <dgm:prSet/>
      <dgm:spPr/>
      <dgm:t>
        <a:bodyPr/>
        <a:lstStyle/>
        <a:p>
          <a:r>
            <a:rPr lang="en-US"/>
            <a:t>Clinical Results</a:t>
          </a:r>
          <a:r>
            <a:rPr lang="tr-TR"/>
            <a:t>: </a:t>
          </a:r>
          <a:r>
            <a:rPr lang="en-US"/>
            <a:t>We can get these data with using ex-clinical research reviews to increase accuracy </a:t>
          </a:r>
        </a:p>
      </dgm:t>
    </dgm:pt>
    <dgm:pt modelId="{A7224040-96C7-4588-BE50-78F083A0B15D}" type="parTrans" cxnId="{50B7437F-C076-4932-9FC9-C1F2C706E345}">
      <dgm:prSet/>
      <dgm:spPr/>
      <dgm:t>
        <a:bodyPr/>
        <a:lstStyle/>
        <a:p>
          <a:endParaRPr lang="en-US"/>
        </a:p>
      </dgm:t>
    </dgm:pt>
    <dgm:pt modelId="{EB81C704-46C2-4E59-BE06-E8EF5A1DD8C2}" type="sibTrans" cxnId="{50B7437F-C076-4932-9FC9-C1F2C706E345}">
      <dgm:prSet/>
      <dgm:spPr/>
      <dgm:t>
        <a:bodyPr/>
        <a:lstStyle/>
        <a:p>
          <a:endParaRPr lang="en-US"/>
        </a:p>
      </dgm:t>
    </dgm:pt>
    <dgm:pt modelId="{B90E0DD5-4AFD-4A9F-9B54-ADAD07111C91}" type="pres">
      <dgm:prSet presAssocID="{F8A1DCE4-CF27-4039-8BE0-893F32C601BA}" presName="root" presStyleCnt="0">
        <dgm:presLayoutVars>
          <dgm:dir/>
          <dgm:resizeHandles val="exact"/>
        </dgm:presLayoutVars>
      </dgm:prSet>
      <dgm:spPr/>
    </dgm:pt>
    <dgm:pt modelId="{58409EDB-0305-476B-9255-68465B1B3298}" type="pres">
      <dgm:prSet presAssocID="{20154C60-3CB1-47F3-897D-7485E78B0321}" presName="compNode" presStyleCnt="0"/>
      <dgm:spPr/>
    </dgm:pt>
    <dgm:pt modelId="{3040AF08-BB6F-48AA-96FC-F5541F122991}" type="pres">
      <dgm:prSet presAssocID="{20154C60-3CB1-47F3-897D-7485E78B0321}" presName="bgRect" presStyleLbl="bgShp" presStyleIdx="0" presStyleCnt="4"/>
      <dgm:spPr/>
    </dgm:pt>
    <dgm:pt modelId="{0AA6C703-B6AE-4F88-987B-D767698AA2AE}" type="pres">
      <dgm:prSet presAssocID="{20154C60-3CB1-47F3-897D-7485E78B03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2466D200-3914-4431-A1F2-9EB5849E24FF}" type="pres">
      <dgm:prSet presAssocID="{20154C60-3CB1-47F3-897D-7485E78B0321}" presName="spaceRect" presStyleCnt="0"/>
      <dgm:spPr/>
    </dgm:pt>
    <dgm:pt modelId="{85A7F892-5999-4EB3-9AFA-9CCE9B77FE54}" type="pres">
      <dgm:prSet presAssocID="{20154C60-3CB1-47F3-897D-7485E78B0321}" presName="parTx" presStyleLbl="revTx" presStyleIdx="0" presStyleCnt="4">
        <dgm:presLayoutVars>
          <dgm:chMax val="0"/>
          <dgm:chPref val="0"/>
        </dgm:presLayoutVars>
      </dgm:prSet>
      <dgm:spPr/>
    </dgm:pt>
    <dgm:pt modelId="{8CA2109D-893F-45C9-B330-4055C6FAE2F0}" type="pres">
      <dgm:prSet presAssocID="{C5E7CC8C-ABC9-4CBB-864A-5343C617B955}" presName="sibTrans" presStyleCnt="0"/>
      <dgm:spPr/>
    </dgm:pt>
    <dgm:pt modelId="{418D3628-E141-4858-B193-B450684FC4AD}" type="pres">
      <dgm:prSet presAssocID="{82411D79-8CE4-4FC0-8D9B-F9C7FCE289A4}" presName="compNode" presStyleCnt="0"/>
      <dgm:spPr/>
    </dgm:pt>
    <dgm:pt modelId="{0B770960-9AB4-4804-A9E0-C708EA76D060}" type="pres">
      <dgm:prSet presAssocID="{82411D79-8CE4-4FC0-8D9B-F9C7FCE289A4}" presName="bgRect" presStyleLbl="bgShp" presStyleIdx="1" presStyleCnt="4"/>
      <dgm:spPr/>
    </dgm:pt>
    <dgm:pt modelId="{44B6CB6C-C78D-4934-B2C7-BB6327A8F7E6}" type="pres">
      <dgm:prSet presAssocID="{82411D79-8CE4-4FC0-8D9B-F9C7FCE289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FCA5C79-0A13-45F9-B690-50FDCABB8110}" type="pres">
      <dgm:prSet presAssocID="{82411D79-8CE4-4FC0-8D9B-F9C7FCE289A4}" presName="spaceRect" presStyleCnt="0"/>
      <dgm:spPr/>
    </dgm:pt>
    <dgm:pt modelId="{D0D59879-C475-47C8-BE91-78729B91F406}" type="pres">
      <dgm:prSet presAssocID="{82411D79-8CE4-4FC0-8D9B-F9C7FCE289A4}" presName="parTx" presStyleLbl="revTx" presStyleIdx="1" presStyleCnt="4">
        <dgm:presLayoutVars>
          <dgm:chMax val="0"/>
          <dgm:chPref val="0"/>
        </dgm:presLayoutVars>
      </dgm:prSet>
      <dgm:spPr/>
    </dgm:pt>
    <dgm:pt modelId="{A00EFA80-9AC4-4562-BAF0-146CBB725427}" type="pres">
      <dgm:prSet presAssocID="{5DD2CCC8-B06C-4E18-B4C7-B1A1D319A8DA}" presName="sibTrans" presStyleCnt="0"/>
      <dgm:spPr/>
    </dgm:pt>
    <dgm:pt modelId="{492451AC-14B5-4E0C-A01E-FD8417F0F545}" type="pres">
      <dgm:prSet presAssocID="{70004C3E-E9A2-49A6-B702-917D4A005578}" presName="compNode" presStyleCnt="0"/>
      <dgm:spPr/>
    </dgm:pt>
    <dgm:pt modelId="{17D2E532-24D4-4D51-9F57-D037D7B9814E}" type="pres">
      <dgm:prSet presAssocID="{70004C3E-E9A2-49A6-B702-917D4A005578}" presName="bgRect" presStyleLbl="bgShp" presStyleIdx="2" presStyleCnt="4"/>
      <dgm:spPr/>
    </dgm:pt>
    <dgm:pt modelId="{A1001CAE-D578-444B-8B56-EABBAEAF51BE}" type="pres">
      <dgm:prSet presAssocID="{70004C3E-E9A2-49A6-B702-917D4A0055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488A886-4819-47F9-B7C8-0C634D0A221B}" type="pres">
      <dgm:prSet presAssocID="{70004C3E-E9A2-49A6-B702-917D4A005578}" presName="spaceRect" presStyleCnt="0"/>
      <dgm:spPr/>
    </dgm:pt>
    <dgm:pt modelId="{CA1A738B-AAB6-44AA-A440-D69C1EAEEA2C}" type="pres">
      <dgm:prSet presAssocID="{70004C3E-E9A2-49A6-B702-917D4A005578}" presName="parTx" presStyleLbl="revTx" presStyleIdx="2" presStyleCnt="4">
        <dgm:presLayoutVars>
          <dgm:chMax val="0"/>
          <dgm:chPref val="0"/>
        </dgm:presLayoutVars>
      </dgm:prSet>
      <dgm:spPr/>
    </dgm:pt>
    <dgm:pt modelId="{A20B7E1D-608C-4873-9181-F5F79932211F}" type="pres">
      <dgm:prSet presAssocID="{F667226F-02EF-4779-9041-79200DCE7AB1}" presName="sibTrans" presStyleCnt="0"/>
      <dgm:spPr/>
    </dgm:pt>
    <dgm:pt modelId="{85B7D0AB-7889-428A-B6FA-ADCBF5BA832A}" type="pres">
      <dgm:prSet presAssocID="{F83A2E14-7D24-4A51-9987-42A34322BB0E}" presName="compNode" presStyleCnt="0"/>
      <dgm:spPr/>
    </dgm:pt>
    <dgm:pt modelId="{A6D59989-D9B3-4854-9955-3FC179DA2967}" type="pres">
      <dgm:prSet presAssocID="{F83A2E14-7D24-4A51-9987-42A34322BB0E}" presName="bgRect" presStyleLbl="bgShp" presStyleIdx="3" presStyleCnt="4"/>
      <dgm:spPr/>
    </dgm:pt>
    <dgm:pt modelId="{77545071-737B-4510-BD18-CD96ACC67747}" type="pres">
      <dgm:prSet presAssocID="{F83A2E14-7D24-4A51-9987-42A34322BB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340C1CF-1CD1-4360-8F7A-00C95E964A4A}" type="pres">
      <dgm:prSet presAssocID="{F83A2E14-7D24-4A51-9987-42A34322BB0E}" presName="spaceRect" presStyleCnt="0"/>
      <dgm:spPr/>
    </dgm:pt>
    <dgm:pt modelId="{707AC6BB-7424-4D8A-B802-8BE50CCC6488}" type="pres">
      <dgm:prSet presAssocID="{F83A2E14-7D24-4A51-9987-42A34322BB0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02E223-552E-4C0D-BF74-E58725D777A5}" srcId="{F8A1DCE4-CF27-4039-8BE0-893F32C601BA}" destId="{20154C60-3CB1-47F3-897D-7485E78B0321}" srcOrd="0" destOrd="0" parTransId="{8793CDE5-F084-49D0-BF28-CB513293AB8C}" sibTransId="{C5E7CC8C-ABC9-4CBB-864A-5343C617B955}"/>
    <dgm:cxn modelId="{983E233F-089E-401E-BEBD-E08BEC9970D1}" srcId="{F8A1DCE4-CF27-4039-8BE0-893F32C601BA}" destId="{70004C3E-E9A2-49A6-B702-917D4A005578}" srcOrd="2" destOrd="0" parTransId="{F7C6E812-357A-474A-BFC5-5F8F4810AA2C}" sibTransId="{F667226F-02EF-4779-9041-79200DCE7AB1}"/>
    <dgm:cxn modelId="{D9E9B45F-967D-4347-883F-DF559F43C98B}" type="presOf" srcId="{70004C3E-E9A2-49A6-B702-917D4A005578}" destId="{CA1A738B-AAB6-44AA-A440-D69C1EAEEA2C}" srcOrd="0" destOrd="0" presId="urn:microsoft.com/office/officeart/2018/2/layout/IconVerticalSolidList"/>
    <dgm:cxn modelId="{50B7437F-C076-4932-9FC9-C1F2C706E345}" srcId="{F8A1DCE4-CF27-4039-8BE0-893F32C601BA}" destId="{F83A2E14-7D24-4A51-9987-42A34322BB0E}" srcOrd="3" destOrd="0" parTransId="{A7224040-96C7-4588-BE50-78F083A0B15D}" sibTransId="{EB81C704-46C2-4E59-BE06-E8EF5A1DD8C2}"/>
    <dgm:cxn modelId="{EAF69088-1522-4DE7-AA82-89B1342DE7A4}" srcId="{F8A1DCE4-CF27-4039-8BE0-893F32C601BA}" destId="{82411D79-8CE4-4FC0-8D9B-F9C7FCE289A4}" srcOrd="1" destOrd="0" parTransId="{344D926B-7B22-4FFB-B450-D94737863249}" sibTransId="{5DD2CCC8-B06C-4E18-B4C7-B1A1D319A8DA}"/>
    <dgm:cxn modelId="{214FA697-6A3C-4B7A-9F3B-599EB39EACE4}" type="presOf" srcId="{F8A1DCE4-CF27-4039-8BE0-893F32C601BA}" destId="{B90E0DD5-4AFD-4A9F-9B54-ADAD07111C91}" srcOrd="0" destOrd="0" presId="urn:microsoft.com/office/officeart/2018/2/layout/IconVerticalSolidList"/>
    <dgm:cxn modelId="{FBB35BD2-DEC9-4E77-A084-071716125AB9}" type="presOf" srcId="{20154C60-3CB1-47F3-897D-7485E78B0321}" destId="{85A7F892-5999-4EB3-9AFA-9CCE9B77FE54}" srcOrd="0" destOrd="0" presId="urn:microsoft.com/office/officeart/2018/2/layout/IconVerticalSolidList"/>
    <dgm:cxn modelId="{CE97EAD9-A651-461E-A609-7E194BC8A73E}" type="presOf" srcId="{F83A2E14-7D24-4A51-9987-42A34322BB0E}" destId="{707AC6BB-7424-4D8A-B802-8BE50CCC6488}" srcOrd="0" destOrd="0" presId="urn:microsoft.com/office/officeart/2018/2/layout/IconVerticalSolidList"/>
    <dgm:cxn modelId="{543308EE-38EC-4FD2-9785-5D9377609737}" type="presOf" srcId="{82411D79-8CE4-4FC0-8D9B-F9C7FCE289A4}" destId="{D0D59879-C475-47C8-BE91-78729B91F406}" srcOrd="0" destOrd="0" presId="urn:microsoft.com/office/officeart/2018/2/layout/IconVerticalSolidList"/>
    <dgm:cxn modelId="{AD36F97F-9589-4DF7-88F9-FF49439F6273}" type="presParOf" srcId="{B90E0DD5-4AFD-4A9F-9B54-ADAD07111C91}" destId="{58409EDB-0305-476B-9255-68465B1B3298}" srcOrd="0" destOrd="0" presId="urn:microsoft.com/office/officeart/2018/2/layout/IconVerticalSolidList"/>
    <dgm:cxn modelId="{E1F6F2F2-9F82-4A00-B681-1036DD2231FC}" type="presParOf" srcId="{58409EDB-0305-476B-9255-68465B1B3298}" destId="{3040AF08-BB6F-48AA-96FC-F5541F122991}" srcOrd="0" destOrd="0" presId="urn:microsoft.com/office/officeart/2018/2/layout/IconVerticalSolidList"/>
    <dgm:cxn modelId="{331927DA-F413-4EC6-A065-00628B29CB5E}" type="presParOf" srcId="{58409EDB-0305-476B-9255-68465B1B3298}" destId="{0AA6C703-B6AE-4F88-987B-D767698AA2AE}" srcOrd="1" destOrd="0" presId="urn:microsoft.com/office/officeart/2018/2/layout/IconVerticalSolidList"/>
    <dgm:cxn modelId="{00B19C0B-8737-469A-A555-6811E9E4775D}" type="presParOf" srcId="{58409EDB-0305-476B-9255-68465B1B3298}" destId="{2466D200-3914-4431-A1F2-9EB5849E24FF}" srcOrd="2" destOrd="0" presId="urn:microsoft.com/office/officeart/2018/2/layout/IconVerticalSolidList"/>
    <dgm:cxn modelId="{8E185264-2001-4BFE-9D9E-477ECD556EAD}" type="presParOf" srcId="{58409EDB-0305-476B-9255-68465B1B3298}" destId="{85A7F892-5999-4EB3-9AFA-9CCE9B77FE54}" srcOrd="3" destOrd="0" presId="urn:microsoft.com/office/officeart/2018/2/layout/IconVerticalSolidList"/>
    <dgm:cxn modelId="{6CBA829E-4A4A-4F9B-8E17-DBB339540891}" type="presParOf" srcId="{B90E0DD5-4AFD-4A9F-9B54-ADAD07111C91}" destId="{8CA2109D-893F-45C9-B330-4055C6FAE2F0}" srcOrd="1" destOrd="0" presId="urn:microsoft.com/office/officeart/2018/2/layout/IconVerticalSolidList"/>
    <dgm:cxn modelId="{FA46DE59-50E3-47D8-9AC1-0A74DDD04C46}" type="presParOf" srcId="{B90E0DD5-4AFD-4A9F-9B54-ADAD07111C91}" destId="{418D3628-E141-4858-B193-B450684FC4AD}" srcOrd="2" destOrd="0" presId="urn:microsoft.com/office/officeart/2018/2/layout/IconVerticalSolidList"/>
    <dgm:cxn modelId="{12CE882C-EFD9-4714-8D56-39883ED74ED4}" type="presParOf" srcId="{418D3628-E141-4858-B193-B450684FC4AD}" destId="{0B770960-9AB4-4804-A9E0-C708EA76D060}" srcOrd="0" destOrd="0" presId="urn:microsoft.com/office/officeart/2018/2/layout/IconVerticalSolidList"/>
    <dgm:cxn modelId="{775F8A18-296E-48A9-9DDB-8D87DD6CB4B5}" type="presParOf" srcId="{418D3628-E141-4858-B193-B450684FC4AD}" destId="{44B6CB6C-C78D-4934-B2C7-BB6327A8F7E6}" srcOrd="1" destOrd="0" presId="urn:microsoft.com/office/officeart/2018/2/layout/IconVerticalSolidList"/>
    <dgm:cxn modelId="{842E0EA7-F6A5-4C49-8D58-B7C4ADBB72E9}" type="presParOf" srcId="{418D3628-E141-4858-B193-B450684FC4AD}" destId="{7FCA5C79-0A13-45F9-B690-50FDCABB8110}" srcOrd="2" destOrd="0" presId="urn:microsoft.com/office/officeart/2018/2/layout/IconVerticalSolidList"/>
    <dgm:cxn modelId="{BB690EB9-8BC0-4BA6-A806-4C8AF36DF3F2}" type="presParOf" srcId="{418D3628-E141-4858-B193-B450684FC4AD}" destId="{D0D59879-C475-47C8-BE91-78729B91F406}" srcOrd="3" destOrd="0" presId="urn:microsoft.com/office/officeart/2018/2/layout/IconVerticalSolidList"/>
    <dgm:cxn modelId="{36BAC6C4-CF4B-49FC-BA12-87128D06E57B}" type="presParOf" srcId="{B90E0DD5-4AFD-4A9F-9B54-ADAD07111C91}" destId="{A00EFA80-9AC4-4562-BAF0-146CBB725427}" srcOrd="3" destOrd="0" presId="urn:microsoft.com/office/officeart/2018/2/layout/IconVerticalSolidList"/>
    <dgm:cxn modelId="{EC590072-8098-4A8C-AE66-A98698245557}" type="presParOf" srcId="{B90E0DD5-4AFD-4A9F-9B54-ADAD07111C91}" destId="{492451AC-14B5-4E0C-A01E-FD8417F0F545}" srcOrd="4" destOrd="0" presId="urn:microsoft.com/office/officeart/2018/2/layout/IconVerticalSolidList"/>
    <dgm:cxn modelId="{B607E6FD-658E-47F2-89D1-45A610545780}" type="presParOf" srcId="{492451AC-14B5-4E0C-A01E-FD8417F0F545}" destId="{17D2E532-24D4-4D51-9F57-D037D7B9814E}" srcOrd="0" destOrd="0" presId="urn:microsoft.com/office/officeart/2018/2/layout/IconVerticalSolidList"/>
    <dgm:cxn modelId="{B9A4D378-AF37-44F2-92ED-5224E21B4692}" type="presParOf" srcId="{492451AC-14B5-4E0C-A01E-FD8417F0F545}" destId="{A1001CAE-D578-444B-8B56-EABBAEAF51BE}" srcOrd="1" destOrd="0" presId="urn:microsoft.com/office/officeart/2018/2/layout/IconVerticalSolidList"/>
    <dgm:cxn modelId="{EA58A1B7-B22C-484C-A615-1FC17C7B973F}" type="presParOf" srcId="{492451AC-14B5-4E0C-A01E-FD8417F0F545}" destId="{9488A886-4819-47F9-B7C8-0C634D0A221B}" srcOrd="2" destOrd="0" presId="urn:microsoft.com/office/officeart/2018/2/layout/IconVerticalSolidList"/>
    <dgm:cxn modelId="{C15371A8-89F0-4B00-A4AC-1A25E645D8B0}" type="presParOf" srcId="{492451AC-14B5-4E0C-A01E-FD8417F0F545}" destId="{CA1A738B-AAB6-44AA-A440-D69C1EAEEA2C}" srcOrd="3" destOrd="0" presId="urn:microsoft.com/office/officeart/2018/2/layout/IconVerticalSolidList"/>
    <dgm:cxn modelId="{F503EC69-33EA-4296-8B3F-AE03D83F76CC}" type="presParOf" srcId="{B90E0DD5-4AFD-4A9F-9B54-ADAD07111C91}" destId="{A20B7E1D-608C-4873-9181-F5F79932211F}" srcOrd="5" destOrd="0" presId="urn:microsoft.com/office/officeart/2018/2/layout/IconVerticalSolidList"/>
    <dgm:cxn modelId="{F5769F26-FECD-4439-A15C-6870891F4459}" type="presParOf" srcId="{B90E0DD5-4AFD-4A9F-9B54-ADAD07111C91}" destId="{85B7D0AB-7889-428A-B6FA-ADCBF5BA832A}" srcOrd="6" destOrd="0" presId="urn:microsoft.com/office/officeart/2018/2/layout/IconVerticalSolidList"/>
    <dgm:cxn modelId="{4FFCE3D1-DA22-4A9B-B82F-66ECC10FC57D}" type="presParOf" srcId="{85B7D0AB-7889-428A-B6FA-ADCBF5BA832A}" destId="{A6D59989-D9B3-4854-9955-3FC179DA2967}" srcOrd="0" destOrd="0" presId="urn:microsoft.com/office/officeart/2018/2/layout/IconVerticalSolidList"/>
    <dgm:cxn modelId="{B2492DCB-B60C-4C40-87D7-1B28A663CD0E}" type="presParOf" srcId="{85B7D0AB-7889-428A-B6FA-ADCBF5BA832A}" destId="{77545071-737B-4510-BD18-CD96ACC67747}" srcOrd="1" destOrd="0" presId="urn:microsoft.com/office/officeart/2018/2/layout/IconVerticalSolidList"/>
    <dgm:cxn modelId="{776523FD-882A-421A-9B04-E92EE3F0B56A}" type="presParOf" srcId="{85B7D0AB-7889-428A-B6FA-ADCBF5BA832A}" destId="{4340C1CF-1CD1-4360-8F7A-00C95E964A4A}" srcOrd="2" destOrd="0" presId="urn:microsoft.com/office/officeart/2018/2/layout/IconVerticalSolidList"/>
    <dgm:cxn modelId="{A2A6CAFC-0854-474D-8433-B914F593D9DD}" type="presParOf" srcId="{85B7D0AB-7889-428A-B6FA-ADCBF5BA832A}" destId="{707AC6BB-7424-4D8A-B802-8BE50CCC64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4846AF-F036-4FE6-A03A-74C1E2E800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A921718-C8C6-40AC-947D-22D6A28E102E}">
      <dgm:prSet/>
      <dgm:spPr/>
      <dgm:t>
        <a:bodyPr/>
        <a:lstStyle/>
        <a:p>
          <a:r>
            <a:rPr lang="en-US"/>
            <a:t>Generating synthetic genomes </a:t>
          </a:r>
        </a:p>
      </dgm:t>
    </dgm:pt>
    <dgm:pt modelId="{ADD7D55C-93F8-4EB7-94FA-3EE343637B87}" type="parTrans" cxnId="{671A7588-CCC8-45BF-AB45-AB8AB9B5EB27}">
      <dgm:prSet/>
      <dgm:spPr/>
      <dgm:t>
        <a:bodyPr/>
        <a:lstStyle/>
        <a:p>
          <a:endParaRPr lang="en-US"/>
        </a:p>
      </dgm:t>
    </dgm:pt>
    <dgm:pt modelId="{ECA69D1C-3D9D-44FD-AE3C-2B281E192CED}" type="sibTrans" cxnId="{671A7588-CCC8-45BF-AB45-AB8AB9B5EB27}">
      <dgm:prSet/>
      <dgm:spPr/>
      <dgm:t>
        <a:bodyPr/>
        <a:lstStyle/>
        <a:p>
          <a:endParaRPr lang="en-US"/>
        </a:p>
      </dgm:t>
    </dgm:pt>
    <dgm:pt modelId="{5D639A52-FFB9-4021-83D8-0092EFC735D3}">
      <dgm:prSet/>
      <dgm:spPr/>
      <dgm:t>
        <a:bodyPr/>
        <a:lstStyle/>
        <a:p>
          <a:r>
            <a:rPr lang="en-US"/>
            <a:t>Taking genetic information from partners</a:t>
          </a:r>
        </a:p>
      </dgm:t>
    </dgm:pt>
    <dgm:pt modelId="{E3B30706-A25F-4CD9-9D31-F60749E1659A}" type="parTrans" cxnId="{D85B216A-6D25-40D7-B205-331218C25EC4}">
      <dgm:prSet/>
      <dgm:spPr/>
      <dgm:t>
        <a:bodyPr/>
        <a:lstStyle/>
        <a:p>
          <a:endParaRPr lang="en-US"/>
        </a:p>
      </dgm:t>
    </dgm:pt>
    <dgm:pt modelId="{5DA0554C-0DAB-4292-8FAF-A3ABCCF2F38F}" type="sibTrans" cxnId="{D85B216A-6D25-40D7-B205-331218C25EC4}">
      <dgm:prSet/>
      <dgm:spPr/>
      <dgm:t>
        <a:bodyPr/>
        <a:lstStyle/>
        <a:p>
          <a:endParaRPr lang="en-US"/>
        </a:p>
      </dgm:t>
    </dgm:pt>
    <dgm:pt modelId="{E8936AD7-9A9A-4E31-9B04-9B3610D25DE3}">
      <dgm:prSet/>
      <dgm:spPr/>
      <dgm:t>
        <a:bodyPr/>
        <a:lstStyle/>
        <a:p>
          <a:r>
            <a:rPr lang="en-US"/>
            <a:t>Checking the similarities </a:t>
          </a:r>
          <a:r>
            <a:rPr lang="tr-TR"/>
            <a:t>between participants genome and ex clinical results</a:t>
          </a:r>
          <a:endParaRPr lang="en-US"/>
        </a:p>
      </dgm:t>
    </dgm:pt>
    <dgm:pt modelId="{C5E725B9-48A2-4F4E-B961-E0E16CEF5A39}" type="parTrans" cxnId="{2E139C3A-884F-42AE-840C-6B7A20798531}">
      <dgm:prSet/>
      <dgm:spPr/>
      <dgm:t>
        <a:bodyPr/>
        <a:lstStyle/>
        <a:p>
          <a:endParaRPr lang="en-US"/>
        </a:p>
      </dgm:t>
    </dgm:pt>
    <dgm:pt modelId="{734197F8-AE9C-4078-8758-E3477C2CE028}" type="sibTrans" cxnId="{2E139C3A-884F-42AE-840C-6B7A20798531}">
      <dgm:prSet/>
      <dgm:spPr/>
      <dgm:t>
        <a:bodyPr/>
        <a:lstStyle/>
        <a:p>
          <a:endParaRPr lang="en-US"/>
        </a:p>
      </dgm:t>
    </dgm:pt>
    <dgm:pt modelId="{6E78F787-BB37-4C49-9F1D-2BFD152B2665}">
      <dgm:prSet/>
      <dgm:spPr/>
      <dgm:t>
        <a:bodyPr/>
        <a:lstStyle/>
        <a:p>
          <a:r>
            <a:rPr lang="en-US"/>
            <a:t>Determining mutations in participants genome </a:t>
          </a:r>
        </a:p>
      </dgm:t>
    </dgm:pt>
    <dgm:pt modelId="{E2068EFC-C4BA-48C8-9987-7B46E1DA5F3F}" type="parTrans" cxnId="{277B90E8-EE79-4C63-A6E1-9F065C1A1293}">
      <dgm:prSet/>
      <dgm:spPr/>
      <dgm:t>
        <a:bodyPr/>
        <a:lstStyle/>
        <a:p>
          <a:endParaRPr lang="en-US"/>
        </a:p>
      </dgm:t>
    </dgm:pt>
    <dgm:pt modelId="{B6459819-5E1B-4F1D-B1EA-F9F3F02F6C1E}" type="sibTrans" cxnId="{277B90E8-EE79-4C63-A6E1-9F065C1A1293}">
      <dgm:prSet/>
      <dgm:spPr/>
      <dgm:t>
        <a:bodyPr/>
        <a:lstStyle/>
        <a:p>
          <a:endParaRPr lang="en-US"/>
        </a:p>
      </dgm:t>
    </dgm:pt>
    <dgm:pt modelId="{A07369EA-BA87-40DD-B7B5-F4B1F944D531}">
      <dgm:prSet/>
      <dgm:spPr/>
      <dgm:t>
        <a:bodyPr/>
        <a:lstStyle/>
        <a:p>
          <a:r>
            <a:rPr lang="en-US"/>
            <a:t>Simulating crossing over</a:t>
          </a:r>
        </a:p>
      </dgm:t>
    </dgm:pt>
    <dgm:pt modelId="{6D1ADDFF-C098-4133-B9A1-1A09565D6DA1}" type="parTrans" cxnId="{9CE5EF7C-60AE-43C3-A2C7-B2DB6764F6BB}">
      <dgm:prSet/>
      <dgm:spPr/>
      <dgm:t>
        <a:bodyPr/>
        <a:lstStyle/>
        <a:p>
          <a:endParaRPr lang="en-US"/>
        </a:p>
      </dgm:t>
    </dgm:pt>
    <dgm:pt modelId="{7927EAD8-1079-4F38-93D5-C9DE51F99055}" type="sibTrans" cxnId="{9CE5EF7C-60AE-43C3-A2C7-B2DB6764F6BB}">
      <dgm:prSet/>
      <dgm:spPr/>
      <dgm:t>
        <a:bodyPr/>
        <a:lstStyle/>
        <a:p>
          <a:endParaRPr lang="en-US"/>
        </a:p>
      </dgm:t>
    </dgm:pt>
    <dgm:pt modelId="{5D944AA7-69FA-435C-A4C5-F70BF655C2CB}">
      <dgm:prSet/>
      <dgm:spPr/>
      <dgm:t>
        <a:bodyPr/>
        <a:lstStyle/>
        <a:p>
          <a:r>
            <a:rPr lang="en-US"/>
            <a:t>Creating possible offsprings of both participants</a:t>
          </a:r>
        </a:p>
      </dgm:t>
    </dgm:pt>
    <dgm:pt modelId="{900C582A-B96A-416D-A2DE-A5809C6F613A}" type="parTrans" cxnId="{E4E5755D-A903-4103-976B-5DFB72216C3B}">
      <dgm:prSet/>
      <dgm:spPr/>
      <dgm:t>
        <a:bodyPr/>
        <a:lstStyle/>
        <a:p>
          <a:endParaRPr lang="en-US"/>
        </a:p>
      </dgm:t>
    </dgm:pt>
    <dgm:pt modelId="{F1D03847-F05C-4369-A864-5CD8A3360BB6}" type="sibTrans" cxnId="{E4E5755D-A903-4103-976B-5DFB72216C3B}">
      <dgm:prSet/>
      <dgm:spPr/>
      <dgm:t>
        <a:bodyPr/>
        <a:lstStyle/>
        <a:p>
          <a:endParaRPr lang="en-US"/>
        </a:p>
      </dgm:t>
    </dgm:pt>
    <dgm:pt modelId="{2FBC773A-1EBE-463A-9750-0EDE3433CB84}">
      <dgm:prSet/>
      <dgm:spPr/>
      <dgm:t>
        <a:bodyPr/>
        <a:lstStyle/>
        <a:p>
          <a:r>
            <a:rPr lang="en-US"/>
            <a:t>Giving the possibility of participants’ children having a genetical disease</a:t>
          </a:r>
        </a:p>
      </dgm:t>
    </dgm:pt>
    <dgm:pt modelId="{47E6EFB9-CADF-47E0-ACE5-D3D416E2C4C7}" type="parTrans" cxnId="{16FA400F-1B92-493F-BC1F-20B0C7863C44}">
      <dgm:prSet/>
      <dgm:spPr/>
      <dgm:t>
        <a:bodyPr/>
        <a:lstStyle/>
        <a:p>
          <a:endParaRPr lang="en-US"/>
        </a:p>
      </dgm:t>
    </dgm:pt>
    <dgm:pt modelId="{17FE7BCD-5F59-420A-AA5B-A5634603B1CB}" type="sibTrans" cxnId="{16FA400F-1B92-493F-BC1F-20B0C7863C44}">
      <dgm:prSet/>
      <dgm:spPr/>
      <dgm:t>
        <a:bodyPr/>
        <a:lstStyle/>
        <a:p>
          <a:endParaRPr lang="en-US"/>
        </a:p>
      </dgm:t>
    </dgm:pt>
    <dgm:pt modelId="{1D81830F-733D-47A3-829C-9F42C6FA1FC2}" type="pres">
      <dgm:prSet presAssocID="{1C4846AF-F036-4FE6-A03A-74C1E2E80072}" presName="root" presStyleCnt="0">
        <dgm:presLayoutVars>
          <dgm:dir/>
          <dgm:resizeHandles val="exact"/>
        </dgm:presLayoutVars>
      </dgm:prSet>
      <dgm:spPr/>
    </dgm:pt>
    <dgm:pt modelId="{08891AA7-9FD0-42DD-A4EB-F3AF0A83FB13}" type="pres">
      <dgm:prSet presAssocID="{5A921718-C8C6-40AC-947D-22D6A28E102E}" presName="compNode" presStyleCnt="0"/>
      <dgm:spPr/>
    </dgm:pt>
    <dgm:pt modelId="{BBBAC119-D54F-4ABA-B121-564499EAFA1C}" type="pres">
      <dgm:prSet presAssocID="{5A921718-C8C6-40AC-947D-22D6A28E102E}" presName="bgRect" presStyleLbl="bgShp" presStyleIdx="0" presStyleCnt="7"/>
      <dgm:spPr/>
    </dgm:pt>
    <dgm:pt modelId="{EA166661-18D9-4D4F-83FA-B37295B7F616}" type="pres">
      <dgm:prSet presAssocID="{5A921718-C8C6-40AC-947D-22D6A28E102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tton"/>
        </a:ext>
      </dgm:extLst>
    </dgm:pt>
    <dgm:pt modelId="{BA037F6C-AED3-4F4A-81C9-2A94DCD427CE}" type="pres">
      <dgm:prSet presAssocID="{5A921718-C8C6-40AC-947D-22D6A28E102E}" presName="spaceRect" presStyleCnt="0"/>
      <dgm:spPr/>
    </dgm:pt>
    <dgm:pt modelId="{BCD608B0-66F6-4CCE-88D1-C2531AE70D0E}" type="pres">
      <dgm:prSet presAssocID="{5A921718-C8C6-40AC-947D-22D6A28E102E}" presName="parTx" presStyleLbl="revTx" presStyleIdx="0" presStyleCnt="7">
        <dgm:presLayoutVars>
          <dgm:chMax val="0"/>
          <dgm:chPref val="0"/>
        </dgm:presLayoutVars>
      </dgm:prSet>
      <dgm:spPr/>
    </dgm:pt>
    <dgm:pt modelId="{EDCDB8FE-9364-40BE-A67B-EA90C16405AD}" type="pres">
      <dgm:prSet presAssocID="{ECA69D1C-3D9D-44FD-AE3C-2B281E192CED}" presName="sibTrans" presStyleCnt="0"/>
      <dgm:spPr/>
    </dgm:pt>
    <dgm:pt modelId="{DF99BAA8-E566-4D59-81BD-C097863BDEDC}" type="pres">
      <dgm:prSet presAssocID="{5D639A52-FFB9-4021-83D8-0092EFC735D3}" presName="compNode" presStyleCnt="0"/>
      <dgm:spPr/>
    </dgm:pt>
    <dgm:pt modelId="{2752BFA9-EB41-4D89-B7A7-4B254C07B29B}" type="pres">
      <dgm:prSet presAssocID="{5D639A52-FFB9-4021-83D8-0092EFC735D3}" presName="bgRect" presStyleLbl="bgShp" presStyleIdx="1" presStyleCnt="7"/>
      <dgm:spPr/>
    </dgm:pt>
    <dgm:pt modelId="{E44269ED-EC15-43DD-8875-27A7303582FC}" type="pres">
      <dgm:prSet presAssocID="{5D639A52-FFB9-4021-83D8-0092EFC735D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D5DDBE9A-7541-4A39-895C-1AE6CEDC6C74}" type="pres">
      <dgm:prSet presAssocID="{5D639A52-FFB9-4021-83D8-0092EFC735D3}" presName="spaceRect" presStyleCnt="0"/>
      <dgm:spPr/>
    </dgm:pt>
    <dgm:pt modelId="{B4C37107-A629-4023-8971-54D05533473D}" type="pres">
      <dgm:prSet presAssocID="{5D639A52-FFB9-4021-83D8-0092EFC735D3}" presName="parTx" presStyleLbl="revTx" presStyleIdx="1" presStyleCnt="7">
        <dgm:presLayoutVars>
          <dgm:chMax val="0"/>
          <dgm:chPref val="0"/>
        </dgm:presLayoutVars>
      </dgm:prSet>
      <dgm:spPr/>
    </dgm:pt>
    <dgm:pt modelId="{D0E41DDC-E2A8-4125-9507-690468F44FD2}" type="pres">
      <dgm:prSet presAssocID="{5DA0554C-0DAB-4292-8FAF-A3ABCCF2F38F}" presName="sibTrans" presStyleCnt="0"/>
      <dgm:spPr/>
    </dgm:pt>
    <dgm:pt modelId="{E44387D4-BC9A-401E-A3FC-1EC54A886629}" type="pres">
      <dgm:prSet presAssocID="{E8936AD7-9A9A-4E31-9B04-9B3610D25DE3}" presName="compNode" presStyleCnt="0"/>
      <dgm:spPr/>
    </dgm:pt>
    <dgm:pt modelId="{932209D0-C1F2-4178-8C5E-4A79E24049D2}" type="pres">
      <dgm:prSet presAssocID="{E8936AD7-9A9A-4E31-9B04-9B3610D25DE3}" presName="bgRect" presStyleLbl="bgShp" presStyleIdx="2" presStyleCnt="7"/>
      <dgm:spPr/>
    </dgm:pt>
    <dgm:pt modelId="{186D711A-0738-4B4B-9388-B9BF4EAE84DC}" type="pres">
      <dgm:prSet presAssocID="{E8936AD7-9A9A-4E31-9B04-9B3610D25DE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 Remove"/>
        </a:ext>
      </dgm:extLst>
    </dgm:pt>
    <dgm:pt modelId="{BBA1F444-CA08-402B-BD88-8D55D934E291}" type="pres">
      <dgm:prSet presAssocID="{E8936AD7-9A9A-4E31-9B04-9B3610D25DE3}" presName="spaceRect" presStyleCnt="0"/>
      <dgm:spPr/>
    </dgm:pt>
    <dgm:pt modelId="{7D634CA2-0CBA-4AC0-8B67-E052BFD7338B}" type="pres">
      <dgm:prSet presAssocID="{E8936AD7-9A9A-4E31-9B04-9B3610D25DE3}" presName="parTx" presStyleLbl="revTx" presStyleIdx="2" presStyleCnt="7">
        <dgm:presLayoutVars>
          <dgm:chMax val="0"/>
          <dgm:chPref val="0"/>
        </dgm:presLayoutVars>
      </dgm:prSet>
      <dgm:spPr/>
    </dgm:pt>
    <dgm:pt modelId="{5E99FB57-E3F7-49BA-B586-DFBFAAC42B17}" type="pres">
      <dgm:prSet presAssocID="{734197F8-AE9C-4078-8758-E3477C2CE028}" presName="sibTrans" presStyleCnt="0"/>
      <dgm:spPr/>
    </dgm:pt>
    <dgm:pt modelId="{F27596F9-1A92-46D0-93F1-C84F5F07F394}" type="pres">
      <dgm:prSet presAssocID="{6E78F787-BB37-4C49-9F1D-2BFD152B2665}" presName="compNode" presStyleCnt="0"/>
      <dgm:spPr/>
    </dgm:pt>
    <dgm:pt modelId="{6BA66F8D-6E97-4FC4-8DC2-FFCA37210861}" type="pres">
      <dgm:prSet presAssocID="{6E78F787-BB37-4C49-9F1D-2BFD152B2665}" presName="bgRect" presStyleLbl="bgShp" presStyleIdx="3" presStyleCnt="7"/>
      <dgm:spPr/>
    </dgm:pt>
    <dgm:pt modelId="{AD58BDD6-3449-4602-89A1-B4E7BC0706BD}" type="pres">
      <dgm:prSet presAssocID="{6E78F787-BB37-4C49-9F1D-2BFD152B266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ror"/>
        </a:ext>
      </dgm:extLst>
    </dgm:pt>
    <dgm:pt modelId="{7DE1660C-1F23-4DDA-A0ED-49BF8690BB5B}" type="pres">
      <dgm:prSet presAssocID="{6E78F787-BB37-4C49-9F1D-2BFD152B2665}" presName="spaceRect" presStyleCnt="0"/>
      <dgm:spPr/>
    </dgm:pt>
    <dgm:pt modelId="{2890EC8C-BF9A-4338-9BB9-6182BBCEF548}" type="pres">
      <dgm:prSet presAssocID="{6E78F787-BB37-4C49-9F1D-2BFD152B2665}" presName="parTx" presStyleLbl="revTx" presStyleIdx="3" presStyleCnt="7">
        <dgm:presLayoutVars>
          <dgm:chMax val="0"/>
          <dgm:chPref val="0"/>
        </dgm:presLayoutVars>
      </dgm:prSet>
      <dgm:spPr/>
    </dgm:pt>
    <dgm:pt modelId="{EF67F73F-98A9-4F94-8476-CD90A46F3AC0}" type="pres">
      <dgm:prSet presAssocID="{B6459819-5E1B-4F1D-B1EA-F9F3F02F6C1E}" presName="sibTrans" presStyleCnt="0"/>
      <dgm:spPr/>
    </dgm:pt>
    <dgm:pt modelId="{709877D0-7B62-4811-AA26-108835538FB6}" type="pres">
      <dgm:prSet presAssocID="{A07369EA-BA87-40DD-B7B5-F4B1F944D531}" presName="compNode" presStyleCnt="0"/>
      <dgm:spPr/>
    </dgm:pt>
    <dgm:pt modelId="{9AAF49D6-3C14-4B5A-9127-49A5985B6167}" type="pres">
      <dgm:prSet presAssocID="{A07369EA-BA87-40DD-B7B5-F4B1F944D531}" presName="bgRect" presStyleLbl="bgShp" presStyleIdx="4" presStyleCnt="7"/>
      <dgm:spPr/>
    </dgm:pt>
    <dgm:pt modelId="{B7E18706-8E5F-4BB3-8A23-9122A59D6F25}" type="pres">
      <dgm:prSet presAssocID="{A07369EA-BA87-40DD-B7B5-F4B1F944D53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7D15CB1-8093-4299-A783-C422BF0029D6}" type="pres">
      <dgm:prSet presAssocID="{A07369EA-BA87-40DD-B7B5-F4B1F944D531}" presName="spaceRect" presStyleCnt="0"/>
      <dgm:spPr/>
    </dgm:pt>
    <dgm:pt modelId="{796DA9C6-E05F-4AC3-9DA4-CA8DE93ADF6B}" type="pres">
      <dgm:prSet presAssocID="{A07369EA-BA87-40DD-B7B5-F4B1F944D531}" presName="parTx" presStyleLbl="revTx" presStyleIdx="4" presStyleCnt="7">
        <dgm:presLayoutVars>
          <dgm:chMax val="0"/>
          <dgm:chPref val="0"/>
        </dgm:presLayoutVars>
      </dgm:prSet>
      <dgm:spPr/>
    </dgm:pt>
    <dgm:pt modelId="{754A7F12-27CF-4015-9621-24AE19DB2702}" type="pres">
      <dgm:prSet presAssocID="{7927EAD8-1079-4F38-93D5-C9DE51F99055}" presName="sibTrans" presStyleCnt="0"/>
      <dgm:spPr/>
    </dgm:pt>
    <dgm:pt modelId="{018792A6-1009-46FE-9E63-F074BF657179}" type="pres">
      <dgm:prSet presAssocID="{5D944AA7-69FA-435C-A4C5-F70BF655C2CB}" presName="compNode" presStyleCnt="0"/>
      <dgm:spPr/>
    </dgm:pt>
    <dgm:pt modelId="{3D7546F6-B85E-43A8-AB95-E30A0CFA088F}" type="pres">
      <dgm:prSet presAssocID="{5D944AA7-69FA-435C-A4C5-F70BF655C2CB}" presName="bgRect" presStyleLbl="bgShp" presStyleIdx="5" presStyleCnt="7"/>
      <dgm:spPr/>
    </dgm:pt>
    <dgm:pt modelId="{7B6BA1D8-CA9C-414E-86D3-5328C077D886}" type="pres">
      <dgm:prSet presAssocID="{5D944AA7-69FA-435C-A4C5-F70BF655C2C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99F4871A-89FA-4A56-A1BF-48D55203EA0B}" type="pres">
      <dgm:prSet presAssocID="{5D944AA7-69FA-435C-A4C5-F70BF655C2CB}" presName="spaceRect" presStyleCnt="0"/>
      <dgm:spPr/>
    </dgm:pt>
    <dgm:pt modelId="{A70E9B82-D650-4F71-9B32-D21A6F1AAFE9}" type="pres">
      <dgm:prSet presAssocID="{5D944AA7-69FA-435C-A4C5-F70BF655C2CB}" presName="parTx" presStyleLbl="revTx" presStyleIdx="5" presStyleCnt="7">
        <dgm:presLayoutVars>
          <dgm:chMax val="0"/>
          <dgm:chPref val="0"/>
        </dgm:presLayoutVars>
      </dgm:prSet>
      <dgm:spPr/>
    </dgm:pt>
    <dgm:pt modelId="{F20B072C-5CC7-4528-9FC2-40AFABE7B74A}" type="pres">
      <dgm:prSet presAssocID="{F1D03847-F05C-4369-A864-5CD8A3360BB6}" presName="sibTrans" presStyleCnt="0"/>
      <dgm:spPr/>
    </dgm:pt>
    <dgm:pt modelId="{1EB598B2-2416-4696-AD64-A6E487B47765}" type="pres">
      <dgm:prSet presAssocID="{2FBC773A-1EBE-463A-9750-0EDE3433CB84}" presName="compNode" presStyleCnt="0"/>
      <dgm:spPr/>
    </dgm:pt>
    <dgm:pt modelId="{3AC997F7-55CA-46C3-B3E6-ED9AA62D8917}" type="pres">
      <dgm:prSet presAssocID="{2FBC773A-1EBE-463A-9750-0EDE3433CB84}" presName="bgRect" presStyleLbl="bgShp" presStyleIdx="6" presStyleCnt="7"/>
      <dgm:spPr/>
    </dgm:pt>
    <dgm:pt modelId="{2DFC2F3C-4C11-4E4B-A3D4-B1E6047B2B6C}" type="pres">
      <dgm:prSet presAssocID="{2FBC773A-1EBE-463A-9750-0EDE3433CB8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CCB37739-BD4A-4B30-8B58-FFF2E47E8022}" type="pres">
      <dgm:prSet presAssocID="{2FBC773A-1EBE-463A-9750-0EDE3433CB84}" presName="spaceRect" presStyleCnt="0"/>
      <dgm:spPr/>
    </dgm:pt>
    <dgm:pt modelId="{D177A8AA-9CC8-43DC-BCB8-178143E2ED21}" type="pres">
      <dgm:prSet presAssocID="{2FBC773A-1EBE-463A-9750-0EDE3433CB8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E579907-E6D4-4E8A-BA42-D95C061B6D5A}" type="presOf" srcId="{5D639A52-FFB9-4021-83D8-0092EFC735D3}" destId="{B4C37107-A629-4023-8971-54D05533473D}" srcOrd="0" destOrd="0" presId="urn:microsoft.com/office/officeart/2018/2/layout/IconVerticalSolidList"/>
    <dgm:cxn modelId="{16FA400F-1B92-493F-BC1F-20B0C7863C44}" srcId="{1C4846AF-F036-4FE6-A03A-74C1E2E80072}" destId="{2FBC773A-1EBE-463A-9750-0EDE3433CB84}" srcOrd="6" destOrd="0" parTransId="{47E6EFB9-CADF-47E0-ACE5-D3D416E2C4C7}" sibTransId="{17FE7BCD-5F59-420A-AA5B-A5634603B1CB}"/>
    <dgm:cxn modelId="{D5ECE31A-535C-426B-AE25-60FC32F8547A}" type="presOf" srcId="{6E78F787-BB37-4C49-9F1D-2BFD152B2665}" destId="{2890EC8C-BF9A-4338-9BB9-6182BBCEF548}" srcOrd="0" destOrd="0" presId="urn:microsoft.com/office/officeart/2018/2/layout/IconVerticalSolidList"/>
    <dgm:cxn modelId="{6A0B2627-463B-418F-9923-1544625A4709}" type="presOf" srcId="{E8936AD7-9A9A-4E31-9B04-9B3610D25DE3}" destId="{7D634CA2-0CBA-4AC0-8B67-E052BFD7338B}" srcOrd="0" destOrd="0" presId="urn:microsoft.com/office/officeart/2018/2/layout/IconVerticalSolidList"/>
    <dgm:cxn modelId="{2E139C3A-884F-42AE-840C-6B7A20798531}" srcId="{1C4846AF-F036-4FE6-A03A-74C1E2E80072}" destId="{E8936AD7-9A9A-4E31-9B04-9B3610D25DE3}" srcOrd="2" destOrd="0" parTransId="{C5E725B9-48A2-4F4E-B961-E0E16CEF5A39}" sibTransId="{734197F8-AE9C-4078-8758-E3477C2CE028}"/>
    <dgm:cxn modelId="{1667493E-A97C-43C5-831C-91CF8C7359D7}" type="presOf" srcId="{5A921718-C8C6-40AC-947D-22D6A28E102E}" destId="{BCD608B0-66F6-4CCE-88D1-C2531AE70D0E}" srcOrd="0" destOrd="0" presId="urn:microsoft.com/office/officeart/2018/2/layout/IconVerticalSolidList"/>
    <dgm:cxn modelId="{E4E5755D-A903-4103-976B-5DFB72216C3B}" srcId="{1C4846AF-F036-4FE6-A03A-74C1E2E80072}" destId="{5D944AA7-69FA-435C-A4C5-F70BF655C2CB}" srcOrd="5" destOrd="0" parTransId="{900C582A-B96A-416D-A2DE-A5809C6F613A}" sibTransId="{F1D03847-F05C-4369-A864-5CD8A3360BB6}"/>
    <dgm:cxn modelId="{D85B216A-6D25-40D7-B205-331218C25EC4}" srcId="{1C4846AF-F036-4FE6-A03A-74C1E2E80072}" destId="{5D639A52-FFB9-4021-83D8-0092EFC735D3}" srcOrd="1" destOrd="0" parTransId="{E3B30706-A25F-4CD9-9D31-F60749E1659A}" sibTransId="{5DA0554C-0DAB-4292-8FAF-A3ABCCF2F38F}"/>
    <dgm:cxn modelId="{9CE5EF7C-60AE-43C3-A2C7-B2DB6764F6BB}" srcId="{1C4846AF-F036-4FE6-A03A-74C1E2E80072}" destId="{A07369EA-BA87-40DD-B7B5-F4B1F944D531}" srcOrd="4" destOrd="0" parTransId="{6D1ADDFF-C098-4133-B9A1-1A09565D6DA1}" sibTransId="{7927EAD8-1079-4F38-93D5-C9DE51F99055}"/>
    <dgm:cxn modelId="{671A7588-CCC8-45BF-AB45-AB8AB9B5EB27}" srcId="{1C4846AF-F036-4FE6-A03A-74C1E2E80072}" destId="{5A921718-C8C6-40AC-947D-22D6A28E102E}" srcOrd="0" destOrd="0" parTransId="{ADD7D55C-93F8-4EB7-94FA-3EE343637B87}" sibTransId="{ECA69D1C-3D9D-44FD-AE3C-2B281E192CED}"/>
    <dgm:cxn modelId="{6C8A7DAA-83ED-4CCC-AC9A-0EC28723F2AD}" type="presOf" srcId="{1C4846AF-F036-4FE6-A03A-74C1E2E80072}" destId="{1D81830F-733D-47A3-829C-9F42C6FA1FC2}" srcOrd="0" destOrd="0" presId="urn:microsoft.com/office/officeart/2018/2/layout/IconVerticalSolidList"/>
    <dgm:cxn modelId="{BA9B43DE-BA61-417E-B185-1B0BD24531C0}" type="presOf" srcId="{2FBC773A-1EBE-463A-9750-0EDE3433CB84}" destId="{D177A8AA-9CC8-43DC-BCB8-178143E2ED21}" srcOrd="0" destOrd="0" presId="urn:microsoft.com/office/officeart/2018/2/layout/IconVerticalSolidList"/>
    <dgm:cxn modelId="{A9C83EE3-2B1B-4FB8-A80C-10553E08B483}" type="presOf" srcId="{5D944AA7-69FA-435C-A4C5-F70BF655C2CB}" destId="{A70E9B82-D650-4F71-9B32-D21A6F1AAFE9}" srcOrd="0" destOrd="0" presId="urn:microsoft.com/office/officeart/2018/2/layout/IconVerticalSolidList"/>
    <dgm:cxn modelId="{FFCF5AE8-6245-4510-84C1-4B80AF091C09}" type="presOf" srcId="{A07369EA-BA87-40DD-B7B5-F4B1F944D531}" destId="{796DA9C6-E05F-4AC3-9DA4-CA8DE93ADF6B}" srcOrd="0" destOrd="0" presId="urn:microsoft.com/office/officeart/2018/2/layout/IconVerticalSolidList"/>
    <dgm:cxn modelId="{277B90E8-EE79-4C63-A6E1-9F065C1A1293}" srcId="{1C4846AF-F036-4FE6-A03A-74C1E2E80072}" destId="{6E78F787-BB37-4C49-9F1D-2BFD152B2665}" srcOrd="3" destOrd="0" parTransId="{E2068EFC-C4BA-48C8-9987-7B46E1DA5F3F}" sibTransId="{B6459819-5E1B-4F1D-B1EA-F9F3F02F6C1E}"/>
    <dgm:cxn modelId="{8B5E827C-A4F7-40C5-9FC4-ED18D8D5FDA6}" type="presParOf" srcId="{1D81830F-733D-47A3-829C-9F42C6FA1FC2}" destId="{08891AA7-9FD0-42DD-A4EB-F3AF0A83FB13}" srcOrd="0" destOrd="0" presId="urn:microsoft.com/office/officeart/2018/2/layout/IconVerticalSolidList"/>
    <dgm:cxn modelId="{FBCA195A-2F00-4AC5-B14F-88E6D70D876A}" type="presParOf" srcId="{08891AA7-9FD0-42DD-A4EB-F3AF0A83FB13}" destId="{BBBAC119-D54F-4ABA-B121-564499EAFA1C}" srcOrd="0" destOrd="0" presId="urn:microsoft.com/office/officeart/2018/2/layout/IconVerticalSolidList"/>
    <dgm:cxn modelId="{0579A73D-6330-4D67-881F-0C3EFB92C582}" type="presParOf" srcId="{08891AA7-9FD0-42DD-A4EB-F3AF0A83FB13}" destId="{EA166661-18D9-4D4F-83FA-B37295B7F616}" srcOrd="1" destOrd="0" presId="urn:microsoft.com/office/officeart/2018/2/layout/IconVerticalSolidList"/>
    <dgm:cxn modelId="{08D66166-5DE1-4221-991B-1B4C517F7CBB}" type="presParOf" srcId="{08891AA7-9FD0-42DD-A4EB-F3AF0A83FB13}" destId="{BA037F6C-AED3-4F4A-81C9-2A94DCD427CE}" srcOrd="2" destOrd="0" presId="urn:microsoft.com/office/officeart/2018/2/layout/IconVerticalSolidList"/>
    <dgm:cxn modelId="{860E3947-A61D-4001-B63A-C42747758536}" type="presParOf" srcId="{08891AA7-9FD0-42DD-A4EB-F3AF0A83FB13}" destId="{BCD608B0-66F6-4CCE-88D1-C2531AE70D0E}" srcOrd="3" destOrd="0" presId="urn:microsoft.com/office/officeart/2018/2/layout/IconVerticalSolidList"/>
    <dgm:cxn modelId="{93E06095-9632-4950-8D2E-CB9897051D99}" type="presParOf" srcId="{1D81830F-733D-47A3-829C-9F42C6FA1FC2}" destId="{EDCDB8FE-9364-40BE-A67B-EA90C16405AD}" srcOrd="1" destOrd="0" presId="urn:microsoft.com/office/officeart/2018/2/layout/IconVerticalSolidList"/>
    <dgm:cxn modelId="{B897EF5D-D5FF-4797-8409-0C285C4B9A52}" type="presParOf" srcId="{1D81830F-733D-47A3-829C-9F42C6FA1FC2}" destId="{DF99BAA8-E566-4D59-81BD-C097863BDEDC}" srcOrd="2" destOrd="0" presId="urn:microsoft.com/office/officeart/2018/2/layout/IconVerticalSolidList"/>
    <dgm:cxn modelId="{C5ED1310-50B7-42DA-AC05-CD5A9EAA9AEF}" type="presParOf" srcId="{DF99BAA8-E566-4D59-81BD-C097863BDEDC}" destId="{2752BFA9-EB41-4D89-B7A7-4B254C07B29B}" srcOrd="0" destOrd="0" presId="urn:microsoft.com/office/officeart/2018/2/layout/IconVerticalSolidList"/>
    <dgm:cxn modelId="{9BFD74CD-2391-4546-BEB4-6DD83E1EF684}" type="presParOf" srcId="{DF99BAA8-E566-4D59-81BD-C097863BDEDC}" destId="{E44269ED-EC15-43DD-8875-27A7303582FC}" srcOrd="1" destOrd="0" presId="urn:microsoft.com/office/officeart/2018/2/layout/IconVerticalSolidList"/>
    <dgm:cxn modelId="{A70DAD72-C2E8-48BE-ADEB-100C5466FBC2}" type="presParOf" srcId="{DF99BAA8-E566-4D59-81BD-C097863BDEDC}" destId="{D5DDBE9A-7541-4A39-895C-1AE6CEDC6C74}" srcOrd="2" destOrd="0" presId="urn:microsoft.com/office/officeart/2018/2/layout/IconVerticalSolidList"/>
    <dgm:cxn modelId="{C253F73B-7379-4FEF-9CB3-FD9F964CBC72}" type="presParOf" srcId="{DF99BAA8-E566-4D59-81BD-C097863BDEDC}" destId="{B4C37107-A629-4023-8971-54D05533473D}" srcOrd="3" destOrd="0" presId="urn:microsoft.com/office/officeart/2018/2/layout/IconVerticalSolidList"/>
    <dgm:cxn modelId="{E752EFE5-B466-4BF1-8EF7-1E8A87E601BF}" type="presParOf" srcId="{1D81830F-733D-47A3-829C-9F42C6FA1FC2}" destId="{D0E41DDC-E2A8-4125-9507-690468F44FD2}" srcOrd="3" destOrd="0" presId="urn:microsoft.com/office/officeart/2018/2/layout/IconVerticalSolidList"/>
    <dgm:cxn modelId="{9463A6D4-879C-4988-8B2D-A4D387CD5D24}" type="presParOf" srcId="{1D81830F-733D-47A3-829C-9F42C6FA1FC2}" destId="{E44387D4-BC9A-401E-A3FC-1EC54A886629}" srcOrd="4" destOrd="0" presId="urn:microsoft.com/office/officeart/2018/2/layout/IconVerticalSolidList"/>
    <dgm:cxn modelId="{3A02CAF1-BC1B-4560-BDD7-D85103523F2C}" type="presParOf" srcId="{E44387D4-BC9A-401E-A3FC-1EC54A886629}" destId="{932209D0-C1F2-4178-8C5E-4A79E24049D2}" srcOrd="0" destOrd="0" presId="urn:microsoft.com/office/officeart/2018/2/layout/IconVerticalSolidList"/>
    <dgm:cxn modelId="{2A938608-463F-48D8-90F9-0B915FCE4BB8}" type="presParOf" srcId="{E44387D4-BC9A-401E-A3FC-1EC54A886629}" destId="{186D711A-0738-4B4B-9388-B9BF4EAE84DC}" srcOrd="1" destOrd="0" presId="urn:microsoft.com/office/officeart/2018/2/layout/IconVerticalSolidList"/>
    <dgm:cxn modelId="{F1C69D50-F289-43A4-9E5C-0E2421A36E56}" type="presParOf" srcId="{E44387D4-BC9A-401E-A3FC-1EC54A886629}" destId="{BBA1F444-CA08-402B-BD88-8D55D934E291}" srcOrd="2" destOrd="0" presId="urn:microsoft.com/office/officeart/2018/2/layout/IconVerticalSolidList"/>
    <dgm:cxn modelId="{7EED284A-A5DF-4BEE-A657-4EDF622A34E5}" type="presParOf" srcId="{E44387D4-BC9A-401E-A3FC-1EC54A886629}" destId="{7D634CA2-0CBA-4AC0-8B67-E052BFD7338B}" srcOrd="3" destOrd="0" presId="urn:microsoft.com/office/officeart/2018/2/layout/IconVerticalSolidList"/>
    <dgm:cxn modelId="{414F3783-902E-42D4-9C8A-D48D84BA2FEF}" type="presParOf" srcId="{1D81830F-733D-47A3-829C-9F42C6FA1FC2}" destId="{5E99FB57-E3F7-49BA-B586-DFBFAAC42B17}" srcOrd="5" destOrd="0" presId="urn:microsoft.com/office/officeart/2018/2/layout/IconVerticalSolidList"/>
    <dgm:cxn modelId="{7273A366-D3FA-4BA5-8660-35E5E4A35C76}" type="presParOf" srcId="{1D81830F-733D-47A3-829C-9F42C6FA1FC2}" destId="{F27596F9-1A92-46D0-93F1-C84F5F07F394}" srcOrd="6" destOrd="0" presId="urn:microsoft.com/office/officeart/2018/2/layout/IconVerticalSolidList"/>
    <dgm:cxn modelId="{61764B3F-FD49-46AD-BF56-7327AF6BE1BE}" type="presParOf" srcId="{F27596F9-1A92-46D0-93F1-C84F5F07F394}" destId="{6BA66F8D-6E97-4FC4-8DC2-FFCA37210861}" srcOrd="0" destOrd="0" presId="urn:microsoft.com/office/officeart/2018/2/layout/IconVerticalSolidList"/>
    <dgm:cxn modelId="{C619A470-F2C7-4D4E-A9C7-2A38414C9B8F}" type="presParOf" srcId="{F27596F9-1A92-46D0-93F1-C84F5F07F394}" destId="{AD58BDD6-3449-4602-89A1-B4E7BC0706BD}" srcOrd="1" destOrd="0" presId="urn:microsoft.com/office/officeart/2018/2/layout/IconVerticalSolidList"/>
    <dgm:cxn modelId="{76A903D2-3441-466D-8F0E-A01D5F42E9A3}" type="presParOf" srcId="{F27596F9-1A92-46D0-93F1-C84F5F07F394}" destId="{7DE1660C-1F23-4DDA-A0ED-49BF8690BB5B}" srcOrd="2" destOrd="0" presId="urn:microsoft.com/office/officeart/2018/2/layout/IconVerticalSolidList"/>
    <dgm:cxn modelId="{312DBA7C-90B9-49B1-864D-9C8CEF06FFAD}" type="presParOf" srcId="{F27596F9-1A92-46D0-93F1-C84F5F07F394}" destId="{2890EC8C-BF9A-4338-9BB9-6182BBCEF548}" srcOrd="3" destOrd="0" presId="urn:microsoft.com/office/officeart/2018/2/layout/IconVerticalSolidList"/>
    <dgm:cxn modelId="{4235013E-04E9-48EE-A37C-C31303EDD19D}" type="presParOf" srcId="{1D81830F-733D-47A3-829C-9F42C6FA1FC2}" destId="{EF67F73F-98A9-4F94-8476-CD90A46F3AC0}" srcOrd="7" destOrd="0" presId="urn:microsoft.com/office/officeart/2018/2/layout/IconVerticalSolidList"/>
    <dgm:cxn modelId="{08BF46B0-4D92-4D6A-8B67-41A4B0D83201}" type="presParOf" srcId="{1D81830F-733D-47A3-829C-9F42C6FA1FC2}" destId="{709877D0-7B62-4811-AA26-108835538FB6}" srcOrd="8" destOrd="0" presId="urn:microsoft.com/office/officeart/2018/2/layout/IconVerticalSolidList"/>
    <dgm:cxn modelId="{78DBD881-D0ED-418F-A996-7237669C7E57}" type="presParOf" srcId="{709877D0-7B62-4811-AA26-108835538FB6}" destId="{9AAF49D6-3C14-4B5A-9127-49A5985B6167}" srcOrd="0" destOrd="0" presId="urn:microsoft.com/office/officeart/2018/2/layout/IconVerticalSolidList"/>
    <dgm:cxn modelId="{99871E80-8A90-4B14-B0EC-876A099039AE}" type="presParOf" srcId="{709877D0-7B62-4811-AA26-108835538FB6}" destId="{B7E18706-8E5F-4BB3-8A23-9122A59D6F25}" srcOrd="1" destOrd="0" presId="urn:microsoft.com/office/officeart/2018/2/layout/IconVerticalSolidList"/>
    <dgm:cxn modelId="{95B38D04-5E88-4623-8E8B-5B465902AF8D}" type="presParOf" srcId="{709877D0-7B62-4811-AA26-108835538FB6}" destId="{77D15CB1-8093-4299-A783-C422BF0029D6}" srcOrd="2" destOrd="0" presId="urn:microsoft.com/office/officeart/2018/2/layout/IconVerticalSolidList"/>
    <dgm:cxn modelId="{52EBE2A7-3AA0-4C4E-9F35-15F585CB21BD}" type="presParOf" srcId="{709877D0-7B62-4811-AA26-108835538FB6}" destId="{796DA9C6-E05F-4AC3-9DA4-CA8DE93ADF6B}" srcOrd="3" destOrd="0" presId="urn:microsoft.com/office/officeart/2018/2/layout/IconVerticalSolidList"/>
    <dgm:cxn modelId="{2978E8E8-1D68-4960-8E65-1F7D6DF24D5F}" type="presParOf" srcId="{1D81830F-733D-47A3-829C-9F42C6FA1FC2}" destId="{754A7F12-27CF-4015-9621-24AE19DB2702}" srcOrd="9" destOrd="0" presId="urn:microsoft.com/office/officeart/2018/2/layout/IconVerticalSolidList"/>
    <dgm:cxn modelId="{91E482A1-AB3C-4C80-A018-486E60DBAF09}" type="presParOf" srcId="{1D81830F-733D-47A3-829C-9F42C6FA1FC2}" destId="{018792A6-1009-46FE-9E63-F074BF657179}" srcOrd="10" destOrd="0" presId="urn:microsoft.com/office/officeart/2018/2/layout/IconVerticalSolidList"/>
    <dgm:cxn modelId="{0179D3F9-BCAA-4C01-BD70-EDB6FB30354C}" type="presParOf" srcId="{018792A6-1009-46FE-9E63-F074BF657179}" destId="{3D7546F6-B85E-43A8-AB95-E30A0CFA088F}" srcOrd="0" destOrd="0" presId="urn:microsoft.com/office/officeart/2018/2/layout/IconVerticalSolidList"/>
    <dgm:cxn modelId="{34A7E81A-2BA0-4BBA-8A36-5B699C92BD71}" type="presParOf" srcId="{018792A6-1009-46FE-9E63-F074BF657179}" destId="{7B6BA1D8-CA9C-414E-86D3-5328C077D886}" srcOrd="1" destOrd="0" presId="urn:microsoft.com/office/officeart/2018/2/layout/IconVerticalSolidList"/>
    <dgm:cxn modelId="{C476BDA8-F116-4B79-823C-33CA970F4280}" type="presParOf" srcId="{018792A6-1009-46FE-9E63-F074BF657179}" destId="{99F4871A-89FA-4A56-A1BF-48D55203EA0B}" srcOrd="2" destOrd="0" presId="urn:microsoft.com/office/officeart/2018/2/layout/IconVerticalSolidList"/>
    <dgm:cxn modelId="{96F3697C-D75C-4A5E-B794-3BDE38F5A005}" type="presParOf" srcId="{018792A6-1009-46FE-9E63-F074BF657179}" destId="{A70E9B82-D650-4F71-9B32-D21A6F1AAFE9}" srcOrd="3" destOrd="0" presId="urn:microsoft.com/office/officeart/2018/2/layout/IconVerticalSolidList"/>
    <dgm:cxn modelId="{CBA93BFC-DD5A-49B4-AB2C-AFA502DA1DD2}" type="presParOf" srcId="{1D81830F-733D-47A3-829C-9F42C6FA1FC2}" destId="{F20B072C-5CC7-4528-9FC2-40AFABE7B74A}" srcOrd="11" destOrd="0" presId="urn:microsoft.com/office/officeart/2018/2/layout/IconVerticalSolidList"/>
    <dgm:cxn modelId="{39122DF7-6AF0-4056-89D2-E11F0C330C9E}" type="presParOf" srcId="{1D81830F-733D-47A3-829C-9F42C6FA1FC2}" destId="{1EB598B2-2416-4696-AD64-A6E487B47765}" srcOrd="12" destOrd="0" presId="urn:microsoft.com/office/officeart/2018/2/layout/IconVerticalSolidList"/>
    <dgm:cxn modelId="{81A20EB5-0EB1-4F8D-AE87-A76FFB4A3F0A}" type="presParOf" srcId="{1EB598B2-2416-4696-AD64-A6E487B47765}" destId="{3AC997F7-55CA-46C3-B3E6-ED9AA62D8917}" srcOrd="0" destOrd="0" presId="urn:microsoft.com/office/officeart/2018/2/layout/IconVerticalSolidList"/>
    <dgm:cxn modelId="{3CC90744-DEF3-4FF3-8ED5-0A20A602B371}" type="presParOf" srcId="{1EB598B2-2416-4696-AD64-A6E487B47765}" destId="{2DFC2F3C-4C11-4E4B-A3D4-B1E6047B2B6C}" srcOrd="1" destOrd="0" presId="urn:microsoft.com/office/officeart/2018/2/layout/IconVerticalSolidList"/>
    <dgm:cxn modelId="{2A2357BD-01B9-484C-9F38-47122688F7F4}" type="presParOf" srcId="{1EB598B2-2416-4696-AD64-A6E487B47765}" destId="{CCB37739-BD4A-4B30-8B58-FFF2E47E8022}" srcOrd="2" destOrd="0" presId="urn:microsoft.com/office/officeart/2018/2/layout/IconVerticalSolidList"/>
    <dgm:cxn modelId="{655E6A38-CFD4-4437-9894-65A1B7DE8FAD}" type="presParOf" srcId="{1EB598B2-2416-4696-AD64-A6E487B47765}" destId="{D177A8AA-9CC8-43DC-BCB8-178143E2ED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DFD111-C064-4F18-A530-4BC4D118D93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8E4C27-93DA-4F13-8B60-B1C6CA05B89D}">
      <dgm:prSet/>
      <dgm:spPr/>
      <dgm:t>
        <a:bodyPr/>
        <a:lstStyle/>
        <a:p>
          <a:r>
            <a:rPr lang="tr-TR"/>
            <a:t>Possible offspring report</a:t>
          </a:r>
          <a:endParaRPr lang="en-US"/>
        </a:p>
      </dgm:t>
    </dgm:pt>
    <dgm:pt modelId="{3FE00033-4C03-4293-B485-78B316118DF5}" type="parTrans" cxnId="{65C85E1D-4CD9-4C24-A1F5-B64052B5C1C9}">
      <dgm:prSet/>
      <dgm:spPr/>
      <dgm:t>
        <a:bodyPr/>
        <a:lstStyle/>
        <a:p>
          <a:endParaRPr lang="en-US"/>
        </a:p>
      </dgm:t>
    </dgm:pt>
    <dgm:pt modelId="{86548777-F6A6-4C5E-B831-CC6CF66EA54A}" type="sibTrans" cxnId="{65C85E1D-4CD9-4C24-A1F5-B64052B5C1C9}">
      <dgm:prSet/>
      <dgm:spPr/>
      <dgm:t>
        <a:bodyPr/>
        <a:lstStyle/>
        <a:p>
          <a:endParaRPr lang="en-US"/>
        </a:p>
      </dgm:t>
    </dgm:pt>
    <dgm:pt modelId="{2706435E-1C8B-454C-A0C2-D693AD25C19D}">
      <dgm:prSet/>
      <dgm:spPr/>
      <dgm:t>
        <a:bodyPr/>
        <a:lstStyle/>
        <a:p>
          <a:r>
            <a:rPr lang="tr-TR"/>
            <a:t>Reporting in advance </a:t>
          </a:r>
          <a:endParaRPr lang="en-US"/>
        </a:p>
      </dgm:t>
    </dgm:pt>
    <dgm:pt modelId="{891FD243-2010-4402-A441-9C1AEE148A4D}" type="parTrans" cxnId="{5505F1E7-089B-4126-8E7E-C17F06956193}">
      <dgm:prSet/>
      <dgm:spPr/>
      <dgm:t>
        <a:bodyPr/>
        <a:lstStyle/>
        <a:p>
          <a:endParaRPr lang="en-US"/>
        </a:p>
      </dgm:t>
    </dgm:pt>
    <dgm:pt modelId="{5E039662-A208-421D-B283-2387E79EAB4D}" type="sibTrans" cxnId="{5505F1E7-089B-4126-8E7E-C17F06956193}">
      <dgm:prSet/>
      <dgm:spPr/>
      <dgm:t>
        <a:bodyPr/>
        <a:lstStyle/>
        <a:p>
          <a:endParaRPr lang="en-US"/>
        </a:p>
      </dgm:t>
    </dgm:pt>
    <dgm:pt modelId="{0B7C4C04-D384-4E27-8D3C-D817716A88DC}">
      <dgm:prSet/>
      <dgm:spPr/>
      <dgm:t>
        <a:bodyPr/>
        <a:lstStyle/>
        <a:p>
          <a:r>
            <a:rPr lang="tr-TR"/>
            <a:t>Clinical data updating</a:t>
          </a:r>
          <a:endParaRPr lang="en-US"/>
        </a:p>
      </dgm:t>
    </dgm:pt>
    <dgm:pt modelId="{F3663083-B74B-4959-A5CD-25776A1391C0}" type="parTrans" cxnId="{0A282CC1-357F-402D-971C-3A37E4BDFFFB}">
      <dgm:prSet/>
      <dgm:spPr/>
      <dgm:t>
        <a:bodyPr/>
        <a:lstStyle/>
        <a:p>
          <a:endParaRPr lang="en-US"/>
        </a:p>
      </dgm:t>
    </dgm:pt>
    <dgm:pt modelId="{277F042D-37F3-440A-8514-48452416497A}" type="sibTrans" cxnId="{0A282CC1-357F-402D-971C-3A37E4BDFFFB}">
      <dgm:prSet/>
      <dgm:spPr/>
      <dgm:t>
        <a:bodyPr/>
        <a:lstStyle/>
        <a:p>
          <a:endParaRPr lang="en-US"/>
        </a:p>
      </dgm:t>
    </dgm:pt>
    <dgm:pt modelId="{2B9FCDA5-1B09-43DE-8A95-E0B90F2694F0}" type="pres">
      <dgm:prSet presAssocID="{5FDFD111-C064-4F18-A530-4BC4D118D935}" presName="root" presStyleCnt="0">
        <dgm:presLayoutVars>
          <dgm:dir/>
          <dgm:resizeHandles val="exact"/>
        </dgm:presLayoutVars>
      </dgm:prSet>
      <dgm:spPr/>
    </dgm:pt>
    <dgm:pt modelId="{62F04066-70EA-4D8A-A058-9A2EC571736C}" type="pres">
      <dgm:prSet presAssocID="{928E4C27-93DA-4F13-8B60-B1C6CA05B89D}" presName="compNode" presStyleCnt="0"/>
      <dgm:spPr/>
    </dgm:pt>
    <dgm:pt modelId="{E1200405-20ED-4D3F-8EA2-740227078BCC}" type="pres">
      <dgm:prSet presAssocID="{928E4C27-93DA-4F13-8B60-B1C6CA05B8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39C3532A-527C-42E9-8888-7881A727E593}" type="pres">
      <dgm:prSet presAssocID="{928E4C27-93DA-4F13-8B60-B1C6CA05B89D}" presName="spaceRect" presStyleCnt="0"/>
      <dgm:spPr/>
    </dgm:pt>
    <dgm:pt modelId="{C7B601E4-E971-43A9-A333-43215E272457}" type="pres">
      <dgm:prSet presAssocID="{928E4C27-93DA-4F13-8B60-B1C6CA05B89D}" presName="textRect" presStyleLbl="revTx" presStyleIdx="0" presStyleCnt="3">
        <dgm:presLayoutVars>
          <dgm:chMax val="1"/>
          <dgm:chPref val="1"/>
        </dgm:presLayoutVars>
      </dgm:prSet>
      <dgm:spPr/>
    </dgm:pt>
    <dgm:pt modelId="{9C2EC15B-3542-493E-BED9-9E8AD67CAFBE}" type="pres">
      <dgm:prSet presAssocID="{86548777-F6A6-4C5E-B831-CC6CF66EA54A}" presName="sibTrans" presStyleCnt="0"/>
      <dgm:spPr/>
    </dgm:pt>
    <dgm:pt modelId="{A3C13519-E349-42AD-8F65-BCFD9D6C073E}" type="pres">
      <dgm:prSet presAssocID="{2706435E-1C8B-454C-A0C2-D693AD25C19D}" presName="compNode" presStyleCnt="0"/>
      <dgm:spPr/>
    </dgm:pt>
    <dgm:pt modelId="{D9AF8F2E-A0B3-47E5-87DC-F75B7BD14326}" type="pres">
      <dgm:prSet presAssocID="{2706435E-1C8B-454C-A0C2-D693AD25C1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1F48D96-2DA6-4660-ACDD-DBE1B8C84C05}" type="pres">
      <dgm:prSet presAssocID="{2706435E-1C8B-454C-A0C2-D693AD25C19D}" presName="spaceRect" presStyleCnt="0"/>
      <dgm:spPr/>
    </dgm:pt>
    <dgm:pt modelId="{7DD400A0-D1B9-476E-89F7-C090F600C45F}" type="pres">
      <dgm:prSet presAssocID="{2706435E-1C8B-454C-A0C2-D693AD25C19D}" presName="textRect" presStyleLbl="revTx" presStyleIdx="1" presStyleCnt="3">
        <dgm:presLayoutVars>
          <dgm:chMax val="1"/>
          <dgm:chPref val="1"/>
        </dgm:presLayoutVars>
      </dgm:prSet>
      <dgm:spPr/>
    </dgm:pt>
    <dgm:pt modelId="{36470C6D-9C92-4564-BF6B-78B0AF073AC4}" type="pres">
      <dgm:prSet presAssocID="{5E039662-A208-421D-B283-2387E79EAB4D}" presName="sibTrans" presStyleCnt="0"/>
      <dgm:spPr/>
    </dgm:pt>
    <dgm:pt modelId="{A1C1215A-8302-4F55-AE49-5FD944E71237}" type="pres">
      <dgm:prSet presAssocID="{0B7C4C04-D384-4E27-8D3C-D817716A88DC}" presName="compNode" presStyleCnt="0"/>
      <dgm:spPr/>
    </dgm:pt>
    <dgm:pt modelId="{F3687288-765D-4B0E-8EF0-2EDD5C7CA03B}" type="pres">
      <dgm:prSet presAssocID="{0B7C4C04-D384-4E27-8D3C-D817716A88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59B699B-350B-44BD-AEDC-CF42CADAB896}" type="pres">
      <dgm:prSet presAssocID="{0B7C4C04-D384-4E27-8D3C-D817716A88DC}" presName="spaceRect" presStyleCnt="0"/>
      <dgm:spPr/>
    </dgm:pt>
    <dgm:pt modelId="{AF7A0FED-62EE-4022-9631-316D18E95FDA}" type="pres">
      <dgm:prSet presAssocID="{0B7C4C04-D384-4E27-8D3C-D817716A88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C85E1D-4CD9-4C24-A1F5-B64052B5C1C9}" srcId="{5FDFD111-C064-4F18-A530-4BC4D118D935}" destId="{928E4C27-93DA-4F13-8B60-B1C6CA05B89D}" srcOrd="0" destOrd="0" parTransId="{3FE00033-4C03-4293-B485-78B316118DF5}" sibTransId="{86548777-F6A6-4C5E-B831-CC6CF66EA54A}"/>
    <dgm:cxn modelId="{2594FE2E-BA57-4B7D-AC75-370512A6C584}" type="presOf" srcId="{928E4C27-93DA-4F13-8B60-B1C6CA05B89D}" destId="{C7B601E4-E971-43A9-A333-43215E272457}" srcOrd="0" destOrd="0" presId="urn:microsoft.com/office/officeart/2018/2/layout/IconLabelList"/>
    <dgm:cxn modelId="{6F7DBB5D-F7D9-4203-955D-AD472651AF08}" type="presOf" srcId="{2706435E-1C8B-454C-A0C2-D693AD25C19D}" destId="{7DD400A0-D1B9-476E-89F7-C090F600C45F}" srcOrd="0" destOrd="0" presId="urn:microsoft.com/office/officeart/2018/2/layout/IconLabelList"/>
    <dgm:cxn modelId="{6101044A-9914-4CC8-9658-99EEFE8724A1}" type="presOf" srcId="{5FDFD111-C064-4F18-A530-4BC4D118D935}" destId="{2B9FCDA5-1B09-43DE-8A95-E0B90F2694F0}" srcOrd="0" destOrd="0" presId="urn:microsoft.com/office/officeart/2018/2/layout/IconLabelList"/>
    <dgm:cxn modelId="{66BA74A1-2A25-41B5-9A77-548AB36553F3}" type="presOf" srcId="{0B7C4C04-D384-4E27-8D3C-D817716A88DC}" destId="{AF7A0FED-62EE-4022-9631-316D18E95FDA}" srcOrd="0" destOrd="0" presId="urn:microsoft.com/office/officeart/2018/2/layout/IconLabelList"/>
    <dgm:cxn modelId="{0A282CC1-357F-402D-971C-3A37E4BDFFFB}" srcId="{5FDFD111-C064-4F18-A530-4BC4D118D935}" destId="{0B7C4C04-D384-4E27-8D3C-D817716A88DC}" srcOrd="2" destOrd="0" parTransId="{F3663083-B74B-4959-A5CD-25776A1391C0}" sibTransId="{277F042D-37F3-440A-8514-48452416497A}"/>
    <dgm:cxn modelId="{5505F1E7-089B-4126-8E7E-C17F06956193}" srcId="{5FDFD111-C064-4F18-A530-4BC4D118D935}" destId="{2706435E-1C8B-454C-A0C2-D693AD25C19D}" srcOrd="1" destOrd="0" parTransId="{891FD243-2010-4402-A441-9C1AEE148A4D}" sibTransId="{5E039662-A208-421D-B283-2387E79EAB4D}"/>
    <dgm:cxn modelId="{C7466B09-9459-4619-8FAB-880CC72871B9}" type="presParOf" srcId="{2B9FCDA5-1B09-43DE-8A95-E0B90F2694F0}" destId="{62F04066-70EA-4D8A-A058-9A2EC571736C}" srcOrd="0" destOrd="0" presId="urn:microsoft.com/office/officeart/2018/2/layout/IconLabelList"/>
    <dgm:cxn modelId="{E93FC31B-A4BD-4F60-A47C-59DFE537E155}" type="presParOf" srcId="{62F04066-70EA-4D8A-A058-9A2EC571736C}" destId="{E1200405-20ED-4D3F-8EA2-740227078BCC}" srcOrd="0" destOrd="0" presId="urn:microsoft.com/office/officeart/2018/2/layout/IconLabelList"/>
    <dgm:cxn modelId="{4906B231-EF41-4157-AAF6-582EDC262A14}" type="presParOf" srcId="{62F04066-70EA-4D8A-A058-9A2EC571736C}" destId="{39C3532A-527C-42E9-8888-7881A727E593}" srcOrd="1" destOrd="0" presId="urn:microsoft.com/office/officeart/2018/2/layout/IconLabelList"/>
    <dgm:cxn modelId="{1988918A-08E7-4E7D-AF44-ED03C88577CA}" type="presParOf" srcId="{62F04066-70EA-4D8A-A058-9A2EC571736C}" destId="{C7B601E4-E971-43A9-A333-43215E272457}" srcOrd="2" destOrd="0" presId="urn:microsoft.com/office/officeart/2018/2/layout/IconLabelList"/>
    <dgm:cxn modelId="{6080377C-B8BE-492D-81A5-DDE6D719BE01}" type="presParOf" srcId="{2B9FCDA5-1B09-43DE-8A95-E0B90F2694F0}" destId="{9C2EC15B-3542-493E-BED9-9E8AD67CAFBE}" srcOrd="1" destOrd="0" presId="urn:microsoft.com/office/officeart/2018/2/layout/IconLabelList"/>
    <dgm:cxn modelId="{79F72C45-2FB5-442D-8692-9A5B9F779B83}" type="presParOf" srcId="{2B9FCDA5-1B09-43DE-8A95-E0B90F2694F0}" destId="{A3C13519-E349-42AD-8F65-BCFD9D6C073E}" srcOrd="2" destOrd="0" presId="urn:microsoft.com/office/officeart/2018/2/layout/IconLabelList"/>
    <dgm:cxn modelId="{19A8E080-BC31-4C97-9DD4-D29AF446FFD2}" type="presParOf" srcId="{A3C13519-E349-42AD-8F65-BCFD9D6C073E}" destId="{D9AF8F2E-A0B3-47E5-87DC-F75B7BD14326}" srcOrd="0" destOrd="0" presId="urn:microsoft.com/office/officeart/2018/2/layout/IconLabelList"/>
    <dgm:cxn modelId="{DB821AF8-3CFC-4E1A-A83B-25E1D5F2716B}" type="presParOf" srcId="{A3C13519-E349-42AD-8F65-BCFD9D6C073E}" destId="{61F48D96-2DA6-4660-ACDD-DBE1B8C84C05}" srcOrd="1" destOrd="0" presId="urn:microsoft.com/office/officeart/2018/2/layout/IconLabelList"/>
    <dgm:cxn modelId="{17ED5E53-9F5F-49D6-A730-9B9905384679}" type="presParOf" srcId="{A3C13519-E349-42AD-8F65-BCFD9D6C073E}" destId="{7DD400A0-D1B9-476E-89F7-C090F600C45F}" srcOrd="2" destOrd="0" presId="urn:microsoft.com/office/officeart/2018/2/layout/IconLabelList"/>
    <dgm:cxn modelId="{F78BDE35-7B52-4A07-94A5-81CC1C303809}" type="presParOf" srcId="{2B9FCDA5-1B09-43DE-8A95-E0B90F2694F0}" destId="{36470C6D-9C92-4564-BF6B-78B0AF073AC4}" srcOrd="3" destOrd="0" presId="urn:microsoft.com/office/officeart/2018/2/layout/IconLabelList"/>
    <dgm:cxn modelId="{CB3115BB-6635-47B1-B3E3-0A65B6297396}" type="presParOf" srcId="{2B9FCDA5-1B09-43DE-8A95-E0B90F2694F0}" destId="{A1C1215A-8302-4F55-AE49-5FD944E71237}" srcOrd="4" destOrd="0" presId="urn:microsoft.com/office/officeart/2018/2/layout/IconLabelList"/>
    <dgm:cxn modelId="{9C242486-1936-478C-8C99-99AF55A9752B}" type="presParOf" srcId="{A1C1215A-8302-4F55-AE49-5FD944E71237}" destId="{F3687288-765D-4B0E-8EF0-2EDD5C7CA03B}" srcOrd="0" destOrd="0" presId="urn:microsoft.com/office/officeart/2018/2/layout/IconLabelList"/>
    <dgm:cxn modelId="{152D9D54-6BD5-4973-AD07-514FEEA95573}" type="presParOf" srcId="{A1C1215A-8302-4F55-AE49-5FD944E71237}" destId="{E59B699B-350B-44BD-AEDC-CF42CADAB896}" srcOrd="1" destOrd="0" presId="urn:microsoft.com/office/officeart/2018/2/layout/IconLabelList"/>
    <dgm:cxn modelId="{97DA1AAB-1518-4BB0-8562-73366D7C7A36}" type="presParOf" srcId="{A1C1215A-8302-4F55-AE49-5FD944E71237}" destId="{AF7A0FED-62EE-4022-9631-316D18E95F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894CE6-FEFC-46E2-A5C4-E0709F84D8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7F35DE-39BA-4597-8DAC-0F19C75C01D2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Optimized</a:t>
          </a:r>
          <a:endParaRPr lang="en-US" dirty="0"/>
        </a:p>
      </dgm:t>
    </dgm:pt>
    <dgm:pt modelId="{72B06D10-ED14-4A08-9D60-8C0D5F074449}" type="parTrans" cxnId="{E2421253-04AF-462D-A89E-D571B123E3A3}">
      <dgm:prSet/>
      <dgm:spPr/>
      <dgm:t>
        <a:bodyPr/>
        <a:lstStyle/>
        <a:p>
          <a:endParaRPr lang="en-US"/>
        </a:p>
      </dgm:t>
    </dgm:pt>
    <dgm:pt modelId="{CF30BE96-9410-45AA-94E3-D47AA669ACDB}" type="sibTrans" cxnId="{E2421253-04AF-462D-A89E-D571B123E3A3}">
      <dgm:prSet/>
      <dgm:spPr/>
      <dgm:t>
        <a:bodyPr/>
        <a:lstStyle/>
        <a:p>
          <a:endParaRPr lang="en-US"/>
        </a:p>
      </dgm:t>
    </dgm:pt>
    <dgm:pt modelId="{CAD47215-F68D-4D7B-92F3-A0A02ACB5421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Database Accessibility </a:t>
          </a:r>
          <a:endParaRPr lang="en-US" dirty="0"/>
        </a:p>
      </dgm:t>
    </dgm:pt>
    <dgm:pt modelId="{2D967871-7252-4CE4-B867-A672CE02FCC5}" type="parTrans" cxnId="{EB99D422-7A51-4CB4-885C-9663B4C21469}">
      <dgm:prSet/>
      <dgm:spPr/>
      <dgm:t>
        <a:bodyPr/>
        <a:lstStyle/>
        <a:p>
          <a:endParaRPr lang="en-US"/>
        </a:p>
      </dgm:t>
    </dgm:pt>
    <dgm:pt modelId="{8E2CA34D-E8FA-4049-BD83-7DE6531EC18C}" type="sibTrans" cxnId="{EB99D422-7A51-4CB4-885C-9663B4C21469}">
      <dgm:prSet/>
      <dgm:spPr/>
      <dgm:t>
        <a:bodyPr/>
        <a:lstStyle/>
        <a:p>
          <a:endParaRPr lang="en-US"/>
        </a:p>
      </dgm:t>
    </dgm:pt>
    <dgm:pt modelId="{E101D5F6-7F8B-4FC7-A7A6-55E5BBEFDD41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Security</a:t>
          </a:r>
          <a:endParaRPr lang="en-US" dirty="0"/>
        </a:p>
      </dgm:t>
    </dgm:pt>
    <dgm:pt modelId="{5D4E502D-740B-402D-8963-1BD032A7B550}" type="parTrans" cxnId="{FFBF941F-B9D4-4B6A-9613-5097DCB9BF3B}">
      <dgm:prSet/>
      <dgm:spPr/>
      <dgm:t>
        <a:bodyPr/>
        <a:lstStyle/>
        <a:p>
          <a:endParaRPr lang="en-US"/>
        </a:p>
      </dgm:t>
    </dgm:pt>
    <dgm:pt modelId="{B5DA49D9-C895-4561-88AE-3827917159DA}" type="sibTrans" cxnId="{FFBF941F-B9D4-4B6A-9613-5097DCB9BF3B}">
      <dgm:prSet/>
      <dgm:spPr/>
      <dgm:t>
        <a:bodyPr/>
        <a:lstStyle/>
        <a:p>
          <a:endParaRPr lang="en-US"/>
        </a:p>
      </dgm:t>
    </dgm:pt>
    <dgm:pt modelId="{8186DEAA-89FB-4FE5-A8AF-0A1C39A7A7A9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Multi-</a:t>
          </a:r>
          <a:r>
            <a:rPr lang="tr-TR" dirty="0" err="1"/>
            <a:t>user</a:t>
          </a:r>
          <a:r>
            <a:rPr lang="tr-TR" dirty="0"/>
            <a:t> software</a:t>
          </a:r>
          <a:endParaRPr lang="en-US" dirty="0"/>
        </a:p>
      </dgm:t>
    </dgm:pt>
    <dgm:pt modelId="{0FB351C3-6B46-4A73-8136-BEEF6EBEC26E}" type="parTrans" cxnId="{133184F7-2861-47FF-A81F-5EA353AA93C2}">
      <dgm:prSet/>
      <dgm:spPr/>
      <dgm:t>
        <a:bodyPr/>
        <a:lstStyle/>
        <a:p>
          <a:endParaRPr lang="en-US"/>
        </a:p>
      </dgm:t>
    </dgm:pt>
    <dgm:pt modelId="{24A41352-11D8-4180-9D0D-A19FE9F66F06}" type="sibTrans" cxnId="{133184F7-2861-47FF-A81F-5EA353AA93C2}">
      <dgm:prSet/>
      <dgm:spPr/>
      <dgm:t>
        <a:bodyPr/>
        <a:lstStyle/>
        <a:p>
          <a:endParaRPr lang="en-US"/>
        </a:p>
      </dgm:t>
    </dgm:pt>
    <dgm:pt modelId="{653514B4-7270-457D-BB1B-AB72B719619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User-friendly</a:t>
          </a:r>
          <a:endParaRPr lang="en-US"/>
        </a:p>
      </dgm:t>
    </dgm:pt>
    <dgm:pt modelId="{7036CA15-969B-4160-87A0-C8EDB912A134}" type="parTrans" cxnId="{0FE86BDB-FF87-4DD1-921A-385EE233E3BF}">
      <dgm:prSet/>
      <dgm:spPr/>
      <dgm:t>
        <a:bodyPr/>
        <a:lstStyle/>
        <a:p>
          <a:endParaRPr lang="en-US"/>
        </a:p>
      </dgm:t>
    </dgm:pt>
    <dgm:pt modelId="{812D477E-8226-48F5-B8F3-DDA5F0E78065}" type="sibTrans" cxnId="{0FE86BDB-FF87-4DD1-921A-385EE233E3BF}">
      <dgm:prSet/>
      <dgm:spPr/>
      <dgm:t>
        <a:bodyPr/>
        <a:lstStyle/>
        <a:p>
          <a:endParaRPr lang="en-US"/>
        </a:p>
      </dgm:t>
    </dgm:pt>
    <dgm:pt modelId="{899AC756-3DE2-4A5E-A2D9-5C9A609050FC}" type="pres">
      <dgm:prSet presAssocID="{53894CE6-FEFC-46E2-A5C4-E0709F84D812}" presName="root" presStyleCnt="0">
        <dgm:presLayoutVars>
          <dgm:dir/>
          <dgm:resizeHandles val="exact"/>
        </dgm:presLayoutVars>
      </dgm:prSet>
      <dgm:spPr/>
    </dgm:pt>
    <dgm:pt modelId="{D2293181-67C7-403D-8F91-B242C689FEBE}" type="pres">
      <dgm:prSet presAssocID="{997F35DE-39BA-4597-8DAC-0F19C75C01D2}" presName="compNode" presStyleCnt="0"/>
      <dgm:spPr/>
    </dgm:pt>
    <dgm:pt modelId="{3259602A-6943-4B64-ACAA-442A8FE25F85}" type="pres">
      <dgm:prSet presAssocID="{997F35DE-39BA-4597-8DAC-0F19C75C01D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AD850C12-76E1-45A3-95AD-91C5AC3B567B}" type="pres">
      <dgm:prSet presAssocID="{997F35DE-39BA-4597-8DAC-0F19C75C01D2}" presName="spaceRect" presStyleCnt="0"/>
      <dgm:spPr/>
    </dgm:pt>
    <dgm:pt modelId="{422C08AA-4813-4043-BDF3-727C5FD15686}" type="pres">
      <dgm:prSet presAssocID="{997F35DE-39BA-4597-8DAC-0F19C75C01D2}" presName="textRect" presStyleLbl="revTx" presStyleIdx="0" presStyleCnt="5">
        <dgm:presLayoutVars>
          <dgm:chMax val="1"/>
          <dgm:chPref val="1"/>
        </dgm:presLayoutVars>
      </dgm:prSet>
      <dgm:spPr/>
    </dgm:pt>
    <dgm:pt modelId="{0ACF558B-0EEC-4323-B033-8E042C05CBDF}" type="pres">
      <dgm:prSet presAssocID="{CF30BE96-9410-45AA-94E3-D47AA669ACDB}" presName="sibTrans" presStyleCnt="0"/>
      <dgm:spPr/>
    </dgm:pt>
    <dgm:pt modelId="{429DFE89-BF92-49DB-8F77-158B5B2B50F0}" type="pres">
      <dgm:prSet presAssocID="{CAD47215-F68D-4D7B-92F3-A0A02ACB5421}" presName="compNode" presStyleCnt="0"/>
      <dgm:spPr/>
    </dgm:pt>
    <dgm:pt modelId="{16AB026F-0541-46C9-B245-3BE64DD1BD60}" type="pres">
      <dgm:prSet presAssocID="{CAD47215-F68D-4D7B-92F3-A0A02ACB54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4E4B94-56C3-4BB9-ABDD-DA0112BA4FF6}" type="pres">
      <dgm:prSet presAssocID="{CAD47215-F68D-4D7B-92F3-A0A02ACB5421}" presName="spaceRect" presStyleCnt="0"/>
      <dgm:spPr/>
    </dgm:pt>
    <dgm:pt modelId="{F2AB322C-3899-4AFB-9917-4FABB0D1A69D}" type="pres">
      <dgm:prSet presAssocID="{CAD47215-F68D-4D7B-92F3-A0A02ACB5421}" presName="textRect" presStyleLbl="revTx" presStyleIdx="1" presStyleCnt="5">
        <dgm:presLayoutVars>
          <dgm:chMax val="1"/>
          <dgm:chPref val="1"/>
        </dgm:presLayoutVars>
      </dgm:prSet>
      <dgm:spPr/>
    </dgm:pt>
    <dgm:pt modelId="{F4A32FC3-2047-4016-9B54-6A84BE1BAB91}" type="pres">
      <dgm:prSet presAssocID="{8E2CA34D-E8FA-4049-BD83-7DE6531EC18C}" presName="sibTrans" presStyleCnt="0"/>
      <dgm:spPr/>
    </dgm:pt>
    <dgm:pt modelId="{9A62B7FA-F842-4AC6-9CDB-158DFA2AC1D3}" type="pres">
      <dgm:prSet presAssocID="{E101D5F6-7F8B-4FC7-A7A6-55E5BBEFDD41}" presName="compNode" presStyleCnt="0"/>
      <dgm:spPr/>
    </dgm:pt>
    <dgm:pt modelId="{F92A92C7-106F-49C7-8E0B-4DAAFD04CCAD}" type="pres">
      <dgm:prSet presAssocID="{E101D5F6-7F8B-4FC7-A7A6-55E5BBEFDD4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3606AFA-7BEC-48FE-A98F-B008D893FBDC}" type="pres">
      <dgm:prSet presAssocID="{E101D5F6-7F8B-4FC7-A7A6-55E5BBEFDD41}" presName="spaceRect" presStyleCnt="0"/>
      <dgm:spPr/>
    </dgm:pt>
    <dgm:pt modelId="{78D5AA1C-3DAB-462B-97A0-25C05CC52306}" type="pres">
      <dgm:prSet presAssocID="{E101D5F6-7F8B-4FC7-A7A6-55E5BBEFDD41}" presName="textRect" presStyleLbl="revTx" presStyleIdx="2" presStyleCnt="5">
        <dgm:presLayoutVars>
          <dgm:chMax val="1"/>
          <dgm:chPref val="1"/>
        </dgm:presLayoutVars>
      </dgm:prSet>
      <dgm:spPr/>
    </dgm:pt>
    <dgm:pt modelId="{33A454D1-44F5-4B3E-B65F-B411DC7550EF}" type="pres">
      <dgm:prSet presAssocID="{B5DA49D9-C895-4561-88AE-3827917159DA}" presName="sibTrans" presStyleCnt="0"/>
      <dgm:spPr/>
    </dgm:pt>
    <dgm:pt modelId="{25B034A0-47F0-404A-A7F3-A1105CFC5C90}" type="pres">
      <dgm:prSet presAssocID="{8186DEAA-89FB-4FE5-A8AF-0A1C39A7A7A9}" presName="compNode" presStyleCnt="0"/>
      <dgm:spPr/>
    </dgm:pt>
    <dgm:pt modelId="{420403EE-3BF2-44BB-A9B7-23DD04061254}" type="pres">
      <dgm:prSet presAssocID="{8186DEAA-89FB-4FE5-A8AF-0A1C39A7A7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1359B07-5E6E-4A78-9425-5AA1269DC79F}" type="pres">
      <dgm:prSet presAssocID="{8186DEAA-89FB-4FE5-A8AF-0A1C39A7A7A9}" presName="spaceRect" presStyleCnt="0"/>
      <dgm:spPr/>
    </dgm:pt>
    <dgm:pt modelId="{80AE4713-19DC-4316-BA42-DA0BD0C38EF0}" type="pres">
      <dgm:prSet presAssocID="{8186DEAA-89FB-4FE5-A8AF-0A1C39A7A7A9}" presName="textRect" presStyleLbl="revTx" presStyleIdx="3" presStyleCnt="5">
        <dgm:presLayoutVars>
          <dgm:chMax val="1"/>
          <dgm:chPref val="1"/>
        </dgm:presLayoutVars>
      </dgm:prSet>
      <dgm:spPr/>
    </dgm:pt>
    <dgm:pt modelId="{C6A2DF95-89F5-4B5E-9FE0-A5A9750023B9}" type="pres">
      <dgm:prSet presAssocID="{24A41352-11D8-4180-9D0D-A19FE9F66F06}" presName="sibTrans" presStyleCnt="0"/>
      <dgm:spPr/>
    </dgm:pt>
    <dgm:pt modelId="{7641F349-0A21-4720-AF4C-555ACF0AFEF1}" type="pres">
      <dgm:prSet presAssocID="{653514B4-7270-457D-BB1B-AB72B719619D}" presName="compNode" presStyleCnt="0"/>
      <dgm:spPr/>
    </dgm:pt>
    <dgm:pt modelId="{3CF7D13A-39CF-456F-BD01-1AE3E7CE528C}" type="pres">
      <dgm:prSet presAssocID="{653514B4-7270-457D-BB1B-AB72B719619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16C16EE3-FDE2-404B-807B-2873C339BE0F}" type="pres">
      <dgm:prSet presAssocID="{653514B4-7270-457D-BB1B-AB72B719619D}" presName="spaceRect" presStyleCnt="0"/>
      <dgm:spPr/>
    </dgm:pt>
    <dgm:pt modelId="{E4FC9C88-29E1-4720-B2E2-3E8CD46A967A}" type="pres">
      <dgm:prSet presAssocID="{653514B4-7270-457D-BB1B-AB72B719619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FBF941F-B9D4-4B6A-9613-5097DCB9BF3B}" srcId="{53894CE6-FEFC-46E2-A5C4-E0709F84D812}" destId="{E101D5F6-7F8B-4FC7-A7A6-55E5BBEFDD41}" srcOrd="2" destOrd="0" parTransId="{5D4E502D-740B-402D-8963-1BD032A7B550}" sibTransId="{B5DA49D9-C895-4561-88AE-3827917159DA}"/>
    <dgm:cxn modelId="{EB99D422-7A51-4CB4-885C-9663B4C21469}" srcId="{53894CE6-FEFC-46E2-A5C4-E0709F84D812}" destId="{CAD47215-F68D-4D7B-92F3-A0A02ACB5421}" srcOrd="1" destOrd="0" parTransId="{2D967871-7252-4CE4-B867-A672CE02FCC5}" sibTransId="{8E2CA34D-E8FA-4049-BD83-7DE6531EC18C}"/>
    <dgm:cxn modelId="{7C32C851-D643-4FC1-AF56-1398124D378D}" type="presOf" srcId="{8186DEAA-89FB-4FE5-A8AF-0A1C39A7A7A9}" destId="{80AE4713-19DC-4316-BA42-DA0BD0C38EF0}" srcOrd="0" destOrd="0" presId="urn:microsoft.com/office/officeart/2018/2/layout/IconLabelList"/>
    <dgm:cxn modelId="{22DE8552-E8B6-44D7-8827-6421CA3DA936}" type="presOf" srcId="{CAD47215-F68D-4D7B-92F3-A0A02ACB5421}" destId="{F2AB322C-3899-4AFB-9917-4FABB0D1A69D}" srcOrd="0" destOrd="0" presId="urn:microsoft.com/office/officeart/2018/2/layout/IconLabelList"/>
    <dgm:cxn modelId="{E2421253-04AF-462D-A89E-D571B123E3A3}" srcId="{53894CE6-FEFC-46E2-A5C4-E0709F84D812}" destId="{997F35DE-39BA-4597-8DAC-0F19C75C01D2}" srcOrd="0" destOrd="0" parTransId="{72B06D10-ED14-4A08-9D60-8C0D5F074449}" sibTransId="{CF30BE96-9410-45AA-94E3-D47AA669ACDB}"/>
    <dgm:cxn modelId="{3BB47F55-7CE6-4777-BFAA-62F377F88BDF}" type="presOf" srcId="{E101D5F6-7F8B-4FC7-A7A6-55E5BBEFDD41}" destId="{78D5AA1C-3DAB-462B-97A0-25C05CC52306}" srcOrd="0" destOrd="0" presId="urn:microsoft.com/office/officeart/2018/2/layout/IconLabelList"/>
    <dgm:cxn modelId="{098215AF-FCC7-4620-9B62-24EFEE965A2A}" type="presOf" srcId="{997F35DE-39BA-4597-8DAC-0F19C75C01D2}" destId="{422C08AA-4813-4043-BDF3-727C5FD15686}" srcOrd="0" destOrd="0" presId="urn:microsoft.com/office/officeart/2018/2/layout/IconLabelList"/>
    <dgm:cxn modelId="{C3B6DBB2-BDDA-4AE3-91B6-11E3E7C5C5E7}" type="presOf" srcId="{53894CE6-FEFC-46E2-A5C4-E0709F84D812}" destId="{899AC756-3DE2-4A5E-A2D9-5C9A609050FC}" srcOrd="0" destOrd="0" presId="urn:microsoft.com/office/officeart/2018/2/layout/IconLabelList"/>
    <dgm:cxn modelId="{1A10C2CF-278D-4927-B622-1BB8C7B98079}" type="presOf" srcId="{653514B4-7270-457D-BB1B-AB72B719619D}" destId="{E4FC9C88-29E1-4720-B2E2-3E8CD46A967A}" srcOrd="0" destOrd="0" presId="urn:microsoft.com/office/officeart/2018/2/layout/IconLabelList"/>
    <dgm:cxn modelId="{0FE86BDB-FF87-4DD1-921A-385EE233E3BF}" srcId="{53894CE6-FEFC-46E2-A5C4-E0709F84D812}" destId="{653514B4-7270-457D-BB1B-AB72B719619D}" srcOrd="4" destOrd="0" parTransId="{7036CA15-969B-4160-87A0-C8EDB912A134}" sibTransId="{812D477E-8226-48F5-B8F3-DDA5F0E78065}"/>
    <dgm:cxn modelId="{133184F7-2861-47FF-A81F-5EA353AA93C2}" srcId="{53894CE6-FEFC-46E2-A5C4-E0709F84D812}" destId="{8186DEAA-89FB-4FE5-A8AF-0A1C39A7A7A9}" srcOrd="3" destOrd="0" parTransId="{0FB351C3-6B46-4A73-8136-BEEF6EBEC26E}" sibTransId="{24A41352-11D8-4180-9D0D-A19FE9F66F06}"/>
    <dgm:cxn modelId="{6AE8FD0A-A87E-4003-860F-7C3560B3AA24}" type="presParOf" srcId="{899AC756-3DE2-4A5E-A2D9-5C9A609050FC}" destId="{D2293181-67C7-403D-8F91-B242C689FEBE}" srcOrd="0" destOrd="0" presId="urn:microsoft.com/office/officeart/2018/2/layout/IconLabelList"/>
    <dgm:cxn modelId="{91228DF3-C025-4B80-9A66-BAF6F2BC4E34}" type="presParOf" srcId="{D2293181-67C7-403D-8F91-B242C689FEBE}" destId="{3259602A-6943-4B64-ACAA-442A8FE25F85}" srcOrd="0" destOrd="0" presId="urn:microsoft.com/office/officeart/2018/2/layout/IconLabelList"/>
    <dgm:cxn modelId="{F9203E07-F00F-401A-B787-FE876C9E80C6}" type="presParOf" srcId="{D2293181-67C7-403D-8F91-B242C689FEBE}" destId="{AD850C12-76E1-45A3-95AD-91C5AC3B567B}" srcOrd="1" destOrd="0" presId="urn:microsoft.com/office/officeart/2018/2/layout/IconLabelList"/>
    <dgm:cxn modelId="{4F6A62F8-317C-42D5-9D90-4AB750215EC3}" type="presParOf" srcId="{D2293181-67C7-403D-8F91-B242C689FEBE}" destId="{422C08AA-4813-4043-BDF3-727C5FD15686}" srcOrd="2" destOrd="0" presId="urn:microsoft.com/office/officeart/2018/2/layout/IconLabelList"/>
    <dgm:cxn modelId="{D171413C-B8D9-4C0B-8ACE-52B54E93D252}" type="presParOf" srcId="{899AC756-3DE2-4A5E-A2D9-5C9A609050FC}" destId="{0ACF558B-0EEC-4323-B033-8E042C05CBDF}" srcOrd="1" destOrd="0" presId="urn:microsoft.com/office/officeart/2018/2/layout/IconLabelList"/>
    <dgm:cxn modelId="{D7D49C0A-2DB9-446B-8497-0EE39D56853C}" type="presParOf" srcId="{899AC756-3DE2-4A5E-A2D9-5C9A609050FC}" destId="{429DFE89-BF92-49DB-8F77-158B5B2B50F0}" srcOrd="2" destOrd="0" presId="urn:microsoft.com/office/officeart/2018/2/layout/IconLabelList"/>
    <dgm:cxn modelId="{703E2260-702D-44EE-B5A0-7979E8F6FBC0}" type="presParOf" srcId="{429DFE89-BF92-49DB-8F77-158B5B2B50F0}" destId="{16AB026F-0541-46C9-B245-3BE64DD1BD60}" srcOrd="0" destOrd="0" presId="urn:microsoft.com/office/officeart/2018/2/layout/IconLabelList"/>
    <dgm:cxn modelId="{A024BB32-CEBE-43ED-ADE3-630DE10F8D94}" type="presParOf" srcId="{429DFE89-BF92-49DB-8F77-158B5B2B50F0}" destId="{744E4B94-56C3-4BB9-ABDD-DA0112BA4FF6}" srcOrd="1" destOrd="0" presId="urn:microsoft.com/office/officeart/2018/2/layout/IconLabelList"/>
    <dgm:cxn modelId="{D85C34E8-590D-430C-8657-4315D5DF52B9}" type="presParOf" srcId="{429DFE89-BF92-49DB-8F77-158B5B2B50F0}" destId="{F2AB322C-3899-4AFB-9917-4FABB0D1A69D}" srcOrd="2" destOrd="0" presId="urn:microsoft.com/office/officeart/2018/2/layout/IconLabelList"/>
    <dgm:cxn modelId="{24F99D32-0ED5-41D4-ACCB-CB4C58C6EEAB}" type="presParOf" srcId="{899AC756-3DE2-4A5E-A2D9-5C9A609050FC}" destId="{F4A32FC3-2047-4016-9B54-6A84BE1BAB91}" srcOrd="3" destOrd="0" presId="urn:microsoft.com/office/officeart/2018/2/layout/IconLabelList"/>
    <dgm:cxn modelId="{1D2986E3-D58A-4AFA-BC24-C35BF62E63F3}" type="presParOf" srcId="{899AC756-3DE2-4A5E-A2D9-5C9A609050FC}" destId="{9A62B7FA-F842-4AC6-9CDB-158DFA2AC1D3}" srcOrd="4" destOrd="0" presId="urn:microsoft.com/office/officeart/2018/2/layout/IconLabelList"/>
    <dgm:cxn modelId="{2DBA1AA0-1C97-432A-90AC-F860BFB0D8BA}" type="presParOf" srcId="{9A62B7FA-F842-4AC6-9CDB-158DFA2AC1D3}" destId="{F92A92C7-106F-49C7-8E0B-4DAAFD04CCAD}" srcOrd="0" destOrd="0" presId="urn:microsoft.com/office/officeart/2018/2/layout/IconLabelList"/>
    <dgm:cxn modelId="{437941E9-222C-409C-96AF-B30C09A3A51C}" type="presParOf" srcId="{9A62B7FA-F842-4AC6-9CDB-158DFA2AC1D3}" destId="{53606AFA-7BEC-48FE-A98F-B008D893FBDC}" srcOrd="1" destOrd="0" presId="urn:microsoft.com/office/officeart/2018/2/layout/IconLabelList"/>
    <dgm:cxn modelId="{CBCEC99A-7363-4907-AA37-AD07E1AFDB4E}" type="presParOf" srcId="{9A62B7FA-F842-4AC6-9CDB-158DFA2AC1D3}" destId="{78D5AA1C-3DAB-462B-97A0-25C05CC52306}" srcOrd="2" destOrd="0" presId="urn:microsoft.com/office/officeart/2018/2/layout/IconLabelList"/>
    <dgm:cxn modelId="{074A331A-8787-42BA-B8CE-0DA39164880F}" type="presParOf" srcId="{899AC756-3DE2-4A5E-A2D9-5C9A609050FC}" destId="{33A454D1-44F5-4B3E-B65F-B411DC7550EF}" srcOrd="5" destOrd="0" presId="urn:microsoft.com/office/officeart/2018/2/layout/IconLabelList"/>
    <dgm:cxn modelId="{141AB206-1FE2-4641-9781-0F259F4B8397}" type="presParOf" srcId="{899AC756-3DE2-4A5E-A2D9-5C9A609050FC}" destId="{25B034A0-47F0-404A-A7F3-A1105CFC5C90}" srcOrd="6" destOrd="0" presId="urn:microsoft.com/office/officeart/2018/2/layout/IconLabelList"/>
    <dgm:cxn modelId="{55C9E052-8153-4ADD-B108-F7CF942420EE}" type="presParOf" srcId="{25B034A0-47F0-404A-A7F3-A1105CFC5C90}" destId="{420403EE-3BF2-44BB-A9B7-23DD04061254}" srcOrd="0" destOrd="0" presId="urn:microsoft.com/office/officeart/2018/2/layout/IconLabelList"/>
    <dgm:cxn modelId="{228CDCD3-560A-492A-9807-5F13785800FC}" type="presParOf" srcId="{25B034A0-47F0-404A-A7F3-A1105CFC5C90}" destId="{11359B07-5E6E-4A78-9425-5AA1269DC79F}" srcOrd="1" destOrd="0" presId="urn:microsoft.com/office/officeart/2018/2/layout/IconLabelList"/>
    <dgm:cxn modelId="{9F850DF2-AC11-4D22-BB13-55B55664A0F5}" type="presParOf" srcId="{25B034A0-47F0-404A-A7F3-A1105CFC5C90}" destId="{80AE4713-19DC-4316-BA42-DA0BD0C38EF0}" srcOrd="2" destOrd="0" presId="urn:microsoft.com/office/officeart/2018/2/layout/IconLabelList"/>
    <dgm:cxn modelId="{669DAD9E-7270-40F4-B371-0F10BC79FBB0}" type="presParOf" srcId="{899AC756-3DE2-4A5E-A2D9-5C9A609050FC}" destId="{C6A2DF95-89F5-4B5E-9FE0-A5A9750023B9}" srcOrd="7" destOrd="0" presId="urn:microsoft.com/office/officeart/2018/2/layout/IconLabelList"/>
    <dgm:cxn modelId="{32BB6D24-CA0C-491D-99B1-13AAC006D227}" type="presParOf" srcId="{899AC756-3DE2-4A5E-A2D9-5C9A609050FC}" destId="{7641F349-0A21-4720-AF4C-555ACF0AFEF1}" srcOrd="8" destOrd="0" presId="urn:microsoft.com/office/officeart/2018/2/layout/IconLabelList"/>
    <dgm:cxn modelId="{41AE4D8B-16EF-4C27-9700-4B23FA9F9453}" type="presParOf" srcId="{7641F349-0A21-4720-AF4C-555ACF0AFEF1}" destId="{3CF7D13A-39CF-456F-BD01-1AE3E7CE528C}" srcOrd="0" destOrd="0" presId="urn:microsoft.com/office/officeart/2018/2/layout/IconLabelList"/>
    <dgm:cxn modelId="{AC1D4875-1047-40F6-9503-D0B498DA0A6F}" type="presParOf" srcId="{7641F349-0A21-4720-AF4C-555ACF0AFEF1}" destId="{16C16EE3-FDE2-404B-807B-2873C339BE0F}" srcOrd="1" destOrd="0" presId="urn:microsoft.com/office/officeart/2018/2/layout/IconLabelList"/>
    <dgm:cxn modelId="{0BEE747A-7085-4CEF-911A-E79506D7D880}" type="presParOf" srcId="{7641F349-0A21-4720-AF4C-555ACF0AFEF1}" destId="{E4FC9C88-29E1-4720-B2E2-3E8CD46A96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11E38E-9C79-4920-B253-710858F432E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CDBA119-855D-494C-8A3B-F1404AE78E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Patients</a:t>
          </a:r>
          <a:endParaRPr lang="en-US"/>
        </a:p>
      </dgm:t>
    </dgm:pt>
    <dgm:pt modelId="{21D56727-CB33-4356-92C8-9346C91DA57A}" type="parTrans" cxnId="{3A8D14DB-765B-48F6-809A-94CE7DCDBDA4}">
      <dgm:prSet/>
      <dgm:spPr/>
      <dgm:t>
        <a:bodyPr/>
        <a:lstStyle/>
        <a:p>
          <a:endParaRPr lang="en-US"/>
        </a:p>
      </dgm:t>
    </dgm:pt>
    <dgm:pt modelId="{D6C4EA6C-F6BA-40EE-9433-915A54C5A30C}" type="sibTrans" cxnId="{3A8D14DB-765B-48F6-809A-94CE7DCDBD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433290-8C17-4BF9-97FB-34553D8777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Doctors</a:t>
          </a:r>
          <a:endParaRPr lang="en-US"/>
        </a:p>
      </dgm:t>
    </dgm:pt>
    <dgm:pt modelId="{72B30704-5ED0-445F-8312-EC3D87E9D467}" type="parTrans" cxnId="{4390A382-88B6-4E67-879A-EB73A9359A34}">
      <dgm:prSet/>
      <dgm:spPr/>
      <dgm:t>
        <a:bodyPr/>
        <a:lstStyle/>
        <a:p>
          <a:endParaRPr lang="en-US"/>
        </a:p>
      </dgm:t>
    </dgm:pt>
    <dgm:pt modelId="{46376C6B-E8BA-4957-A2B8-3AE7CC873B6C}" type="sibTrans" cxnId="{4390A382-88B6-4E67-879A-EB73A9359A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E8DE0C-DADA-4D5C-A757-D1ED3412832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Researchers</a:t>
          </a:r>
          <a:endParaRPr lang="en-US"/>
        </a:p>
      </dgm:t>
    </dgm:pt>
    <dgm:pt modelId="{84CC02AB-7418-47BE-815D-FF28207255A9}" type="parTrans" cxnId="{E82927E9-4E8B-4F05-9EF9-F9C9150ABA8D}">
      <dgm:prSet/>
      <dgm:spPr/>
      <dgm:t>
        <a:bodyPr/>
        <a:lstStyle/>
        <a:p>
          <a:endParaRPr lang="en-US"/>
        </a:p>
      </dgm:t>
    </dgm:pt>
    <dgm:pt modelId="{EF2D2DC5-D66C-49ED-8015-EACC53D31952}" type="sibTrans" cxnId="{E82927E9-4E8B-4F05-9EF9-F9C9150ABA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93F971-C0C4-406C-BBFA-0A59AA2619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QIAGEN</a:t>
          </a:r>
          <a:endParaRPr lang="en-US" dirty="0"/>
        </a:p>
      </dgm:t>
    </dgm:pt>
    <dgm:pt modelId="{000C9C91-D076-4422-9C1F-5486C0049B3E}" type="parTrans" cxnId="{7494AE2B-CEAD-4FD2-B522-B9494E143D54}">
      <dgm:prSet/>
      <dgm:spPr/>
      <dgm:t>
        <a:bodyPr/>
        <a:lstStyle/>
        <a:p>
          <a:endParaRPr lang="en-US"/>
        </a:p>
      </dgm:t>
    </dgm:pt>
    <dgm:pt modelId="{81D173FA-EF31-4230-9009-63D59EBC1614}" type="sibTrans" cxnId="{7494AE2B-CEAD-4FD2-B522-B9494E143D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6A1335-A4E2-4620-ABD8-75DA5582B6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Hospital</a:t>
          </a:r>
          <a:endParaRPr lang="en-US"/>
        </a:p>
      </dgm:t>
    </dgm:pt>
    <dgm:pt modelId="{06EC463D-1478-45C4-B35F-A596D17A3CF8}" type="parTrans" cxnId="{F758753F-0662-489E-87F9-20AE5FA561BB}">
      <dgm:prSet/>
      <dgm:spPr/>
      <dgm:t>
        <a:bodyPr/>
        <a:lstStyle/>
        <a:p>
          <a:endParaRPr lang="en-US"/>
        </a:p>
      </dgm:t>
    </dgm:pt>
    <dgm:pt modelId="{02588AA0-A742-4215-9C30-BA3E8E6920E6}" type="sibTrans" cxnId="{F758753F-0662-489E-87F9-20AE5FA561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6D7FA5-18F2-44A2-9FEA-6DEE94C2F0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Staff</a:t>
          </a:r>
          <a:endParaRPr lang="en-US"/>
        </a:p>
      </dgm:t>
    </dgm:pt>
    <dgm:pt modelId="{7221D0DD-9853-4066-B70D-F0B05D9BC73C}" type="parTrans" cxnId="{E3E28C45-177E-400E-9CAD-AE282C07F108}">
      <dgm:prSet/>
      <dgm:spPr/>
      <dgm:t>
        <a:bodyPr/>
        <a:lstStyle/>
        <a:p>
          <a:endParaRPr lang="en-US"/>
        </a:p>
      </dgm:t>
    </dgm:pt>
    <dgm:pt modelId="{3C217E05-D511-4316-9858-9123449D572C}" type="sibTrans" cxnId="{E3E28C45-177E-400E-9CAD-AE282C07F108}">
      <dgm:prSet/>
      <dgm:spPr/>
      <dgm:t>
        <a:bodyPr/>
        <a:lstStyle/>
        <a:p>
          <a:endParaRPr lang="en-US"/>
        </a:p>
      </dgm:t>
    </dgm:pt>
    <dgm:pt modelId="{838807F9-1E85-4D93-B5A2-447B5390F5DE}" type="pres">
      <dgm:prSet presAssocID="{AF11E38E-9C79-4920-B253-710858F432E4}" presName="root" presStyleCnt="0">
        <dgm:presLayoutVars>
          <dgm:dir/>
          <dgm:resizeHandles val="exact"/>
        </dgm:presLayoutVars>
      </dgm:prSet>
      <dgm:spPr/>
    </dgm:pt>
    <dgm:pt modelId="{D64CD578-3320-48AF-B367-F363585B9C3D}" type="pres">
      <dgm:prSet presAssocID="{1CDBA119-855D-494C-8A3B-F1404AE78ECC}" presName="compNode" presStyleCnt="0"/>
      <dgm:spPr/>
    </dgm:pt>
    <dgm:pt modelId="{4CCDA38F-3E54-446D-9426-46BEC1E9CD89}" type="pres">
      <dgm:prSet presAssocID="{1CDBA119-855D-494C-8A3B-F1404AE78ECC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F858DFA-6300-43E3-BACA-41911C8DC57E}" type="pres">
      <dgm:prSet presAssocID="{1CDBA119-855D-494C-8A3B-F1404AE78EC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BB04A68-5666-4586-BDF9-DC89D729B305}" type="pres">
      <dgm:prSet presAssocID="{1CDBA119-855D-494C-8A3B-F1404AE78ECC}" presName="spaceRect" presStyleCnt="0"/>
      <dgm:spPr/>
    </dgm:pt>
    <dgm:pt modelId="{E2C5B055-B4D2-4C41-BF4A-8970189A13B8}" type="pres">
      <dgm:prSet presAssocID="{1CDBA119-855D-494C-8A3B-F1404AE78ECC}" presName="textRect" presStyleLbl="revTx" presStyleIdx="0" presStyleCnt="6">
        <dgm:presLayoutVars>
          <dgm:chMax val="1"/>
          <dgm:chPref val="1"/>
        </dgm:presLayoutVars>
      </dgm:prSet>
      <dgm:spPr/>
    </dgm:pt>
    <dgm:pt modelId="{5C5A6735-BA6D-4EBD-A9A3-3FE665660978}" type="pres">
      <dgm:prSet presAssocID="{D6C4EA6C-F6BA-40EE-9433-915A54C5A30C}" presName="sibTrans" presStyleCnt="0"/>
      <dgm:spPr/>
    </dgm:pt>
    <dgm:pt modelId="{C9C8945D-481F-4F06-A11F-1D8FC9892C29}" type="pres">
      <dgm:prSet presAssocID="{1B433290-8C17-4BF9-97FB-34553D87776F}" presName="compNode" presStyleCnt="0"/>
      <dgm:spPr/>
    </dgm:pt>
    <dgm:pt modelId="{C283CA13-8A73-497F-B085-03CED83D0AB0}" type="pres">
      <dgm:prSet presAssocID="{1B433290-8C17-4BF9-97FB-34553D87776F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4E8AF6D-D927-4CC7-9823-72E971A565D4}" type="pres">
      <dgm:prSet presAssocID="{1B433290-8C17-4BF9-97FB-34553D87776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DF6032F2-EC50-4730-A9BF-9A5B1FB5A303}" type="pres">
      <dgm:prSet presAssocID="{1B433290-8C17-4BF9-97FB-34553D87776F}" presName="spaceRect" presStyleCnt="0"/>
      <dgm:spPr/>
    </dgm:pt>
    <dgm:pt modelId="{9BD4756A-5A9A-4428-8D67-C463A225C287}" type="pres">
      <dgm:prSet presAssocID="{1B433290-8C17-4BF9-97FB-34553D87776F}" presName="textRect" presStyleLbl="revTx" presStyleIdx="1" presStyleCnt="6">
        <dgm:presLayoutVars>
          <dgm:chMax val="1"/>
          <dgm:chPref val="1"/>
        </dgm:presLayoutVars>
      </dgm:prSet>
      <dgm:spPr/>
    </dgm:pt>
    <dgm:pt modelId="{1F2D9913-827D-4D52-969A-138AB5583162}" type="pres">
      <dgm:prSet presAssocID="{46376C6B-E8BA-4957-A2B8-3AE7CC873B6C}" presName="sibTrans" presStyleCnt="0"/>
      <dgm:spPr/>
    </dgm:pt>
    <dgm:pt modelId="{39FC2085-F770-4EEF-BCD7-106FD0FF8465}" type="pres">
      <dgm:prSet presAssocID="{17E8DE0C-DADA-4D5C-A757-D1ED34128327}" presName="compNode" presStyleCnt="0"/>
      <dgm:spPr/>
    </dgm:pt>
    <dgm:pt modelId="{92929673-243A-4D18-A6BF-EFA88CA24614}" type="pres">
      <dgm:prSet presAssocID="{17E8DE0C-DADA-4D5C-A757-D1ED34128327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A6D9BBA-2CEE-4694-8F93-184B75A22DC5}" type="pres">
      <dgm:prSet presAssocID="{17E8DE0C-DADA-4D5C-A757-D1ED3412832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9AFBB03-3CF9-4928-9C5F-9E7285230FB2}" type="pres">
      <dgm:prSet presAssocID="{17E8DE0C-DADA-4D5C-A757-D1ED34128327}" presName="spaceRect" presStyleCnt="0"/>
      <dgm:spPr/>
    </dgm:pt>
    <dgm:pt modelId="{9CD2BD9F-2415-4C06-8CA6-5B4419156914}" type="pres">
      <dgm:prSet presAssocID="{17E8DE0C-DADA-4D5C-A757-D1ED34128327}" presName="textRect" presStyleLbl="revTx" presStyleIdx="2" presStyleCnt="6">
        <dgm:presLayoutVars>
          <dgm:chMax val="1"/>
          <dgm:chPref val="1"/>
        </dgm:presLayoutVars>
      </dgm:prSet>
      <dgm:spPr/>
    </dgm:pt>
    <dgm:pt modelId="{60B90C19-6442-4EB8-89FF-F7187BAD4AAE}" type="pres">
      <dgm:prSet presAssocID="{EF2D2DC5-D66C-49ED-8015-EACC53D31952}" presName="sibTrans" presStyleCnt="0"/>
      <dgm:spPr/>
    </dgm:pt>
    <dgm:pt modelId="{925000DB-FBA9-4421-B4E6-2873314C7B6C}" type="pres">
      <dgm:prSet presAssocID="{9893F971-C0C4-406C-BBFA-0A59AA261906}" presName="compNode" presStyleCnt="0"/>
      <dgm:spPr/>
    </dgm:pt>
    <dgm:pt modelId="{6CD3C912-1FB6-47DC-AA84-1D4B759993B1}" type="pres">
      <dgm:prSet presAssocID="{9893F971-C0C4-406C-BBFA-0A59AA261906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629CAA0-EE65-4070-B7BC-B5E15C2E26AE}" type="pres">
      <dgm:prSet presAssocID="{9893F971-C0C4-406C-BBFA-0A59AA26190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5A3A7A03-24D1-4738-911D-F7B1171A57AC}" type="pres">
      <dgm:prSet presAssocID="{9893F971-C0C4-406C-BBFA-0A59AA261906}" presName="spaceRect" presStyleCnt="0"/>
      <dgm:spPr/>
    </dgm:pt>
    <dgm:pt modelId="{7CB7526C-E37C-4C75-BF73-B0848ED89F97}" type="pres">
      <dgm:prSet presAssocID="{9893F971-C0C4-406C-BBFA-0A59AA261906}" presName="textRect" presStyleLbl="revTx" presStyleIdx="3" presStyleCnt="6">
        <dgm:presLayoutVars>
          <dgm:chMax val="1"/>
          <dgm:chPref val="1"/>
        </dgm:presLayoutVars>
      </dgm:prSet>
      <dgm:spPr/>
    </dgm:pt>
    <dgm:pt modelId="{A9F24C3F-AF77-4598-A683-81CC719DA55C}" type="pres">
      <dgm:prSet presAssocID="{81D173FA-EF31-4230-9009-63D59EBC1614}" presName="sibTrans" presStyleCnt="0"/>
      <dgm:spPr/>
    </dgm:pt>
    <dgm:pt modelId="{E0814325-1CA1-467A-BA3D-1B64DFB7572C}" type="pres">
      <dgm:prSet presAssocID="{2F6A1335-A4E2-4620-ABD8-75DA5582B6BB}" presName="compNode" presStyleCnt="0"/>
      <dgm:spPr/>
    </dgm:pt>
    <dgm:pt modelId="{2ADB1FE1-6940-477C-A9F0-65E607086857}" type="pres">
      <dgm:prSet presAssocID="{2F6A1335-A4E2-4620-ABD8-75DA5582B6BB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2A3358A-F91A-4F81-9837-3508D819EB82}" type="pres">
      <dgm:prSet presAssocID="{2F6A1335-A4E2-4620-ABD8-75DA5582B6BB}" presName="iconRect" presStyleLbl="node1" presStyleIdx="4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B7B86D15-D101-400A-9254-0E765BCC2E43}" type="pres">
      <dgm:prSet presAssocID="{2F6A1335-A4E2-4620-ABD8-75DA5582B6BB}" presName="spaceRect" presStyleCnt="0"/>
      <dgm:spPr/>
    </dgm:pt>
    <dgm:pt modelId="{5F73415A-4976-46B8-97DE-2733453BB31B}" type="pres">
      <dgm:prSet presAssocID="{2F6A1335-A4E2-4620-ABD8-75DA5582B6BB}" presName="textRect" presStyleLbl="revTx" presStyleIdx="4" presStyleCnt="6">
        <dgm:presLayoutVars>
          <dgm:chMax val="1"/>
          <dgm:chPref val="1"/>
        </dgm:presLayoutVars>
      </dgm:prSet>
      <dgm:spPr/>
    </dgm:pt>
    <dgm:pt modelId="{3CC9B34A-2E5F-4E54-868B-3D0A4DF97273}" type="pres">
      <dgm:prSet presAssocID="{02588AA0-A742-4215-9C30-BA3E8E6920E6}" presName="sibTrans" presStyleCnt="0"/>
      <dgm:spPr/>
    </dgm:pt>
    <dgm:pt modelId="{755EAF13-4B43-4F2C-A7BC-A86F43D19D70}" type="pres">
      <dgm:prSet presAssocID="{6A6D7FA5-18F2-44A2-9FEA-6DEE94C2F037}" presName="compNode" presStyleCnt="0"/>
      <dgm:spPr/>
    </dgm:pt>
    <dgm:pt modelId="{4CDCF2B0-F947-4E90-8CC3-B48920318F59}" type="pres">
      <dgm:prSet presAssocID="{6A6D7FA5-18F2-44A2-9FEA-6DEE94C2F037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43DFD8B-5D7C-40D3-B4CD-C3FD758A7097}" type="pres">
      <dgm:prSet presAssocID="{6A6D7FA5-18F2-44A2-9FEA-6DEE94C2F037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E904DEC-341D-41FC-AD09-F74D5EF71806}" type="pres">
      <dgm:prSet presAssocID="{6A6D7FA5-18F2-44A2-9FEA-6DEE94C2F037}" presName="spaceRect" presStyleCnt="0"/>
      <dgm:spPr/>
    </dgm:pt>
    <dgm:pt modelId="{7B81F72A-B8D5-4E63-89B9-04AD602F137D}" type="pres">
      <dgm:prSet presAssocID="{6A6D7FA5-18F2-44A2-9FEA-6DEE94C2F03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1C74901-6785-4947-B72F-C0C04A164D9D}" type="presOf" srcId="{9893F971-C0C4-406C-BBFA-0A59AA261906}" destId="{7CB7526C-E37C-4C75-BF73-B0848ED89F97}" srcOrd="0" destOrd="0" presId="urn:microsoft.com/office/officeart/2018/5/layout/IconLeafLabelList"/>
    <dgm:cxn modelId="{6F2E0E23-C10C-4629-BCA5-E912C3E9A5AC}" type="presOf" srcId="{6A6D7FA5-18F2-44A2-9FEA-6DEE94C2F037}" destId="{7B81F72A-B8D5-4E63-89B9-04AD602F137D}" srcOrd="0" destOrd="0" presId="urn:microsoft.com/office/officeart/2018/5/layout/IconLeafLabelList"/>
    <dgm:cxn modelId="{7494AE2B-CEAD-4FD2-B522-B9494E143D54}" srcId="{AF11E38E-9C79-4920-B253-710858F432E4}" destId="{9893F971-C0C4-406C-BBFA-0A59AA261906}" srcOrd="3" destOrd="0" parTransId="{000C9C91-D076-4422-9C1F-5486C0049B3E}" sibTransId="{81D173FA-EF31-4230-9009-63D59EBC1614}"/>
    <dgm:cxn modelId="{24E3F03B-B909-4102-847A-112EA2A5D9F3}" type="presOf" srcId="{AF11E38E-9C79-4920-B253-710858F432E4}" destId="{838807F9-1E85-4D93-B5A2-447B5390F5DE}" srcOrd="0" destOrd="0" presId="urn:microsoft.com/office/officeart/2018/5/layout/IconLeafLabelList"/>
    <dgm:cxn modelId="{F758753F-0662-489E-87F9-20AE5FA561BB}" srcId="{AF11E38E-9C79-4920-B253-710858F432E4}" destId="{2F6A1335-A4E2-4620-ABD8-75DA5582B6BB}" srcOrd="4" destOrd="0" parTransId="{06EC463D-1478-45C4-B35F-A596D17A3CF8}" sibTransId="{02588AA0-A742-4215-9C30-BA3E8E6920E6}"/>
    <dgm:cxn modelId="{E3E28C45-177E-400E-9CAD-AE282C07F108}" srcId="{AF11E38E-9C79-4920-B253-710858F432E4}" destId="{6A6D7FA5-18F2-44A2-9FEA-6DEE94C2F037}" srcOrd="5" destOrd="0" parTransId="{7221D0DD-9853-4066-B70D-F0B05D9BC73C}" sibTransId="{3C217E05-D511-4316-9858-9123449D572C}"/>
    <dgm:cxn modelId="{4390A382-88B6-4E67-879A-EB73A9359A34}" srcId="{AF11E38E-9C79-4920-B253-710858F432E4}" destId="{1B433290-8C17-4BF9-97FB-34553D87776F}" srcOrd="1" destOrd="0" parTransId="{72B30704-5ED0-445F-8312-EC3D87E9D467}" sibTransId="{46376C6B-E8BA-4957-A2B8-3AE7CC873B6C}"/>
    <dgm:cxn modelId="{4A238BB0-CC42-4BEC-847F-9D1F7775FF7A}" type="presOf" srcId="{1B433290-8C17-4BF9-97FB-34553D87776F}" destId="{9BD4756A-5A9A-4428-8D67-C463A225C287}" srcOrd="0" destOrd="0" presId="urn:microsoft.com/office/officeart/2018/5/layout/IconLeafLabelList"/>
    <dgm:cxn modelId="{1E9BA0BC-741B-4E11-892C-EF86C66EBC90}" type="presOf" srcId="{2F6A1335-A4E2-4620-ABD8-75DA5582B6BB}" destId="{5F73415A-4976-46B8-97DE-2733453BB31B}" srcOrd="0" destOrd="0" presId="urn:microsoft.com/office/officeart/2018/5/layout/IconLeafLabelList"/>
    <dgm:cxn modelId="{3A8D14DB-765B-48F6-809A-94CE7DCDBDA4}" srcId="{AF11E38E-9C79-4920-B253-710858F432E4}" destId="{1CDBA119-855D-494C-8A3B-F1404AE78ECC}" srcOrd="0" destOrd="0" parTransId="{21D56727-CB33-4356-92C8-9346C91DA57A}" sibTransId="{D6C4EA6C-F6BA-40EE-9433-915A54C5A30C}"/>
    <dgm:cxn modelId="{E82927E9-4E8B-4F05-9EF9-F9C9150ABA8D}" srcId="{AF11E38E-9C79-4920-B253-710858F432E4}" destId="{17E8DE0C-DADA-4D5C-A757-D1ED34128327}" srcOrd="2" destOrd="0" parTransId="{84CC02AB-7418-47BE-815D-FF28207255A9}" sibTransId="{EF2D2DC5-D66C-49ED-8015-EACC53D31952}"/>
    <dgm:cxn modelId="{15346FF3-A266-4D7A-820A-3D0B5CF4E3EF}" type="presOf" srcId="{1CDBA119-855D-494C-8A3B-F1404AE78ECC}" destId="{E2C5B055-B4D2-4C41-BF4A-8970189A13B8}" srcOrd="0" destOrd="0" presId="urn:microsoft.com/office/officeart/2018/5/layout/IconLeafLabelList"/>
    <dgm:cxn modelId="{2217CDF3-4A56-4A2A-BC54-B1FE15BC4EDF}" type="presOf" srcId="{17E8DE0C-DADA-4D5C-A757-D1ED34128327}" destId="{9CD2BD9F-2415-4C06-8CA6-5B4419156914}" srcOrd="0" destOrd="0" presId="urn:microsoft.com/office/officeart/2018/5/layout/IconLeafLabelList"/>
    <dgm:cxn modelId="{3A904E4D-84E8-4B83-BE40-17345F6BD1F8}" type="presParOf" srcId="{838807F9-1E85-4D93-B5A2-447B5390F5DE}" destId="{D64CD578-3320-48AF-B367-F363585B9C3D}" srcOrd="0" destOrd="0" presId="urn:microsoft.com/office/officeart/2018/5/layout/IconLeafLabelList"/>
    <dgm:cxn modelId="{CD3C0B8A-D471-47FF-83B7-401E8D85B66D}" type="presParOf" srcId="{D64CD578-3320-48AF-B367-F363585B9C3D}" destId="{4CCDA38F-3E54-446D-9426-46BEC1E9CD89}" srcOrd="0" destOrd="0" presId="urn:microsoft.com/office/officeart/2018/5/layout/IconLeafLabelList"/>
    <dgm:cxn modelId="{E404C079-C915-4F34-BA73-98712F2CF68E}" type="presParOf" srcId="{D64CD578-3320-48AF-B367-F363585B9C3D}" destId="{9F858DFA-6300-43E3-BACA-41911C8DC57E}" srcOrd="1" destOrd="0" presId="urn:microsoft.com/office/officeart/2018/5/layout/IconLeafLabelList"/>
    <dgm:cxn modelId="{0F0DFBD1-C84A-4051-9C2F-FD466027F852}" type="presParOf" srcId="{D64CD578-3320-48AF-B367-F363585B9C3D}" destId="{5BB04A68-5666-4586-BDF9-DC89D729B305}" srcOrd="2" destOrd="0" presId="urn:microsoft.com/office/officeart/2018/5/layout/IconLeafLabelList"/>
    <dgm:cxn modelId="{E4219089-2770-4F00-AF88-9570191073F5}" type="presParOf" srcId="{D64CD578-3320-48AF-B367-F363585B9C3D}" destId="{E2C5B055-B4D2-4C41-BF4A-8970189A13B8}" srcOrd="3" destOrd="0" presId="urn:microsoft.com/office/officeart/2018/5/layout/IconLeafLabelList"/>
    <dgm:cxn modelId="{5D7900E5-057A-492D-AC14-322C28831884}" type="presParOf" srcId="{838807F9-1E85-4D93-B5A2-447B5390F5DE}" destId="{5C5A6735-BA6D-4EBD-A9A3-3FE665660978}" srcOrd="1" destOrd="0" presId="urn:microsoft.com/office/officeart/2018/5/layout/IconLeafLabelList"/>
    <dgm:cxn modelId="{6DF83081-9BF7-402A-AFCC-9218EEE29ECD}" type="presParOf" srcId="{838807F9-1E85-4D93-B5A2-447B5390F5DE}" destId="{C9C8945D-481F-4F06-A11F-1D8FC9892C29}" srcOrd="2" destOrd="0" presId="urn:microsoft.com/office/officeart/2018/5/layout/IconLeafLabelList"/>
    <dgm:cxn modelId="{0F3479C5-90FD-496A-939D-1244932411B3}" type="presParOf" srcId="{C9C8945D-481F-4F06-A11F-1D8FC9892C29}" destId="{C283CA13-8A73-497F-B085-03CED83D0AB0}" srcOrd="0" destOrd="0" presId="urn:microsoft.com/office/officeart/2018/5/layout/IconLeafLabelList"/>
    <dgm:cxn modelId="{EEFD8570-95A6-4F80-93D5-A28563FC0B67}" type="presParOf" srcId="{C9C8945D-481F-4F06-A11F-1D8FC9892C29}" destId="{84E8AF6D-D927-4CC7-9823-72E971A565D4}" srcOrd="1" destOrd="0" presId="urn:microsoft.com/office/officeart/2018/5/layout/IconLeafLabelList"/>
    <dgm:cxn modelId="{5A14E887-229A-4799-BB35-DAB10A3A0F8B}" type="presParOf" srcId="{C9C8945D-481F-4F06-A11F-1D8FC9892C29}" destId="{DF6032F2-EC50-4730-A9BF-9A5B1FB5A303}" srcOrd="2" destOrd="0" presId="urn:microsoft.com/office/officeart/2018/5/layout/IconLeafLabelList"/>
    <dgm:cxn modelId="{00D99A03-1804-4441-94B0-EFA40CFD7852}" type="presParOf" srcId="{C9C8945D-481F-4F06-A11F-1D8FC9892C29}" destId="{9BD4756A-5A9A-4428-8D67-C463A225C287}" srcOrd="3" destOrd="0" presId="urn:microsoft.com/office/officeart/2018/5/layout/IconLeafLabelList"/>
    <dgm:cxn modelId="{7FB36F17-B188-4E26-BD4F-7F4731AD5443}" type="presParOf" srcId="{838807F9-1E85-4D93-B5A2-447B5390F5DE}" destId="{1F2D9913-827D-4D52-969A-138AB5583162}" srcOrd="3" destOrd="0" presId="urn:microsoft.com/office/officeart/2018/5/layout/IconLeafLabelList"/>
    <dgm:cxn modelId="{5633B56F-8EEC-4EE2-867E-C63BBDE07612}" type="presParOf" srcId="{838807F9-1E85-4D93-B5A2-447B5390F5DE}" destId="{39FC2085-F770-4EEF-BCD7-106FD0FF8465}" srcOrd="4" destOrd="0" presId="urn:microsoft.com/office/officeart/2018/5/layout/IconLeafLabelList"/>
    <dgm:cxn modelId="{96E6112A-CE30-4816-A1F2-BD2B4183BA49}" type="presParOf" srcId="{39FC2085-F770-4EEF-BCD7-106FD0FF8465}" destId="{92929673-243A-4D18-A6BF-EFA88CA24614}" srcOrd="0" destOrd="0" presId="urn:microsoft.com/office/officeart/2018/5/layout/IconLeafLabelList"/>
    <dgm:cxn modelId="{127C89C4-C7B7-433B-BF93-143CF340A518}" type="presParOf" srcId="{39FC2085-F770-4EEF-BCD7-106FD0FF8465}" destId="{0A6D9BBA-2CEE-4694-8F93-184B75A22DC5}" srcOrd="1" destOrd="0" presId="urn:microsoft.com/office/officeart/2018/5/layout/IconLeafLabelList"/>
    <dgm:cxn modelId="{49FE1BC3-3AB1-434A-8028-0B1BC55664FC}" type="presParOf" srcId="{39FC2085-F770-4EEF-BCD7-106FD0FF8465}" destId="{09AFBB03-3CF9-4928-9C5F-9E7285230FB2}" srcOrd="2" destOrd="0" presId="urn:microsoft.com/office/officeart/2018/5/layout/IconLeafLabelList"/>
    <dgm:cxn modelId="{81E50189-4AEB-4AD2-92F8-21F7BD6A571E}" type="presParOf" srcId="{39FC2085-F770-4EEF-BCD7-106FD0FF8465}" destId="{9CD2BD9F-2415-4C06-8CA6-5B4419156914}" srcOrd="3" destOrd="0" presId="urn:microsoft.com/office/officeart/2018/5/layout/IconLeafLabelList"/>
    <dgm:cxn modelId="{CB2821B0-3E73-4A59-B882-FE05E9B9E7F1}" type="presParOf" srcId="{838807F9-1E85-4D93-B5A2-447B5390F5DE}" destId="{60B90C19-6442-4EB8-89FF-F7187BAD4AAE}" srcOrd="5" destOrd="0" presId="urn:microsoft.com/office/officeart/2018/5/layout/IconLeafLabelList"/>
    <dgm:cxn modelId="{059C89F0-3AD4-4561-AD88-714A30E3A144}" type="presParOf" srcId="{838807F9-1E85-4D93-B5A2-447B5390F5DE}" destId="{925000DB-FBA9-4421-B4E6-2873314C7B6C}" srcOrd="6" destOrd="0" presId="urn:microsoft.com/office/officeart/2018/5/layout/IconLeafLabelList"/>
    <dgm:cxn modelId="{F3923EAB-3349-49F6-A0B8-6F7F6D184733}" type="presParOf" srcId="{925000DB-FBA9-4421-B4E6-2873314C7B6C}" destId="{6CD3C912-1FB6-47DC-AA84-1D4B759993B1}" srcOrd="0" destOrd="0" presId="urn:microsoft.com/office/officeart/2018/5/layout/IconLeafLabelList"/>
    <dgm:cxn modelId="{CE0A0404-7B20-4F88-8501-871136185BDF}" type="presParOf" srcId="{925000DB-FBA9-4421-B4E6-2873314C7B6C}" destId="{0629CAA0-EE65-4070-B7BC-B5E15C2E26AE}" srcOrd="1" destOrd="0" presId="urn:microsoft.com/office/officeart/2018/5/layout/IconLeafLabelList"/>
    <dgm:cxn modelId="{78B790D7-83C1-463D-A6B0-9B2B0168C0DF}" type="presParOf" srcId="{925000DB-FBA9-4421-B4E6-2873314C7B6C}" destId="{5A3A7A03-24D1-4738-911D-F7B1171A57AC}" srcOrd="2" destOrd="0" presId="urn:microsoft.com/office/officeart/2018/5/layout/IconLeafLabelList"/>
    <dgm:cxn modelId="{F50BE0A7-01CE-4BF7-9F4D-0B24E42A2BA2}" type="presParOf" srcId="{925000DB-FBA9-4421-B4E6-2873314C7B6C}" destId="{7CB7526C-E37C-4C75-BF73-B0848ED89F97}" srcOrd="3" destOrd="0" presId="urn:microsoft.com/office/officeart/2018/5/layout/IconLeafLabelList"/>
    <dgm:cxn modelId="{FEF809FA-D130-4437-8AA0-77FCE6CA840A}" type="presParOf" srcId="{838807F9-1E85-4D93-B5A2-447B5390F5DE}" destId="{A9F24C3F-AF77-4598-A683-81CC719DA55C}" srcOrd="7" destOrd="0" presId="urn:microsoft.com/office/officeart/2018/5/layout/IconLeafLabelList"/>
    <dgm:cxn modelId="{26CFA3CF-6E8F-4D29-A968-AAC6142929D9}" type="presParOf" srcId="{838807F9-1E85-4D93-B5A2-447B5390F5DE}" destId="{E0814325-1CA1-467A-BA3D-1B64DFB7572C}" srcOrd="8" destOrd="0" presId="urn:microsoft.com/office/officeart/2018/5/layout/IconLeafLabelList"/>
    <dgm:cxn modelId="{1401E5B6-2F8D-41F2-B83D-A02F26431FD4}" type="presParOf" srcId="{E0814325-1CA1-467A-BA3D-1B64DFB7572C}" destId="{2ADB1FE1-6940-477C-A9F0-65E607086857}" srcOrd="0" destOrd="0" presId="urn:microsoft.com/office/officeart/2018/5/layout/IconLeafLabelList"/>
    <dgm:cxn modelId="{9589EA3B-F6EC-4C40-90A4-29F86D9B63E2}" type="presParOf" srcId="{E0814325-1CA1-467A-BA3D-1B64DFB7572C}" destId="{92A3358A-F91A-4F81-9837-3508D819EB82}" srcOrd="1" destOrd="0" presId="urn:microsoft.com/office/officeart/2018/5/layout/IconLeafLabelList"/>
    <dgm:cxn modelId="{CCEB38C0-6D06-4E6F-8F5D-6CAA742BCC70}" type="presParOf" srcId="{E0814325-1CA1-467A-BA3D-1B64DFB7572C}" destId="{B7B86D15-D101-400A-9254-0E765BCC2E43}" srcOrd="2" destOrd="0" presId="urn:microsoft.com/office/officeart/2018/5/layout/IconLeafLabelList"/>
    <dgm:cxn modelId="{5226DC02-EF48-411B-AC02-EBD7D5854F64}" type="presParOf" srcId="{E0814325-1CA1-467A-BA3D-1B64DFB7572C}" destId="{5F73415A-4976-46B8-97DE-2733453BB31B}" srcOrd="3" destOrd="0" presId="urn:microsoft.com/office/officeart/2018/5/layout/IconLeafLabelList"/>
    <dgm:cxn modelId="{BC62B7A1-626C-476C-B7E4-EC489FBF677C}" type="presParOf" srcId="{838807F9-1E85-4D93-B5A2-447B5390F5DE}" destId="{3CC9B34A-2E5F-4E54-868B-3D0A4DF97273}" srcOrd="9" destOrd="0" presId="urn:microsoft.com/office/officeart/2018/5/layout/IconLeafLabelList"/>
    <dgm:cxn modelId="{9A465C7B-F017-4069-9C13-822C90DB6002}" type="presParOf" srcId="{838807F9-1E85-4D93-B5A2-447B5390F5DE}" destId="{755EAF13-4B43-4F2C-A7BC-A86F43D19D70}" srcOrd="10" destOrd="0" presId="urn:microsoft.com/office/officeart/2018/5/layout/IconLeafLabelList"/>
    <dgm:cxn modelId="{7AB5CBA0-AFA2-4771-81F1-61A75455841E}" type="presParOf" srcId="{755EAF13-4B43-4F2C-A7BC-A86F43D19D70}" destId="{4CDCF2B0-F947-4E90-8CC3-B48920318F59}" srcOrd="0" destOrd="0" presId="urn:microsoft.com/office/officeart/2018/5/layout/IconLeafLabelList"/>
    <dgm:cxn modelId="{66E374DA-CF30-4375-A6A6-F736F9F61D34}" type="presParOf" srcId="{755EAF13-4B43-4F2C-A7BC-A86F43D19D70}" destId="{B43DFD8B-5D7C-40D3-B4CD-C3FD758A7097}" srcOrd="1" destOrd="0" presId="urn:microsoft.com/office/officeart/2018/5/layout/IconLeafLabelList"/>
    <dgm:cxn modelId="{81EBCB1B-61BE-410C-9D2C-6F62820C362F}" type="presParOf" srcId="{755EAF13-4B43-4F2C-A7BC-A86F43D19D70}" destId="{AE904DEC-341D-41FC-AD09-F74D5EF71806}" srcOrd="2" destOrd="0" presId="urn:microsoft.com/office/officeart/2018/5/layout/IconLeafLabelList"/>
    <dgm:cxn modelId="{959D25B0-F407-4496-B5E2-A1BE340E8F9F}" type="presParOf" srcId="{755EAF13-4B43-4F2C-A7BC-A86F43D19D70}" destId="{7B81F72A-B8D5-4E63-89B9-04AD602F137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11433E-5EB1-44E2-BB74-01875F98D89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60F791-8C7A-4F01-9230-E8255845A044}">
      <dgm:prSet/>
      <dgm:spPr/>
      <dgm:t>
        <a:bodyPr/>
        <a:lstStyle/>
        <a:p>
          <a:r>
            <a:rPr lang="en-US" b="1"/>
            <a:t>Software Project Manager: </a:t>
          </a:r>
          <a:r>
            <a:rPr lang="en-US"/>
            <a:t>Zeynep </a:t>
          </a:r>
          <a:r>
            <a:rPr lang="tr-TR"/>
            <a:t>Ovgu YAYCI</a:t>
          </a:r>
          <a:endParaRPr lang="en-US"/>
        </a:p>
      </dgm:t>
    </dgm:pt>
    <dgm:pt modelId="{0AD96FB0-14FE-48E1-9A6F-8A6547FB655E}" type="parTrans" cxnId="{ACE7167D-D5D2-466E-9318-9B9E9257BCD0}">
      <dgm:prSet/>
      <dgm:spPr/>
      <dgm:t>
        <a:bodyPr/>
        <a:lstStyle/>
        <a:p>
          <a:endParaRPr lang="en-US"/>
        </a:p>
      </dgm:t>
    </dgm:pt>
    <dgm:pt modelId="{17C08BDB-3909-4780-9858-00736AA41E75}" type="sibTrans" cxnId="{ACE7167D-D5D2-466E-9318-9B9E9257BCD0}">
      <dgm:prSet/>
      <dgm:spPr/>
      <dgm:t>
        <a:bodyPr/>
        <a:lstStyle/>
        <a:p>
          <a:endParaRPr lang="en-US"/>
        </a:p>
      </dgm:t>
    </dgm:pt>
    <dgm:pt modelId="{6EAD7857-5EB4-4B48-AE1E-AA63B90D58A9}">
      <dgm:prSet/>
      <dgm:spPr/>
      <dgm:t>
        <a:bodyPr/>
        <a:lstStyle/>
        <a:p>
          <a:r>
            <a:rPr lang="en-US" b="1" dirty="0"/>
            <a:t>Requirements Engineer: </a:t>
          </a:r>
          <a:r>
            <a:rPr lang="en-US" dirty="0" err="1"/>
            <a:t>Ugur</a:t>
          </a:r>
          <a:r>
            <a:rPr lang="en-US" dirty="0"/>
            <a:t> </a:t>
          </a:r>
          <a:r>
            <a:rPr lang="tr-TR" dirty="0"/>
            <a:t>DURA</a:t>
          </a:r>
          <a:endParaRPr lang="en-US" dirty="0"/>
        </a:p>
      </dgm:t>
    </dgm:pt>
    <dgm:pt modelId="{09300D53-7F85-40DB-A057-6840C4784FE7}" type="parTrans" cxnId="{6D452176-67D4-41FF-BA35-3B93DC2281E3}">
      <dgm:prSet/>
      <dgm:spPr/>
      <dgm:t>
        <a:bodyPr/>
        <a:lstStyle/>
        <a:p>
          <a:endParaRPr lang="en-US"/>
        </a:p>
      </dgm:t>
    </dgm:pt>
    <dgm:pt modelId="{55E438A4-4A79-49EA-9AA3-134C8949E92B}" type="sibTrans" cxnId="{6D452176-67D4-41FF-BA35-3B93DC2281E3}">
      <dgm:prSet/>
      <dgm:spPr/>
      <dgm:t>
        <a:bodyPr/>
        <a:lstStyle/>
        <a:p>
          <a:endParaRPr lang="en-US"/>
        </a:p>
      </dgm:t>
    </dgm:pt>
    <dgm:pt modelId="{17A39687-1588-484A-B17D-DDDD8FB9042A}">
      <dgm:prSet/>
      <dgm:spPr/>
      <dgm:t>
        <a:bodyPr/>
        <a:lstStyle/>
        <a:p>
          <a:r>
            <a:rPr lang="en-US" b="1" dirty="0"/>
            <a:t>Lead Designer: </a:t>
          </a:r>
          <a:r>
            <a:rPr lang="en-US" dirty="0" err="1"/>
            <a:t>Burak</a:t>
          </a:r>
          <a:r>
            <a:rPr lang="en-US" dirty="0"/>
            <a:t> </a:t>
          </a:r>
          <a:r>
            <a:rPr lang="tr-TR" dirty="0"/>
            <a:t>ERDOGAN</a:t>
          </a:r>
          <a:endParaRPr lang="en-US" dirty="0"/>
        </a:p>
      </dgm:t>
    </dgm:pt>
    <dgm:pt modelId="{1C4EE2D3-D6AB-4CDC-934C-DDF9F69BC268}" type="parTrans" cxnId="{20991391-59B1-4163-A0E0-DC9950547557}">
      <dgm:prSet/>
      <dgm:spPr/>
      <dgm:t>
        <a:bodyPr/>
        <a:lstStyle/>
        <a:p>
          <a:endParaRPr lang="en-US"/>
        </a:p>
      </dgm:t>
    </dgm:pt>
    <dgm:pt modelId="{B40944B8-2C3F-4E44-B80D-E3701B3EA4A4}" type="sibTrans" cxnId="{20991391-59B1-4163-A0E0-DC9950547557}">
      <dgm:prSet/>
      <dgm:spPr/>
      <dgm:t>
        <a:bodyPr/>
        <a:lstStyle/>
        <a:p>
          <a:endParaRPr lang="en-US"/>
        </a:p>
      </dgm:t>
    </dgm:pt>
    <dgm:pt modelId="{8C833B73-CED8-42F9-A960-877B2B19B1D2}">
      <dgm:prSet/>
      <dgm:spPr/>
      <dgm:t>
        <a:bodyPr/>
        <a:lstStyle/>
        <a:p>
          <a:r>
            <a:rPr lang="en-US" b="1" dirty="0"/>
            <a:t>Tester: </a:t>
          </a:r>
          <a:r>
            <a:rPr lang="en-US" dirty="0"/>
            <a:t>Mustafa </a:t>
          </a:r>
          <a:r>
            <a:rPr lang="tr-TR" dirty="0"/>
            <a:t>AYKAC</a:t>
          </a:r>
          <a:endParaRPr lang="en-US" dirty="0"/>
        </a:p>
      </dgm:t>
    </dgm:pt>
    <dgm:pt modelId="{48C277E3-7727-4AF3-8156-7824F74FEA61}" type="parTrans" cxnId="{004BC5B5-5FC8-4E29-8E58-B6547865289D}">
      <dgm:prSet/>
      <dgm:spPr/>
      <dgm:t>
        <a:bodyPr/>
        <a:lstStyle/>
        <a:p>
          <a:endParaRPr lang="en-US"/>
        </a:p>
      </dgm:t>
    </dgm:pt>
    <dgm:pt modelId="{42458352-5F16-4221-BDF4-2E5D83226AE6}" type="sibTrans" cxnId="{004BC5B5-5FC8-4E29-8E58-B6547865289D}">
      <dgm:prSet/>
      <dgm:spPr/>
      <dgm:t>
        <a:bodyPr/>
        <a:lstStyle/>
        <a:p>
          <a:endParaRPr lang="en-US"/>
        </a:p>
      </dgm:t>
    </dgm:pt>
    <dgm:pt modelId="{42EFC9E9-D6D1-4029-90B5-2F63231397CB}">
      <dgm:prSet/>
      <dgm:spPr/>
      <dgm:t>
        <a:bodyPr/>
        <a:lstStyle/>
        <a:p>
          <a:r>
            <a:rPr lang="en-US" b="1" dirty="0"/>
            <a:t>Project Developer: </a:t>
          </a:r>
          <a:r>
            <a:rPr lang="en-US" dirty="0"/>
            <a:t> </a:t>
          </a:r>
          <a:r>
            <a:rPr lang="en-US" dirty="0" err="1"/>
            <a:t>Cem</a:t>
          </a:r>
          <a:r>
            <a:rPr lang="en-US" dirty="0"/>
            <a:t> </a:t>
          </a:r>
          <a:r>
            <a:rPr lang="tr-TR" dirty="0"/>
            <a:t>OZCAN</a:t>
          </a:r>
          <a:endParaRPr lang="en-US" dirty="0"/>
        </a:p>
      </dgm:t>
    </dgm:pt>
    <dgm:pt modelId="{8903AD09-ED06-4BD9-89A1-A7830BF2B9AB}" type="parTrans" cxnId="{CFB58D3A-6A13-45A6-B962-31EB21491F0E}">
      <dgm:prSet/>
      <dgm:spPr/>
      <dgm:t>
        <a:bodyPr/>
        <a:lstStyle/>
        <a:p>
          <a:endParaRPr lang="en-US"/>
        </a:p>
      </dgm:t>
    </dgm:pt>
    <dgm:pt modelId="{9555DC77-70F3-4613-AF0A-BC4B629AE7AF}" type="sibTrans" cxnId="{CFB58D3A-6A13-45A6-B962-31EB21491F0E}">
      <dgm:prSet/>
      <dgm:spPr/>
      <dgm:t>
        <a:bodyPr/>
        <a:lstStyle/>
        <a:p>
          <a:endParaRPr lang="en-US"/>
        </a:p>
      </dgm:t>
    </dgm:pt>
    <dgm:pt modelId="{DDD80AF4-A6F8-466D-92DE-23EEA330E6D5}" type="pres">
      <dgm:prSet presAssocID="{6911433E-5EB1-44E2-BB74-01875F98D898}" presName="root" presStyleCnt="0">
        <dgm:presLayoutVars>
          <dgm:dir/>
          <dgm:resizeHandles val="exact"/>
        </dgm:presLayoutVars>
      </dgm:prSet>
      <dgm:spPr/>
    </dgm:pt>
    <dgm:pt modelId="{94BFACD4-0EDB-4519-9695-B0F339110F19}" type="pres">
      <dgm:prSet presAssocID="{3060F791-8C7A-4F01-9230-E8255845A044}" presName="compNode" presStyleCnt="0"/>
      <dgm:spPr/>
    </dgm:pt>
    <dgm:pt modelId="{B347BB41-314E-4E5A-AC4C-4E6C95D2A816}" type="pres">
      <dgm:prSet presAssocID="{3060F791-8C7A-4F01-9230-E8255845A044}" presName="iconRect" presStyleLbl="node1" presStyleIdx="0" presStyleCnt="5" custLinFactX="100000" custLinFactNeighborX="161111" custLinFactNeighborY="-696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40C52D3-8F46-47C0-AD02-C6F63DA58E84}" type="pres">
      <dgm:prSet presAssocID="{3060F791-8C7A-4F01-9230-E8255845A044}" presName="spaceRect" presStyleCnt="0"/>
      <dgm:spPr/>
    </dgm:pt>
    <dgm:pt modelId="{61B20D21-6836-4656-B395-19147099E91F}" type="pres">
      <dgm:prSet presAssocID="{3060F791-8C7A-4F01-9230-E8255845A044}" presName="textRect" presStyleLbl="revTx" presStyleIdx="0" presStyleCnt="5">
        <dgm:presLayoutVars>
          <dgm:chMax val="1"/>
          <dgm:chPref val="1"/>
        </dgm:presLayoutVars>
      </dgm:prSet>
      <dgm:spPr/>
    </dgm:pt>
    <dgm:pt modelId="{A727B195-E65B-4DE1-B774-7145584AA4B1}" type="pres">
      <dgm:prSet presAssocID="{17C08BDB-3909-4780-9858-00736AA41E75}" presName="sibTrans" presStyleCnt="0"/>
      <dgm:spPr/>
    </dgm:pt>
    <dgm:pt modelId="{2950461B-E119-4FD0-B701-2D21CB69EE7C}" type="pres">
      <dgm:prSet presAssocID="{6EAD7857-5EB4-4B48-AE1E-AA63B90D58A9}" presName="compNode" presStyleCnt="0"/>
      <dgm:spPr/>
    </dgm:pt>
    <dgm:pt modelId="{35A64C70-E91D-4598-B1F0-4A1FB2291576}" type="pres">
      <dgm:prSet presAssocID="{6EAD7857-5EB4-4B48-AE1E-AA63B90D58A9}" presName="iconRect" presStyleLbl="node1" presStyleIdx="1" presStyleCnt="5" custLinFactX="-100000" custLinFactNeighborX="-163372" custLinFactNeighborY="153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C78CCDFC-3E35-4FBF-8EEF-BC242406DE94}" type="pres">
      <dgm:prSet presAssocID="{6EAD7857-5EB4-4B48-AE1E-AA63B90D58A9}" presName="spaceRect" presStyleCnt="0"/>
      <dgm:spPr/>
    </dgm:pt>
    <dgm:pt modelId="{0EC2574A-A24B-4926-9283-EA7323380E88}" type="pres">
      <dgm:prSet presAssocID="{6EAD7857-5EB4-4B48-AE1E-AA63B90D58A9}" presName="textRect" presStyleLbl="revTx" presStyleIdx="1" presStyleCnt="5">
        <dgm:presLayoutVars>
          <dgm:chMax val="1"/>
          <dgm:chPref val="1"/>
        </dgm:presLayoutVars>
      </dgm:prSet>
      <dgm:spPr/>
    </dgm:pt>
    <dgm:pt modelId="{242FE454-B652-461E-94CC-E18D6C536D57}" type="pres">
      <dgm:prSet presAssocID="{55E438A4-4A79-49EA-9AA3-134C8949E92B}" presName="sibTrans" presStyleCnt="0"/>
      <dgm:spPr/>
    </dgm:pt>
    <dgm:pt modelId="{700730C9-8596-4C81-B4A6-0B51BDE12A38}" type="pres">
      <dgm:prSet presAssocID="{17A39687-1588-484A-B17D-DDDD8FB9042A}" presName="compNode" presStyleCnt="0"/>
      <dgm:spPr/>
    </dgm:pt>
    <dgm:pt modelId="{B944C40B-EA9B-41FF-9F52-25DC4D906CED}" type="pres">
      <dgm:prSet presAssocID="{17A39687-1588-484A-B17D-DDDD8FB9042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E6EC81CD-B7B8-40F3-9F41-5186870885B8}" type="pres">
      <dgm:prSet presAssocID="{17A39687-1588-484A-B17D-DDDD8FB9042A}" presName="spaceRect" presStyleCnt="0"/>
      <dgm:spPr/>
    </dgm:pt>
    <dgm:pt modelId="{80C72FFD-09C9-4CD1-A4C1-61FA759A9EA2}" type="pres">
      <dgm:prSet presAssocID="{17A39687-1588-484A-B17D-DDDD8FB9042A}" presName="textRect" presStyleLbl="revTx" presStyleIdx="2" presStyleCnt="5">
        <dgm:presLayoutVars>
          <dgm:chMax val="1"/>
          <dgm:chPref val="1"/>
        </dgm:presLayoutVars>
      </dgm:prSet>
      <dgm:spPr/>
    </dgm:pt>
    <dgm:pt modelId="{482FA22F-C536-4915-9107-B4A2972EEFD4}" type="pres">
      <dgm:prSet presAssocID="{B40944B8-2C3F-4E44-B80D-E3701B3EA4A4}" presName="sibTrans" presStyleCnt="0"/>
      <dgm:spPr/>
    </dgm:pt>
    <dgm:pt modelId="{7411AD84-9F44-46B9-9FFC-0D275B005E15}" type="pres">
      <dgm:prSet presAssocID="{8C833B73-CED8-42F9-A960-877B2B19B1D2}" presName="compNode" presStyleCnt="0"/>
      <dgm:spPr/>
    </dgm:pt>
    <dgm:pt modelId="{AB24861D-1853-49BB-8076-01FA26C83CE3}" type="pres">
      <dgm:prSet presAssocID="{8C833B73-CED8-42F9-A960-877B2B19B1D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FA958646-5212-4C73-A9D4-3CE8A73C042C}" type="pres">
      <dgm:prSet presAssocID="{8C833B73-CED8-42F9-A960-877B2B19B1D2}" presName="spaceRect" presStyleCnt="0"/>
      <dgm:spPr/>
    </dgm:pt>
    <dgm:pt modelId="{CF81E3D7-25DF-453E-891F-C670A170F9A4}" type="pres">
      <dgm:prSet presAssocID="{8C833B73-CED8-42F9-A960-877B2B19B1D2}" presName="textRect" presStyleLbl="revTx" presStyleIdx="3" presStyleCnt="5">
        <dgm:presLayoutVars>
          <dgm:chMax val="1"/>
          <dgm:chPref val="1"/>
        </dgm:presLayoutVars>
      </dgm:prSet>
      <dgm:spPr/>
    </dgm:pt>
    <dgm:pt modelId="{9769C600-23DC-48C5-89D0-5BB9DD654166}" type="pres">
      <dgm:prSet presAssocID="{42458352-5F16-4221-BDF4-2E5D83226AE6}" presName="sibTrans" presStyleCnt="0"/>
      <dgm:spPr/>
    </dgm:pt>
    <dgm:pt modelId="{77A53128-DE39-4A0A-88CC-62F2ECBE96A7}" type="pres">
      <dgm:prSet presAssocID="{42EFC9E9-D6D1-4029-90B5-2F63231397CB}" presName="compNode" presStyleCnt="0"/>
      <dgm:spPr/>
    </dgm:pt>
    <dgm:pt modelId="{7CC598B5-B28B-4137-8CF1-AC7E274464A4}" type="pres">
      <dgm:prSet presAssocID="{42EFC9E9-D6D1-4029-90B5-2F63231397C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15C45EE-2C4B-4BC0-A34B-299FF1A79149}" type="pres">
      <dgm:prSet presAssocID="{42EFC9E9-D6D1-4029-90B5-2F63231397CB}" presName="spaceRect" presStyleCnt="0"/>
      <dgm:spPr/>
    </dgm:pt>
    <dgm:pt modelId="{0578B909-585E-4694-A16A-FA746713EE72}" type="pres">
      <dgm:prSet presAssocID="{42EFC9E9-D6D1-4029-90B5-2F63231397C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7B64807-DD3B-4F97-ACE2-3F0AD14B9292}" type="presOf" srcId="{17A39687-1588-484A-B17D-DDDD8FB9042A}" destId="{80C72FFD-09C9-4CD1-A4C1-61FA759A9EA2}" srcOrd="0" destOrd="0" presId="urn:microsoft.com/office/officeart/2018/2/layout/IconLabelList"/>
    <dgm:cxn modelId="{CFB58D3A-6A13-45A6-B962-31EB21491F0E}" srcId="{6911433E-5EB1-44E2-BB74-01875F98D898}" destId="{42EFC9E9-D6D1-4029-90B5-2F63231397CB}" srcOrd="4" destOrd="0" parTransId="{8903AD09-ED06-4BD9-89A1-A7830BF2B9AB}" sibTransId="{9555DC77-70F3-4613-AF0A-BC4B629AE7AF}"/>
    <dgm:cxn modelId="{FD800144-A35D-44D7-9547-738CD4C29797}" type="presOf" srcId="{6911433E-5EB1-44E2-BB74-01875F98D898}" destId="{DDD80AF4-A6F8-466D-92DE-23EEA330E6D5}" srcOrd="0" destOrd="0" presId="urn:microsoft.com/office/officeart/2018/2/layout/IconLabelList"/>
    <dgm:cxn modelId="{6D452176-67D4-41FF-BA35-3B93DC2281E3}" srcId="{6911433E-5EB1-44E2-BB74-01875F98D898}" destId="{6EAD7857-5EB4-4B48-AE1E-AA63B90D58A9}" srcOrd="1" destOrd="0" parTransId="{09300D53-7F85-40DB-A057-6840C4784FE7}" sibTransId="{55E438A4-4A79-49EA-9AA3-134C8949E92B}"/>
    <dgm:cxn modelId="{ACE7167D-D5D2-466E-9318-9B9E9257BCD0}" srcId="{6911433E-5EB1-44E2-BB74-01875F98D898}" destId="{3060F791-8C7A-4F01-9230-E8255845A044}" srcOrd="0" destOrd="0" parTransId="{0AD96FB0-14FE-48E1-9A6F-8A6547FB655E}" sibTransId="{17C08BDB-3909-4780-9858-00736AA41E75}"/>
    <dgm:cxn modelId="{20991391-59B1-4163-A0E0-DC9950547557}" srcId="{6911433E-5EB1-44E2-BB74-01875F98D898}" destId="{17A39687-1588-484A-B17D-DDDD8FB9042A}" srcOrd="2" destOrd="0" parTransId="{1C4EE2D3-D6AB-4CDC-934C-DDF9F69BC268}" sibTransId="{B40944B8-2C3F-4E44-B80D-E3701B3EA4A4}"/>
    <dgm:cxn modelId="{6CB7E897-CA91-4477-A808-0ECB2881FD0E}" type="presOf" srcId="{8C833B73-CED8-42F9-A960-877B2B19B1D2}" destId="{CF81E3D7-25DF-453E-891F-C670A170F9A4}" srcOrd="0" destOrd="0" presId="urn:microsoft.com/office/officeart/2018/2/layout/IconLabelList"/>
    <dgm:cxn modelId="{AD92D3A0-AD6C-4596-B009-05806914D706}" type="presOf" srcId="{3060F791-8C7A-4F01-9230-E8255845A044}" destId="{61B20D21-6836-4656-B395-19147099E91F}" srcOrd="0" destOrd="0" presId="urn:microsoft.com/office/officeart/2018/2/layout/IconLabelList"/>
    <dgm:cxn modelId="{65D264A6-AD8A-41E8-BE27-885169E631FB}" type="presOf" srcId="{42EFC9E9-D6D1-4029-90B5-2F63231397CB}" destId="{0578B909-585E-4694-A16A-FA746713EE72}" srcOrd="0" destOrd="0" presId="urn:microsoft.com/office/officeart/2018/2/layout/IconLabelList"/>
    <dgm:cxn modelId="{BF8ACBAB-3600-4F9B-9EB1-CDD0B18BCC8F}" type="presOf" srcId="{6EAD7857-5EB4-4B48-AE1E-AA63B90D58A9}" destId="{0EC2574A-A24B-4926-9283-EA7323380E88}" srcOrd="0" destOrd="0" presId="urn:microsoft.com/office/officeart/2018/2/layout/IconLabelList"/>
    <dgm:cxn modelId="{004BC5B5-5FC8-4E29-8E58-B6547865289D}" srcId="{6911433E-5EB1-44E2-BB74-01875F98D898}" destId="{8C833B73-CED8-42F9-A960-877B2B19B1D2}" srcOrd="3" destOrd="0" parTransId="{48C277E3-7727-4AF3-8156-7824F74FEA61}" sibTransId="{42458352-5F16-4221-BDF4-2E5D83226AE6}"/>
    <dgm:cxn modelId="{52456F0E-C2D8-4666-BE07-8A154EF6A561}" type="presParOf" srcId="{DDD80AF4-A6F8-466D-92DE-23EEA330E6D5}" destId="{94BFACD4-0EDB-4519-9695-B0F339110F19}" srcOrd="0" destOrd="0" presId="urn:microsoft.com/office/officeart/2018/2/layout/IconLabelList"/>
    <dgm:cxn modelId="{AE038192-712D-4F5C-840D-CD78965AFA2F}" type="presParOf" srcId="{94BFACD4-0EDB-4519-9695-B0F339110F19}" destId="{B347BB41-314E-4E5A-AC4C-4E6C95D2A816}" srcOrd="0" destOrd="0" presId="urn:microsoft.com/office/officeart/2018/2/layout/IconLabelList"/>
    <dgm:cxn modelId="{79E52DB2-F942-4116-9770-E6425859C724}" type="presParOf" srcId="{94BFACD4-0EDB-4519-9695-B0F339110F19}" destId="{640C52D3-8F46-47C0-AD02-C6F63DA58E84}" srcOrd="1" destOrd="0" presId="urn:microsoft.com/office/officeart/2018/2/layout/IconLabelList"/>
    <dgm:cxn modelId="{99B084C2-1582-4574-905C-53795E7D55F6}" type="presParOf" srcId="{94BFACD4-0EDB-4519-9695-B0F339110F19}" destId="{61B20D21-6836-4656-B395-19147099E91F}" srcOrd="2" destOrd="0" presId="urn:microsoft.com/office/officeart/2018/2/layout/IconLabelList"/>
    <dgm:cxn modelId="{EF15837E-6C42-4536-AF5A-FB7B7CFA1533}" type="presParOf" srcId="{DDD80AF4-A6F8-466D-92DE-23EEA330E6D5}" destId="{A727B195-E65B-4DE1-B774-7145584AA4B1}" srcOrd="1" destOrd="0" presId="urn:microsoft.com/office/officeart/2018/2/layout/IconLabelList"/>
    <dgm:cxn modelId="{8EBDDA98-51B0-45A5-8F94-0D1EA36821B4}" type="presParOf" srcId="{DDD80AF4-A6F8-466D-92DE-23EEA330E6D5}" destId="{2950461B-E119-4FD0-B701-2D21CB69EE7C}" srcOrd="2" destOrd="0" presId="urn:microsoft.com/office/officeart/2018/2/layout/IconLabelList"/>
    <dgm:cxn modelId="{E75D2ABE-ABD4-434E-8FDB-35FDCD5C4BBD}" type="presParOf" srcId="{2950461B-E119-4FD0-B701-2D21CB69EE7C}" destId="{35A64C70-E91D-4598-B1F0-4A1FB2291576}" srcOrd="0" destOrd="0" presId="urn:microsoft.com/office/officeart/2018/2/layout/IconLabelList"/>
    <dgm:cxn modelId="{4F21DC19-3BE1-41A1-B595-F6F31E91450F}" type="presParOf" srcId="{2950461B-E119-4FD0-B701-2D21CB69EE7C}" destId="{C78CCDFC-3E35-4FBF-8EEF-BC242406DE94}" srcOrd="1" destOrd="0" presId="urn:microsoft.com/office/officeart/2018/2/layout/IconLabelList"/>
    <dgm:cxn modelId="{9EA7D4DA-BA96-451B-AFA5-BAC298AE6FAD}" type="presParOf" srcId="{2950461B-E119-4FD0-B701-2D21CB69EE7C}" destId="{0EC2574A-A24B-4926-9283-EA7323380E88}" srcOrd="2" destOrd="0" presId="urn:microsoft.com/office/officeart/2018/2/layout/IconLabelList"/>
    <dgm:cxn modelId="{90B526DD-CFFE-4A41-9E98-7269B30407FE}" type="presParOf" srcId="{DDD80AF4-A6F8-466D-92DE-23EEA330E6D5}" destId="{242FE454-B652-461E-94CC-E18D6C536D57}" srcOrd="3" destOrd="0" presId="urn:microsoft.com/office/officeart/2018/2/layout/IconLabelList"/>
    <dgm:cxn modelId="{9A0611FC-1FEB-4574-8371-4B49C3ABCEE9}" type="presParOf" srcId="{DDD80AF4-A6F8-466D-92DE-23EEA330E6D5}" destId="{700730C9-8596-4C81-B4A6-0B51BDE12A38}" srcOrd="4" destOrd="0" presId="urn:microsoft.com/office/officeart/2018/2/layout/IconLabelList"/>
    <dgm:cxn modelId="{04EB12E4-9D13-4A42-AD90-5333394BEB3D}" type="presParOf" srcId="{700730C9-8596-4C81-B4A6-0B51BDE12A38}" destId="{B944C40B-EA9B-41FF-9F52-25DC4D906CED}" srcOrd="0" destOrd="0" presId="urn:microsoft.com/office/officeart/2018/2/layout/IconLabelList"/>
    <dgm:cxn modelId="{918BA331-3435-405C-AA44-95356D1C11B9}" type="presParOf" srcId="{700730C9-8596-4C81-B4A6-0B51BDE12A38}" destId="{E6EC81CD-B7B8-40F3-9F41-5186870885B8}" srcOrd="1" destOrd="0" presId="urn:microsoft.com/office/officeart/2018/2/layout/IconLabelList"/>
    <dgm:cxn modelId="{90ED30F9-A40E-4D88-85A5-865DDFE5F885}" type="presParOf" srcId="{700730C9-8596-4C81-B4A6-0B51BDE12A38}" destId="{80C72FFD-09C9-4CD1-A4C1-61FA759A9EA2}" srcOrd="2" destOrd="0" presId="urn:microsoft.com/office/officeart/2018/2/layout/IconLabelList"/>
    <dgm:cxn modelId="{4128D484-4CE0-41F5-83EE-1D269978C0EB}" type="presParOf" srcId="{DDD80AF4-A6F8-466D-92DE-23EEA330E6D5}" destId="{482FA22F-C536-4915-9107-B4A2972EEFD4}" srcOrd="5" destOrd="0" presId="urn:microsoft.com/office/officeart/2018/2/layout/IconLabelList"/>
    <dgm:cxn modelId="{AFAAD06B-33E0-4A4B-89F9-A199232BD833}" type="presParOf" srcId="{DDD80AF4-A6F8-466D-92DE-23EEA330E6D5}" destId="{7411AD84-9F44-46B9-9FFC-0D275B005E15}" srcOrd="6" destOrd="0" presId="urn:microsoft.com/office/officeart/2018/2/layout/IconLabelList"/>
    <dgm:cxn modelId="{EFE8E842-1209-4870-A37A-ECCB86742CC2}" type="presParOf" srcId="{7411AD84-9F44-46B9-9FFC-0D275B005E15}" destId="{AB24861D-1853-49BB-8076-01FA26C83CE3}" srcOrd="0" destOrd="0" presId="urn:microsoft.com/office/officeart/2018/2/layout/IconLabelList"/>
    <dgm:cxn modelId="{7379009E-DB58-4EFD-B827-368162B6B0E4}" type="presParOf" srcId="{7411AD84-9F44-46B9-9FFC-0D275B005E15}" destId="{FA958646-5212-4C73-A9D4-3CE8A73C042C}" srcOrd="1" destOrd="0" presId="urn:microsoft.com/office/officeart/2018/2/layout/IconLabelList"/>
    <dgm:cxn modelId="{FEAE085F-5F39-44E6-9264-DCDF6DE6E60B}" type="presParOf" srcId="{7411AD84-9F44-46B9-9FFC-0D275B005E15}" destId="{CF81E3D7-25DF-453E-891F-C670A170F9A4}" srcOrd="2" destOrd="0" presId="urn:microsoft.com/office/officeart/2018/2/layout/IconLabelList"/>
    <dgm:cxn modelId="{5ADB8681-82AB-4579-9D92-C68DC797CAF8}" type="presParOf" srcId="{DDD80AF4-A6F8-466D-92DE-23EEA330E6D5}" destId="{9769C600-23DC-48C5-89D0-5BB9DD654166}" srcOrd="7" destOrd="0" presId="urn:microsoft.com/office/officeart/2018/2/layout/IconLabelList"/>
    <dgm:cxn modelId="{0D52F393-E6B0-4A7B-BB51-1EB17A9D3BE2}" type="presParOf" srcId="{DDD80AF4-A6F8-466D-92DE-23EEA330E6D5}" destId="{77A53128-DE39-4A0A-88CC-62F2ECBE96A7}" srcOrd="8" destOrd="0" presId="urn:microsoft.com/office/officeart/2018/2/layout/IconLabelList"/>
    <dgm:cxn modelId="{149C54EB-C460-4644-A815-A6E187592089}" type="presParOf" srcId="{77A53128-DE39-4A0A-88CC-62F2ECBE96A7}" destId="{7CC598B5-B28B-4137-8CF1-AC7E274464A4}" srcOrd="0" destOrd="0" presId="urn:microsoft.com/office/officeart/2018/2/layout/IconLabelList"/>
    <dgm:cxn modelId="{0F332873-6DF2-4008-BB0C-C3A0BFFF2228}" type="presParOf" srcId="{77A53128-DE39-4A0A-88CC-62F2ECBE96A7}" destId="{915C45EE-2C4B-4BC0-A34B-299FF1A79149}" srcOrd="1" destOrd="0" presId="urn:microsoft.com/office/officeart/2018/2/layout/IconLabelList"/>
    <dgm:cxn modelId="{298F4FB5-2000-45B0-8F4B-E42D017C9EDD}" type="presParOf" srcId="{77A53128-DE39-4A0A-88CC-62F2ECBE96A7}" destId="{0578B909-585E-4694-A16A-FA746713EE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5EE898-BCEE-4337-850E-870F17B3A1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1BB9C7E3-8C24-44D8-8552-548279520353}">
      <dgm:prSet/>
      <dgm:spPr/>
      <dgm:t>
        <a:bodyPr/>
        <a:lstStyle/>
        <a:p>
          <a:r>
            <a:rPr lang="en-US"/>
            <a:t>The project requirements are clear</a:t>
          </a:r>
        </a:p>
      </dgm:t>
    </dgm:pt>
    <dgm:pt modelId="{5D810149-8793-42AC-A097-B0DBE68A105D}" type="parTrans" cxnId="{EDFDA4FF-B8F6-4081-8726-FB14171E0E5A}">
      <dgm:prSet/>
      <dgm:spPr/>
      <dgm:t>
        <a:bodyPr/>
        <a:lstStyle/>
        <a:p>
          <a:endParaRPr lang="en-US"/>
        </a:p>
      </dgm:t>
    </dgm:pt>
    <dgm:pt modelId="{449F0E5E-7CF3-4743-8B1D-438473D61BB7}" type="sibTrans" cxnId="{EDFDA4FF-B8F6-4081-8726-FB14171E0E5A}">
      <dgm:prSet/>
      <dgm:spPr/>
      <dgm:t>
        <a:bodyPr/>
        <a:lstStyle/>
        <a:p>
          <a:endParaRPr lang="en-US"/>
        </a:p>
      </dgm:t>
    </dgm:pt>
    <dgm:pt modelId="{17C90C3D-3D00-45B0-963D-846BDE7B87C7}">
      <dgm:prSet/>
      <dgm:spPr/>
      <dgm:t>
        <a:bodyPr/>
        <a:lstStyle/>
        <a:p>
          <a:r>
            <a:rPr lang="en-US"/>
            <a:t>Since the program is health related, each stage needs to be carefully designed and tested</a:t>
          </a:r>
        </a:p>
      </dgm:t>
    </dgm:pt>
    <dgm:pt modelId="{0B76C809-48FC-47B7-B8A2-72C64593F80B}" type="parTrans" cxnId="{113CCABC-80D6-473A-B199-BDDB918893A7}">
      <dgm:prSet/>
      <dgm:spPr/>
      <dgm:t>
        <a:bodyPr/>
        <a:lstStyle/>
        <a:p>
          <a:endParaRPr lang="en-US"/>
        </a:p>
      </dgm:t>
    </dgm:pt>
    <dgm:pt modelId="{EC7840BA-DF2E-4AAC-B0BA-FFE5B07EC0A2}" type="sibTrans" cxnId="{113CCABC-80D6-473A-B199-BDDB918893A7}">
      <dgm:prSet/>
      <dgm:spPr/>
      <dgm:t>
        <a:bodyPr/>
        <a:lstStyle/>
        <a:p>
          <a:endParaRPr lang="en-US"/>
        </a:p>
      </dgm:t>
    </dgm:pt>
    <dgm:pt modelId="{C3766045-8395-40DC-B635-9F4DE07B5C51}">
      <dgm:prSet/>
      <dgm:spPr/>
      <dgm:t>
        <a:bodyPr/>
        <a:lstStyle/>
        <a:p>
          <a:r>
            <a:rPr lang="en-US"/>
            <a:t>Our project is a medium sized project, so the V model is appropriate </a:t>
          </a:r>
        </a:p>
      </dgm:t>
    </dgm:pt>
    <dgm:pt modelId="{C7CD8A28-1477-4DA1-B759-1560CB9F67FE}" type="parTrans" cxnId="{6E82CFC6-ED7B-4AB8-A993-19C1E35F9EE9}">
      <dgm:prSet/>
      <dgm:spPr/>
      <dgm:t>
        <a:bodyPr/>
        <a:lstStyle/>
        <a:p>
          <a:endParaRPr lang="en-US"/>
        </a:p>
      </dgm:t>
    </dgm:pt>
    <dgm:pt modelId="{6E2775C9-F513-4555-9027-EFC3AE00AE7F}" type="sibTrans" cxnId="{6E82CFC6-ED7B-4AB8-A993-19C1E35F9EE9}">
      <dgm:prSet/>
      <dgm:spPr/>
      <dgm:t>
        <a:bodyPr/>
        <a:lstStyle/>
        <a:p>
          <a:endParaRPr lang="en-US"/>
        </a:p>
      </dgm:t>
    </dgm:pt>
    <dgm:pt modelId="{24EF8CE9-6693-43AA-80D3-8010FCD93D48}">
      <dgm:prSet/>
      <dgm:spPr/>
      <dgm:t>
        <a:bodyPr/>
        <a:lstStyle/>
        <a:p>
          <a:r>
            <a:rPr lang="en-US"/>
            <a:t>Since our projects has a dynamic database, after all the stages are finished; maintenance needs to be continuous </a:t>
          </a:r>
        </a:p>
      </dgm:t>
    </dgm:pt>
    <dgm:pt modelId="{17B76C52-842B-4CF9-970F-2CE9DB54CBD7}" type="parTrans" cxnId="{D7F327CC-95A9-42F7-9590-97E6098114BB}">
      <dgm:prSet/>
      <dgm:spPr/>
      <dgm:t>
        <a:bodyPr/>
        <a:lstStyle/>
        <a:p>
          <a:endParaRPr lang="en-US"/>
        </a:p>
      </dgm:t>
    </dgm:pt>
    <dgm:pt modelId="{91937BA1-9FF1-4E43-B81D-B54A6F62B2CD}" type="sibTrans" cxnId="{D7F327CC-95A9-42F7-9590-97E6098114BB}">
      <dgm:prSet/>
      <dgm:spPr/>
      <dgm:t>
        <a:bodyPr/>
        <a:lstStyle/>
        <a:p>
          <a:endParaRPr lang="en-US"/>
        </a:p>
      </dgm:t>
    </dgm:pt>
    <dgm:pt modelId="{7CBA8105-7ACE-45A2-9B13-6230DD11F9EC}">
      <dgm:prSet/>
      <dgm:spPr/>
      <dgm:t>
        <a:bodyPr/>
        <a:lstStyle/>
        <a:p>
          <a:r>
            <a:rPr lang="en-US"/>
            <a:t>Since our project has a high-risk potential; this model will work better than some other models </a:t>
          </a:r>
        </a:p>
      </dgm:t>
    </dgm:pt>
    <dgm:pt modelId="{2EB8BC86-5034-40CA-824A-D28B95561267}" type="parTrans" cxnId="{EA989030-A78B-4DBC-AE45-23956AB66ACA}">
      <dgm:prSet/>
      <dgm:spPr/>
      <dgm:t>
        <a:bodyPr/>
        <a:lstStyle/>
        <a:p>
          <a:endParaRPr lang="en-US"/>
        </a:p>
      </dgm:t>
    </dgm:pt>
    <dgm:pt modelId="{51C16422-E81B-4CDD-B6C7-B9FDB23ACF7B}" type="sibTrans" cxnId="{EA989030-A78B-4DBC-AE45-23956AB66ACA}">
      <dgm:prSet/>
      <dgm:spPr/>
      <dgm:t>
        <a:bodyPr/>
        <a:lstStyle/>
        <a:p>
          <a:endParaRPr lang="en-US"/>
        </a:p>
      </dgm:t>
    </dgm:pt>
    <dgm:pt modelId="{5B83EF2D-A1AF-4BA7-B054-CD1F740A4DE6}">
      <dgm:prSet/>
      <dgm:spPr/>
      <dgm:t>
        <a:bodyPr/>
        <a:lstStyle/>
        <a:p>
          <a:r>
            <a:rPr lang="en-US"/>
            <a:t>In our project technical resources that we need are already available </a:t>
          </a:r>
        </a:p>
      </dgm:t>
    </dgm:pt>
    <dgm:pt modelId="{291ADFC4-2972-4C31-AC15-B07394CC1D85}" type="parTrans" cxnId="{DF1B61F6-1B2E-48AC-8667-1D655058CF51}">
      <dgm:prSet/>
      <dgm:spPr/>
      <dgm:t>
        <a:bodyPr/>
        <a:lstStyle/>
        <a:p>
          <a:endParaRPr lang="en-US"/>
        </a:p>
      </dgm:t>
    </dgm:pt>
    <dgm:pt modelId="{A0FDC75C-F87E-4EF8-B146-37B05FBA9F03}" type="sibTrans" cxnId="{DF1B61F6-1B2E-48AC-8667-1D655058CF51}">
      <dgm:prSet/>
      <dgm:spPr/>
      <dgm:t>
        <a:bodyPr/>
        <a:lstStyle/>
        <a:p>
          <a:endParaRPr lang="en-US"/>
        </a:p>
      </dgm:t>
    </dgm:pt>
    <dgm:pt modelId="{A807E5D3-BC24-4AEE-A435-F6B400B26BFA}" type="pres">
      <dgm:prSet presAssocID="{845EE898-BCEE-4337-850E-870F17B3A1DB}" presName="root" presStyleCnt="0">
        <dgm:presLayoutVars>
          <dgm:dir/>
          <dgm:resizeHandles val="exact"/>
        </dgm:presLayoutVars>
      </dgm:prSet>
      <dgm:spPr/>
    </dgm:pt>
    <dgm:pt modelId="{E8DA91D5-54D0-4F37-85FC-4A1FBD406EA6}" type="pres">
      <dgm:prSet presAssocID="{1BB9C7E3-8C24-44D8-8552-548279520353}" presName="compNode" presStyleCnt="0"/>
      <dgm:spPr/>
    </dgm:pt>
    <dgm:pt modelId="{F3AC7176-F0DD-4090-87BE-5DE2290E31EC}" type="pres">
      <dgm:prSet presAssocID="{1BB9C7E3-8C24-44D8-8552-548279520353}" presName="bgRect" presStyleLbl="bgShp" presStyleIdx="0" presStyleCnt="6"/>
      <dgm:spPr/>
    </dgm:pt>
    <dgm:pt modelId="{90D44D93-D29D-4DBF-BE2A-F0AF37A228AA}" type="pres">
      <dgm:prSet presAssocID="{1BB9C7E3-8C24-44D8-8552-54827952035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FA65665-4CCB-44F3-9510-8F99E5815AD8}" type="pres">
      <dgm:prSet presAssocID="{1BB9C7E3-8C24-44D8-8552-548279520353}" presName="spaceRect" presStyleCnt="0"/>
      <dgm:spPr/>
    </dgm:pt>
    <dgm:pt modelId="{5F97E0AE-7D39-4D62-A22C-D460B56156E1}" type="pres">
      <dgm:prSet presAssocID="{1BB9C7E3-8C24-44D8-8552-548279520353}" presName="parTx" presStyleLbl="revTx" presStyleIdx="0" presStyleCnt="6">
        <dgm:presLayoutVars>
          <dgm:chMax val="0"/>
          <dgm:chPref val="0"/>
        </dgm:presLayoutVars>
      </dgm:prSet>
      <dgm:spPr/>
    </dgm:pt>
    <dgm:pt modelId="{8678078C-04F1-4CE2-8EAD-3E41E7B94BAC}" type="pres">
      <dgm:prSet presAssocID="{449F0E5E-7CF3-4743-8B1D-438473D61BB7}" presName="sibTrans" presStyleCnt="0"/>
      <dgm:spPr/>
    </dgm:pt>
    <dgm:pt modelId="{4EDFF387-788B-49C6-A16C-7289079DD719}" type="pres">
      <dgm:prSet presAssocID="{17C90C3D-3D00-45B0-963D-846BDE7B87C7}" presName="compNode" presStyleCnt="0"/>
      <dgm:spPr/>
    </dgm:pt>
    <dgm:pt modelId="{6D9E5732-AC27-4E36-B857-1163395382B8}" type="pres">
      <dgm:prSet presAssocID="{17C90C3D-3D00-45B0-963D-846BDE7B87C7}" presName="bgRect" presStyleLbl="bgShp" presStyleIdx="1" presStyleCnt="6"/>
      <dgm:spPr/>
    </dgm:pt>
    <dgm:pt modelId="{F411AE8C-8A48-4DC8-B500-B8DD5AA777D8}" type="pres">
      <dgm:prSet presAssocID="{17C90C3D-3D00-45B0-963D-846BDE7B87C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DCF488D3-2C4C-490A-ACE7-43F1E25E3C7A}" type="pres">
      <dgm:prSet presAssocID="{17C90C3D-3D00-45B0-963D-846BDE7B87C7}" presName="spaceRect" presStyleCnt="0"/>
      <dgm:spPr/>
    </dgm:pt>
    <dgm:pt modelId="{C55E7503-7027-446C-B56D-504EBEABAAB2}" type="pres">
      <dgm:prSet presAssocID="{17C90C3D-3D00-45B0-963D-846BDE7B87C7}" presName="parTx" presStyleLbl="revTx" presStyleIdx="1" presStyleCnt="6">
        <dgm:presLayoutVars>
          <dgm:chMax val="0"/>
          <dgm:chPref val="0"/>
        </dgm:presLayoutVars>
      </dgm:prSet>
      <dgm:spPr/>
    </dgm:pt>
    <dgm:pt modelId="{F2061E80-D964-427E-8F11-68A716CF12A9}" type="pres">
      <dgm:prSet presAssocID="{EC7840BA-DF2E-4AAC-B0BA-FFE5B07EC0A2}" presName="sibTrans" presStyleCnt="0"/>
      <dgm:spPr/>
    </dgm:pt>
    <dgm:pt modelId="{2089C171-07E0-4087-AFB0-4FEC4F303382}" type="pres">
      <dgm:prSet presAssocID="{C3766045-8395-40DC-B635-9F4DE07B5C51}" presName="compNode" presStyleCnt="0"/>
      <dgm:spPr/>
    </dgm:pt>
    <dgm:pt modelId="{4A9E75DE-F68B-4599-BF7A-F213D653055C}" type="pres">
      <dgm:prSet presAssocID="{C3766045-8395-40DC-B635-9F4DE07B5C51}" presName="bgRect" presStyleLbl="bgShp" presStyleIdx="2" presStyleCnt="6"/>
      <dgm:spPr/>
    </dgm:pt>
    <dgm:pt modelId="{6C23DCB6-FCCA-4506-9BBB-BE6B38FCE995}" type="pres">
      <dgm:prSet presAssocID="{C3766045-8395-40DC-B635-9F4DE07B5C5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16D6666D-4808-4C87-9A54-BBF281876F11}" type="pres">
      <dgm:prSet presAssocID="{C3766045-8395-40DC-B635-9F4DE07B5C51}" presName="spaceRect" presStyleCnt="0"/>
      <dgm:spPr/>
    </dgm:pt>
    <dgm:pt modelId="{610A9555-0550-448A-830D-965EE9532E6E}" type="pres">
      <dgm:prSet presAssocID="{C3766045-8395-40DC-B635-9F4DE07B5C51}" presName="parTx" presStyleLbl="revTx" presStyleIdx="2" presStyleCnt="6">
        <dgm:presLayoutVars>
          <dgm:chMax val="0"/>
          <dgm:chPref val="0"/>
        </dgm:presLayoutVars>
      </dgm:prSet>
      <dgm:spPr/>
    </dgm:pt>
    <dgm:pt modelId="{DDB9986C-B6B8-4109-8CE7-9CD4CB9F1C54}" type="pres">
      <dgm:prSet presAssocID="{6E2775C9-F513-4555-9027-EFC3AE00AE7F}" presName="sibTrans" presStyleCnt="0"/>
      <dgm:spPr/>
    </dgm:pt>
    <dgm:pt modelId="{48B707DC-BA7D-4BA0-BA91-B29DB4737889}" type="pres">
      <dgm:prSet presAssocID="{24EF8CE9-6693-43AA-80D3-8010FCD93D48}" presName="compNode" presStyleCnt="0"/>
      <dgm:spPr/>
    </dgm:pt>
    <dgm:pt modelId="{FFD55A1C-11C8-4B26-A443-2F476EFBBBE5}" type="pres">
      <dgm:prSet presAssocID="{24EF8CE9-6693-43AA-80D3-8010FCD93D48}" presName="bgRect" presStyleLbl="bgShp" presStyleIdx="3" presStyleCnt="6"/>
      <dgm:spPr/>
    </dgm:pt>
    <dgm:pt modelId="{CA6C310B-5409-4121-A104-C92A6B15B890}" type="pres">
      <dgm:prSet presAssocID="{24EF8CE9-6693-43AA-80D3-8010FCD93D4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D60AE14-FB90-4D11-8924-AA3F63B274BE}" type="pres">
      <dgm:prSet presAssocID="{24EF8CE9-6693-43AA-80D3-8010FCD93D48}" presName="spaceRect" presStyleCnt="0"/>
      <dgm:spPr/>
    </dgm:pt>
    <dgm:pt modelId="{C27D24FA-D2C4-4D77-B898-8E685E7F4835}" type="pres">
      <dgm:prSet presAssocID="{24EF8CE9-6693-43AA-80D3-8010FCD93D48}" presName="parTx" presStyleLbl="revTx" presStyleIdx="3" presStyleCnt="6">
        <dgm:presLayoutVars>
          <dgm:chMax val="0"/>
          <dgm:chPref val="0"/>
        </dgm:presLayoutVars>
      </dgm:prSet>
      <dgm:spPr/>
    </dgm:pt>
    <dgm:pt modelId="{22D6A221-60C4-4F59-A6CD-D23653AD0720}" type="pres">
      <dgm:prSet presAssocID="{91937BA1-9FF1-4E43-B81D-B54A6F62B2CD}" presName="sibTrans" presStyleCnt="0"/>
      <dgm:spPr/>
    </dgm:pt>
    <dgm:pt modelId="{CC6BAE5F-8BC4-4833-8BA5-777B8E334DA2}" type="pres">
      <dgm:prSet presAssocID="{7CBA8105-7ACE-45A2-9B13-6230DD11F9EC}" presName="compNode" presStyleCnt="0"/>
      <dgm:spPr/>
    </dgm:pt>
    <dgm:pt modelId="{444A46E8-AA8E-4F85-8887-EF99D6CAC1D3}" type="pres">
      <dgm:prSet presAssocID="{7CBA8105-7ACE-45A2-9B13-6230DD11F9EC}" presName="bgRect" presStyleLbl="bgShp" presStyleIdx="4" presStyleCnt="6"/>
      <dgm:spPr/>
    </dgm:pt>
    <dgm:pt modelId="{10A30CFB-673F-4256-A74B-DFEB16A6A341}" type="pres">
      <dgm:prSet presAssocID="{7CBA8105-7ACE-45A2-9B13-6230DD11F9E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BAC697D-20C3-419B-A409-0349A85853C0}" type="pres">
      <dgm:prSet presAssocID="{7CBA8105-7ACE-45A2-9B13-6230DD11F9EC}" presName="spaceRect" presStyleCnt="0"/>
      <dgm:spPr/>
    </dgm:pt>
    <dgm:pt modelId="{CD67D724-8659-4556-A2FF-00964B18157F}" type="pres">
      <dgm:prSet presAssocID="{7CBA8105-7ACE-45A2-9B13-6230DD11F9EC}" presName="parTx" presStyleLbl="revTx" presStyleIdx="4" presStyleCnt="6">
        <dgm:presLayoutVars>
          <dgm:chMax val="0"/>
          <dgm:chPref val="0"/>
        </dgm:presLayoutVars>
      </dgm:prSet>
      <dgm:spPr/>
    </dgm:pt>
    <dgm:pt modelId="{D50E1735-0ACB-47EC-86B5-7166319AA271}" type="pres">
      <dgm:prSet presAssocID="{51C16422-E81B-4CDD-B6C7-B9FDB23ACF7B}" presName="sibTrans" presStyleCnt="0"/>
      <dgm:spPr/>
    </dgm:pt>
    <dgm:pt modelId="{F2D15B97-E178-4BC6-A7DC-6AD7C0989B09}" type="pres">
      <dgm:prSet presAssocID="{5B83EF2D-A1AF-4BA7-B054-CD1F740A4DE6}" presName="compNode" presStyleCnt="0"/>
      <dgm:spPr/>
    </dgm:pt>
    <dgm:pt modelId="{1F3EC3C9-9B02-42B4-94C6-02B71AA46848}" type="pres">
      <dgm:prSet presAssocID="{5B83EF2D-A1AF-4BA7-B054-CD1F740A4DE6}" presName="bgRect" presStyleLbl="bgShp" presStyleIdx="5" presStyleCnt="6"/>
      <dgm:spPr/>
    </dgm:pt>
    <dgm:pt modelId="{CEE35BC0-0F33-4E02-9FE3-527923CDCAE5}" type="pres">
      <dgm:prSet presAssocID="{5B83EF2D-A1AF-4BA7-B054-CD1F740A4DE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34CF36A-3159-4407-82AF-74503EF4AEB3}" type="pres">
      <dgm:prSet presAssocID="{5B83EF2D-A1AF-4BA7-B054-CD1F740A4DE6}" presName="spaceRect" presStyleCnt="0"/>
      <dgm:spPr/>
    </dgm:pt>
    <dgm:pt modelId="{A17ADFE8-370A-46BB-BA6D-01A7B7895D60}" type="pres">
      <dgm:prSet presAssocID="{5B83EF2D-A1AF-4BA7-B054-CD1F740A4DE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A989030-A78B-4DBC-AE45-23956AB66ACA}" srcId="{845EE898-BCEE-4337-850E-870F17B3A1DB}" destId="{7CBA8105-7ACE-45A2-9B13-6230DD11F9EC}" srcOrd="4" destOrd="0" parTransId="{2EB8BC86-5034-40CA-824A-D28B95561267}" sibTransId="{51C16422-E81B-4CDD-B6C7-B9FDB23ACF7B}"/>
    <dgm:cxn modelId="{965BA540-9D71-4BF0-BA5D-90ADDC74548B}" type="presOf" srcId="{C3766045-8395-40DC-B635-9F4DE07B5C51}" destId="{610A9555-0550-448A-830D-965EE9532E6E}" srcOrd="0" destOrd="0" presId="urn:microsoft.com/office/officeart/2018/2/layout/IconVerticalSolidList"/>
    <dgm:cxn modelId="{D796E646-2E2B-4289-A36B-D29B2194308A}" type="presOf" srcId="{24EF8CE9-6693-43AA-80D3-8010FCD93D48}" destId="{C27D24FA-D2C4-4D77-B898-8E685E7F4835}" srcOrd="0" destOrd="0" presId="urn:microsoft.com/office/officeart/2018/2/layout/IconVerticalSolidList"/>
    <dgm:cxn modelId="{34639A4D-B0F6-488B-A28A-55FDD24B1F49}" type="presOf" srcId="{845EE898-BCEE-4337-850E-870F17B3A1DB}" destId="{A807E5D3-BC24-4AEE-A435-F6B400B26BFA}" srcOrd="0" destOrd="0" presId="urn:microsoft.com/office/officeart/2018/2/layout/IconVerticalSolidList"/>
    <dgm:cxn modelId="{C1C21890-0D73-4D68-A3EF-BBB4DB96960D}" type="presOf" srcId="{17C90C3D-3D00-45B0-963D-846BDE7B87C7}" destId="{C55E7503-7027-446C-B56D-504EBEABAAB2}" srcOrd="0" destOrd="0" presId="urn:microsoft.com/office/officeart/2018/2/layout/IconVerticalSolidList"/>
    <dgm:cxn modelId="{113CCABC-80D6-473A-B199-BDDB918893A7}" srcId="{845EE898-BCEE-4337-850E-870F17B3A1DB}" destId="{17C90C3D-3D00-45B0-963D-846BDE7B87C7}" srcOrd="1" destOrd="0" parTransId="{0B76C809-48FC-47B7-B8A2-72C64593F80B}" sibTransId="{EC7840BA-DF2E-4AAC-B0BA-FFE5B07EC0A2}"/>
    <dgm:cxn modelId="{6E82CFC6-ED7B-4AB8-A993-19C1E35F9EE9}" srcId="{845EE898-BCEE-4337-850E-870F17B3A1DB}" destId="{C3766045-8395-40DC-B635-9F4DE07B5C51}" srcOrd="2" destOrd="0" parTransId="{C7CD8A28-1477-4DA1-B759-1560CB9F67FE}" sibTransId="{6E2775C9-F513-4555-9027-EFC3AE00AE7F}"/>
    <dgm:cxn modelId="{AD75FCC9-89FA-4984-9E3B-2E6A96C0C2DC}" type="presOf" srcId="{7CBA8105-7ACE-45A2-9B13-6230DD11F9EC}" destId="{CD67D724-8659-4556-A2FF-00964B18157F}" srcOrd="0" destOrd="0" presId="urn:microsoft.com/office/officeart/2018/2/layout/IconVerticalSolidList"/>
    <dgm:cxn modelId="{D7F327CC-95A9-42F7-9590-97E6098114BB}" srcId="{845EE898-BCEE-4337-850E-870F17B3A1DB}" destId="{24EF8CE9-6693-43AA-80D3-8010FCD93D48}" srcOrd="3" destOrd="0" parTransId="{17B76C52-842B-4CF9-970F-2CE9DB54CBD7}" sibTransId="{91937BA1-9FF1-4E43-B81D-B54A6F62B2CD}"/>
    <dgm:cxn modelId="{3F0C3FD6-737F-4912-AD87-B87F3EFDFEA5}" type="presOf" srcId="{1BB9C7E3-8C24-44D8-8552-548279520353}" destId="{5F97E0AE-7D39-4D62-A22C-D460B56156E1}" srcOrd="0" destOrd="0" presId="urn:microsoft.com/office/officeart/2018/2/layout/IconVerticalSolidList"/>
    <dgm:cxn modelId="{70ED05E3-73B4-4247-8D2B-594FC5888126}" type="presOf" srcId="{5B83EF2D-A1AF-4BA7-B054-CD1F740A4DE6}" destId="{A17ADFE8-370A-46BB-BA6D-01A7B7895D60}" srcOrd="0" destOrd="0" presId="urn:microsoft.com/office/officeart/2018/2/layout/IconVerticalSolidList"/>
    <dgm:cxn modelId="{DF1B61F6-1B2E-48AC-8667-1D655058CF51}" srcId="{845EE898-BCEE-4337-850E-870F17B3A1DB}" destId="{5B83EF2D-A1AF-4BA7-B054-CD1F740A4DE6}" srcOrd="5" destOrd="0" parTransId="{291ADFC4-2972-4C31-AC15-B07394CC1D85}" sibTransId="{A0FDC75C-F87E-4EF8-B146-37B05FBA9F03}"/>
    <dgm:cxn modelId="{EDFDA4FF-B8F6-4081-8726-FB14171E0E5A}" srcId="{845EE898-BCEE-4337-850E-870F17B3A1DB}" destId="{1BB9C7E3-8C24-44D8-8552-548279520353}" srcOrd="0" destOrd="0" parTransId="{5D810149-8793-42AC-A097-B0DBE68A105D}" sibTransId="{449F0E5E-7CF3-4743-8B1D-438473D61BB7}"/>
    <dgm:cxn modelId="{4DDD900A-E391-4EE6-9967-751C0BFC2755}" type="presParOf" srcId="{A807E5D3-BC24-4AEE-A435-F6B400B26BFA}" destId="{E8DA91D5-54D0-4F37-85FC-4A1FBD406EA6}" srcOrd="0" destOrd="0" presId="urn:microsoft.com/office/officeart/2018/2/layout/IconVerticalSolidList"/>
    <dgm:cxn modelId="{7B84AF8B-7B1C-43A9-BE31-F5402B2AA5B0}" type="presParOf" srcId="{E8DA91D5-54D0-4F37-85FC-4A1FBD406EA6}" destId="{F3AC7176-F0DD-4090-87BE-5DE2290E31EC}" srcOrd="0" destOrd="0" presId="urn:microsoft.com/office/officeart/2018/2/layout/IconVerticalSolidList"/>
    <dgm:cxn modelId="{F8B43342-A59B-48A8-96A0-C398C46C0B6F}" type="presParOf" srcId="{E8DA91D5-54D0-4F37-85FC-4A1FBD406EA6}" destId="{90D44D93-D29D-4DBF-BE2A-F0AF37A228AA}" srcOrd="1" destOrd="0" presId="urn:microsoft.com/office/officeart/2018/2/layout/IconVerticalSolidList"/>
    <dgm:cxn modelId="{CF1D8F2D-B885-4F3E-8473-98F367AB6216}" type="presParOf" srcId="{E8DA91D5-54D0-4F37-85FC-4A1FBD406EA6}" destId="{5FA65665-4CCB-44F3-9510-8F99E5815AD8}" srcOrd="2" destOrd="0" presId="urn:microsoft.com/office/officeart/2018/2/layout/IconVerticalSolidList"/>
    <dgm:cxn modelId="{49A45EE3-FC79-4277-817D-A32BD6A71A08}" type="presParOf" srcId="{E8DA91D5-54D0-4F37-85FC-4A1FBD406EA6}" destId="{5F97E0AE-7D39-4D62-A22C-D460B56156E1}" srcOrd="3" destOrd="0" presId="urn:microsoft.com/office/officeart/2018/2/layout/IconVerticalSolidList"/>
    <dgm:cxn modelId="{8D1E4935-7318-45D8-97FA-26AFD125CD5F}" type="presParOf" srcId="{A807E5D3-BC24-4AEE-A435-F6B400B26BFA}" destId="{8678078C-04F1-4CE2-8EAD-3E41E7B94BAC}" srcOrd="1" destOrd="0" presId="urn:microsoft.com/office/officeart/2018/2/layout/IconVerticalSolidList"/>
    <dgm:cxn modelId="{34649916-190C-409D-B0B2-79403F006B3A}" type="presParOf" srcId="{A807E5D3-BC24-4AEE-A435-F6B400B26BFA}" destId="{4EDFF387-788B-49C6-A16C-7289079DD719}" srcOrd="2" destOrd="0" presId="urn:microsoft.com/office/officeart/2018/2/layout/IconVerticalSolidList"/>
    <dgm:cxn modelId="{CDA557D9-2752-44E7-8807-880F3324BC2E}" type="presParOf" srcId="{4EDFF387-788B-49C6-A16C-7289079DD719}" destId="{6D9E5732-AC27-4E36-B857-1163395382B8}" srcOrd="0" destOrd="0" presId="urn:microsoft.com/office/officeart/2018/2/layout/IconVerticalSolidList"/>
    <dgm:cxn modelId="{0523415B-EA54-4FDB-8399-62EDDE61C46B}" type="presParOf" srcId="{4EDFF387-788B-49C6-A16C-7289079DD719}" destId="{F411AE8C-8A48-4DC8-B500-B8DD5AA777D8}" srcOrd="1" destOrd="0" presId="urn:microsoft.com/office/officeart/2018/2/layout/IconVerticalSolidList"/>
    <dgm:cxn modelId="{29F0DE1F-FDB2-4D89-A7F5-CEF3CF3F579D}" type="presParOf" srcId="{4EDFF387-788B-49C6-A16C-7289079DD719}" destId="{DCF488D3-2C4C-490A-ACE7-43F1E25E3C7A}" srcOrd="2" destOrd="0" presId="urn:microsoft.com/office/officeart/2018/2/layout/IconVerticalSolidList"/>
    <dgm:cxn modelId="{6C2D0ED6-D2CA-4C22-ABA0-DCA19751E1AE}" type="presParOf" srcId="{4EDFF387-788B-49C6-A16C-7289079DD719}" destId="{C55E7503-7027-446C-B56D-504EBEABAAB2}" srcOrd="3" destOrd="0" presId="urn:microsoft.com/office/officeart/2018/2/layout/IconVerticalSolidList"/>
    <dgm:cxn modelId="{4B9F1EF1-49B5-4C1C-AD1B-68833AF8EADF}" type="presParOf" srcId="{A807E5D3-BC24-4AEE-A435-F6B400B26BFA}" destId="{F2061E80-D964-427E-8F11-68A716CF12A9}" srcOrd="3" destOrd="0" presId="urn:microsoft.com/office/officeart/2018/2/layout/IconVerticalSolidList"/>
    <dgm:cxn modelId="{EAE5BA5D-56E4-4836-93FB-2C57D26B70FE}" type="presParOf" srcId="{A807E5D3-BC24-4AEE-A435-F6B400B26BFA}" destId="{2089C171-07E0-4087-AFB0-4FEC4F303382}" srcOrd="4" destOrd="0" presId="urn:microsoft.com/office/officeart/2018/2/layout/IconVerticalSolidList"/>
    <dgm:cxn modelId="{3CF1A095-6C73-4A6A-AA35-B4357028284D}" type="presParOf" srcId="{2089C171-07E0-4087-AFB0-4FEC4F303382}" destId="{4A9E75DE-F68B-4599-BF7A-F213D653055C}" srcOrd="0" destOrd="0" presId="urn:microsoft.com/office/officeart/2018/2/layout/IconVerticalSolidList"/>
    <dgm:cxn modelId="{9D66FAA7-A7A7-490E-A99E-9AFA903571A2}" type="presParOf" srcId="{2089C171-07E0-4087-AFB0-4FEC4F303382}" destId="{6C23DCB6-FCCA-4506-9BBB-BE6B38FCE995}" srcOrd="1" destOrd="0" presId="urn:microsoft.com/office/officeart/2018/2/layout/IconVerticalSolidList"/>
    <dgm:cxn modelId="{CB311304-3227-4D4F-AD73-8088982A511A}" type="presParOf" srcId="{2089C171-07E0-4087-AFB0-4FEC4F303382}" destId="{16D6666D-4808-4C87-9A54-BBF281876F11}" srcOrd="2" destOrd="0" presId="urn:microsoft.com/office/officeart/2018/2/layout/IconVerticalSolidList"/>
    <dgm:cxn modelId="{BB01266A-BEDD-4F4B-98C9-78080E3B1B1D}" type="presParOf" srcId="{2089C171-07E0-4087-AFB0-4FEC4F303382}" destId="{610A9555-0550-448A-830D-965EE9532E6E}" srcOrd="3" destOrd="0" presId="urn:microsoft.com/office/officeart/2018/2/layout/IconVerticalSolidList"/>
    <dgm:cxn modelId="{284790B3-7137-4B71-B02F-FD48639A5A6B}" type="presParOf" srcId="{A807E5D3-BC24-4AEE-A435-F6B400B26BFA}" destId="{DDB9986C-B6B8-4109-8CE7-9CD4CB9F1C54}" srcOrd="5" destOrd="0" presId="urn:microsoft.com/office/officeart/2018/2/layout/IconVerticalSolidList"/>
    <dgm:cxn modelId="{9254AD5C-0A96-469C-92E1-94455545584A}" type="presParOf" srcId="{A807E5D3-BC24-4AEE-A435-F6B400B26BFA}" destId="{48B707DC-BA7D-4BA0-BA91-B29DB4737889}" srcOrd="6" destOrd="0" presId="urn:microsoft.com/office/officeart/2018/2/layout/IconVerticalSolidList"/>
    <dgm:cxn modelId="{29232B6C-461E-4C20-B041-A2C10961FA8D}" type="presParOf" srcId="{48B707DC-BA7D-4BA0-BA91-B29DB4737889}" destId="{FFD55A1C-11C8-4B26-A443-2F476EFBBBE5}" srcOrd="0" destOrd="0" presId="urn:microsoft.com/office/officeart/2018/2/layout/IconVerticalSolidList"/>
    <dgm:cxn modelId="{CFBB6DBE-2B11-4C1F-B622-AE00AD3FE3CD}" type="presParOf" srcId="{48B707DC-BA7D-4BA0-BA91-B29DB4737889}" destId="{CA6C310B-5409-4121-A104-C92A6B15B890}" srcOrd="1" destOrd="0" presId="urn:microsoft.com/office/officeart/2018/2/layout/IconVerticalSolidList"/>
    <dgm:cxn modelId="{BF6E91B2-17F4-4B8E-BD8F-E44B3FD629CC}" type="presParOf" srcId="{48B707DC-BA7D-4BA0-BA91-B29DB4737889}" destId="{0D60AE14-FB90-4D11-8924-AA3F63B274BE}" srcOrd="2" destOrd="0" presId="urn:microsoft.com/office/officeart/2018/2/layout/IconVerticalSolidList"/>
    <dgm:cxn modelId="{B9870FEA-04DE-49F3-B5B6-83AC2BF4DF5F}" type="presParOf" srcId="{48B707DC-BA7D-4BA0-BA91-B29DB4737889}" destId="{C27D24FA-D2C4-4D77-B898-8E685E7F4835}" srcOrd="3" destOrd="0" presId="urn:microsoft.com/office/officeart/2018/2/layout/IconVerticalSolidList"/>
    <dgm:cxn modelId="{79548BF6-383B-46E3-9B96-7A4EEEA96571}" type="presParOf" srcId="{A807E5D3-BC24-4AEE-A435-F6B400B26BFA}" destId="{22D6A221-60C4-4F59-A6CD-D23653AD0720}" srcOrd="7" destOrd="0" presId="urn:microsoft.com/office/officeart/2018/2/layout/IconVerticalSolidList"/>
    <dgm:cxn modelId="{0DB6F47A-E9CE-4464-BFD7-E4D254820A1B}" type="presParOf" srcId="{A807E5D3-BC24-4AEE-A435-F6B400B26BFA}" destId="{CC6BAE5F-8BC4-4833-8BA5-777B8E334DA2}" srcOrd="8" destOrd="0" presId="urn:microsoft.com/office/officeart/2018/2/layout/IconVerticalSolidList"/>
    <dgm:cxn modelId="{48C3CB0F-98A1-4A97-BC01-8CE393D6A873}" type="presParOf" srcId="{CC6BAE5F-8BC4-4833-8BA5-777B8E334DA2}" destId="{444A46E8-AA8E-4F85-8887-EF99D6CAC1D3}" srcOrd="0" destOrd="0" presId="urn:microsoft.com/office/officeart/2018/2/layout/IconVerticalSolidList"/>
    <dgm:cxn modelId="{8E1956CC-968B-4045-910E-16D3D94AF746}" type="presParOf" srcId="{CC6BAE5F-8BC4-4833-8BA5-777B8E334DA2}" destId="{10A30CFB-673F-4256-A74B-DFEB16A6A341}" srcOrd="1" destOrd="0" presId="urn:microsoft.com/office/officeart/2018/2/layout/IconVerticalSolidList"/>
    <dgm:cxn modelId="{32E546D5-0277-472F-BBA6-C1BD07F0F41D}" type="presParOf" srcId="{CC6BAE5F-8BC4-4833-8BA5-777B8E334DA2}" destId="{DBAC697D-20C3-419B-A409-0349A85853C0}" srcOrd="2" destOrd="0" presId="urn:microsoft.com/office/officeart/2018/2/layout/IconVerticalSolidList"/>
    <dgm:cxn modelId="{FB885F75-D553-47EC-A150-10A54F147F86}" type="presParOf" srcId="{CC6BAE5F-8BC4-4833-8BA5-777B8E334DA2}" destId="{CD67D724-8659-4556-A2FF-00964B18157F}" srcOrd="3" destOrd="0" presId="urn:microsoft.com/office/officeart/2018/2/layout/IconVerticalSolidList"/>
    <dgm:cxn modelId="{2CF086A8-2A8E-467C-9FE9-D8C58DF241A9}" type="presParOf" srcId="{A807E5D3-BC24-4AEE-A435-F6B400B26BFA}" destId="{D50E1735-0ACB-47EC-86B5-7166319AA271}" srcOrd="9" destOrd="0" presId="urn:microsoft.com/office/officeart/2018/2/layout/IconVerticalSolidList"/>
    <dgm:cxn modelId="{AA4D22E6-FD43-45A1-8B04-D23A3889A93A}" type="presParOf" srcId="{A807E5D3-BC24-4AEE-A435-F6B400B26BFA}" destId="{F2D15B97-E178-4BC6-A7DC-6AD7C0989B09}" srcOrd="10" destOrd="0" presId="urn:microsoft.com/office/officeart/2018/2/layout/IconVerticalSolidList"/>
    <dgm:cxn modelId="{9B046EB7-FF68-4476-9B0F-F00305D8A52D}" type="presParOf" srcId="{F2D15B97-E178-4BC6-A7DC-6AD7C0989B09}" destId="{1F3EC3C9-9B02-42B4-94C6-02B71AA46848}" srcOrd="0" destOrd="0" presId="urn:microsoft.com/office/officeart/2018/2/layout/IconVerticalSolidList"/>
    <dgm:cxn modelId="{5B1E0290-E832-4D54-89F4-9227CF5B3456}" type="presParOf" srcId="{F2D15B97-E178-4BC6-A7DC-6AD7C0989B09}" destId="{CEE35BC0-0F33-4E02-9FE3-527923CDCAE5}" srcOrd="1" destOrd="0" presId="urn:microsoft.com/office/officeart/2018/2/layout/IconVerticalSolidList"/>
    <dgm:cxn modelId="{49B75BC2-4D8E-4842-AA25-288CAA70405C}" type="presParOf" srcId="{F2D15B97-E178-4BC6-A7DC-6AD7C0989B09}" destId="{334CF36A-3159-4407-82AF-74503EF4AEB3}" srcOrd="2" destOrd="0" presId="urn:microsoft.com/office/officeart/2018/2/layout/IconVerticalSolidList"/>
    <dgm:cxn modelId="{C035B383-433A-4985-80CF-B9E51EAF6493}" type="presParOf" srcId="{F2D15B97-E178-4BC6-A7DC-6AD7C0989B09}" destId="{A17ADFE8-370A-46BB-BA6D-01A7B7895D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C0F115-F16B-42F1-8DAC-40249144CE7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57A0D7-AC25-4F50-B32F-1A090669D2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SQL Server</a:t>
          </a:r>
        </a:p>
      </dgm:t>
    </dgm:pt>
    <dgm:pt modelId="{B33400C6-B422-4710-A868-5FC2CB2A1A8F}" type="parTrans" cxnId="{FDF76F5C-9FD9-46F7-8ED3-3FC272F7DD24}">
      <dgm:prSet/>
      <dgm:spPr/>
      <dgm:t>
        <a:bodyPr/>
        <a:lstStyle/>
        <a:p>
          <a:endParaRPr lang="en-US"/>
        </a:p>
      </dgm:t>
    </dgm:pt>
    <dgm:pt modelId="{0CEE810F-9932-4DB2-BF43-BC801C92E712}" type="sibTrans" cxnId="{FDF76F5C-9FD9-46F7-8ED3-3FC272F7DD24}">
      <dgm:prSet/>
      <dgm:spPr/>
      <dgm:t>
        <a:bodyPr/>
        <a:lstStyle/>
        <a:p>
          <a:endParaRPr lang="en-US"/>
        </a:p>
      </dgm:t>
    </dgm:pt>
    <dgm:pt modelId="{CD798279-A732-49AE-A692-76E59A2504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Operating System</a:t>
          </a:r>
        </a:p>
      </dgm:t>
    </dgm:pt>
    <dgm:pt modelId="{0034101B-C7D9-4DBF-B4B8-D0FB94AF9DEE}" type="parTrans" cxnId="{D4D77A2B-A4F4-445A-9557-24DBAA6E1358}">
      <dgm:prSet/>
      <dgm:spPr/>
      <dgm:t>
        <a:bodyPr/>
        <a:lstStyle/>
        <a:p>
          <a:endParaRPr lang="en-US"/>
        </a:p>
      </dgm:t>
    </dgm:pt>
    <dgm:pt modelId="{C53FDA7F-1D90-452D-A344-CD821006F19F}" type="sibTrans" cxnId="{D4D77A2B-A4F4-445A-9557-24DBAA6E1358}">
      <dgm:prSet/>
      <dgm:spPr/>
      <dgm:t>
        <a:bodyPr/>
        <a:lstStyle/>
        <a:p>
          <a:endParaRPr lang="en-US"/>
        </a:p>
      </dgm:t>
    </dgm:pt>
    <dgm:pt modelId="{EB8942A7-E439-4FB8-8ED0-A6059FC474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Modo</a:t>
          </a:r>
        </a:p>
      </dgm:t>
    </dgm:pt>
    <dgm:pt modelId="{2F207405-153D-4861-830F-952277557130}" type="parTrans" cxnId="{C98853FD-0A60-4314-9DAC-33988C8D52DC}">
      <dgm:prSet/>
      <dgm:spPr/>
      <dgm:t>
        <a:bodyPr/>
        <a:lstStyle/>
        <a:p>
          <a:endParaRPr lang="en-US"/>
        </a:p>
      </dgm:t>
    </dgm:pt>
    <dgm:pt modelId="{7C58FB0E-575F-4C35-8AD8-E0E426679708}" type="sibTrans" cxnId="{C98853FD-0A60-4314-9DAC-33988C8D52DC}">
      <dgm:prSet/>
      <dgm:spPr/>
      <dgm:t>
        <a:bodyPr/>
        <a:lstStyle/>
        <a:p>
          <a:endParaRPr lang="en-US"/>
        </a:p>
      </dgm:t>
    </dgm:pt>
    <dgm:pt modelId="{7D9641E3-8F09-4E12-A770-3D68B233FA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QtDesigner</a:t>
          </a:r>
          <a:endParaRPr lang="en-US" dirty="0"/>
        </a:p>
      </dgm:t>
    </dgm:pt>
    <dgm:pt modelId="{C994DDF7-7EB6-45BF-9762-243A7CF716D0}" type="parTrans" cxnId="{89B368FA-EBC8-4AD9-9CD5-92669ACBBA81}">
      <dgm:prSet/>
      <dgm:spPr/>
      <dgm:t>
        <a:bodyPr/>
        <a:lstStyle/>
        <a:p>
          <a:endParaRPr lang="en-US"/>
        </a:p>
      </dgm:t>
    </dgm:pt>
    <dgm:pt modelId="{1FDB1E98-212C-41F3-9B1F-4D6B354B4AF8}" type="sibTrans" cxnId="{89B368FA-EBC8-4AD9-9CD5-92669ACBBA81}">
      <dgm:prSet/>
      <dgm:spPr/>
      <dgm:t>
        <a:bodyPr/>
        <a:lstStyle/>
        <a:p>
          <a:endParaRPr lang="en-US"/>
        </a:p>
      </dgm:t>
    </dgm:pt>
    <dgm:pt modelId="{CCA2FCEA-9A3F-4FEC-A010-AA927A719B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Office 365</a:t>
          </a:r>
        </a:p>
      </dgm:t>
    </dgm:pt>
    <dgm:pt modelId="{EBA96878-D6CB-49BA-B1EE-F8F532BE4A83}" type="parTrans" cxnId="{E324A0F8-DC15-4DA5-911C-2C9329E6E952}">
      <dgm:prSet/>
      <dgm:spPr/>
      <dgm:t>
        <a:bodyPr/>
        <a:lstStyle/>
        <a:p>
          <a:endParaRPr lang="en-US"/>
        </a:p>
      </dgm:t>
    </dgm:pt>
    <dgm:pt modelId="{569F64DA-9B42-49AC-BBDC-EE4424156247}" type="sibTrans" cxnId="{E324A0F8-DC15-4DA5-911C-2C9329E6E952}">
      <dgm:prSet/>
      <dgm:spPr/>
      <dgm:t>
        <a:bodyPr/>
        <a:lstStyle/>
        <a:p>
          <a:endParaRPr lang="en-US"/>
        </a:p>
      </dgm:t>
    </dgm:pt>
    <dgm:pt modelId="{912EF014-C77E-4D20-A9FB-B79BE001CF34}" type="pres">
      <dgm:prSet presAssocID="{54C0F115-F16B-42F1-8DAC-40249144CE72}" presName="vert0" presStyleCnt="0">
        <dgm:presLayoutVars>
          <dgm:dir/>
          <dgm:animOne val="branch"/>
          <dgm:animLvl val="lvl"/>
        </dgm:presLayoutVars>
      </dgm:prSet>
      <dgm:spPr/>
    </dgm:pt>
    <dgm:pt modelId="{72EADD13-537B-417D-B5A2-AC673D75C1EC}" type="pres">
      <dgm:prSet presAssocID="{BA57A0D7-AC25-4F50-B32F-1A090669D2BC}" presName="thickLine" presStyleLbl="alignNode1" presStyleIdx="0" presStyleCnt="5"/>
      <dgm:spPr/>
    </dgm:pt>
    <dgm:pt modelId="{CA709B3A-25C7-4A27-B0A4-2DACA365E970}" type="pres">
      <dgm:prSet presAssocID="{BA57A0D7-AC25-4F50-B32F-1A090669D2BC}" presName="horz1" presStyleCnt="0"/>
      <dgm:spPr/>
    </dgm:pt>
    <dgm:pt modelId="{1799131A-F1D1-4F07-BAFC-EBD402A5885E}" type="pres">
      <dgm:prSet presAssocID="{BA57A0D7-AC25-4F50-B32F-1A090669D2BC}" presName="tx1" presStyleLbl="revTx" presStyleIdx="0" presStyleCnt="5"/>
      <dgm:spPr/>
    </dgm:pt>
    <dgm:pt modelId="{9F8AAAA5-4F32-41D6-B565-143525C23C15}" type="pres">
      <dgm:prSet presAssocID="{BA57A0D7-AC25-4F50-B32F-1A090669D2BC}" presName="vert1" presStyleCnt="0"/>
      <dgm:spPr/>
    </dgm:pt>
    <dgm:pt modelId="{451626A4-DA37-4241-A4FB-A6DE11962476}" type="pres">
      <dgm:prSet presAssocID="{CD798279-A732-49AE-A692-76E59A2504B1}" presName="thickLine" presStyleLbl="alignNode1" presStyleIdx="1" presStyleCnt="5"/>
      <dgm:spPr/>
    </dgm:pt>
    <dgm:pt modelId="{45482E8E-2392-4B43-8104-0356D92C6A3B}" type="pres">
      <dgm:prSet presAssocID="{CD798279-A732-49AE-A692-76E59A2504B1}" presName="horz1" presStyleCnt="0"/>
      <dgm:spPr/>
    </dgm:pt>
    <dgm:pt modelId="{8B68D7C3-EEDA-403B-B9F6-A0FD96E830FB}" type="pres">
      <dgm:prSet presAssocID="{CD798279-A732-49AE-A692-76E59A2504B1}" presName="tx1" presStyleLbl="revTx" presStyleIdx="1" presStyleCnt="5"/>
      <dgm:spPr/>
    </dgm:pt>
    <dgm:pt modelId="{0FE49EC3-5482-4EA1-95FE-4B2FB6F7A2F5}" type="pres">
      <dgm:prSet presAssocID="{CD798279-A732-49AE-A692-76E59A2504B1}" presName="vert1" presStyleCnt="0"/>
      <dgm:spPr/>
    </dgm:pt>
    <dgm:pt modelId="{DA8E29CC-DFF8-4E75-A6E2-7FCAAC807C62}" type="pres">
      <dgm:prSet presAssocID="{EB8942A7-E439-4FB8-8ED0-A6059FC4743D}" presName="thickLine" presStyleLbl="alignNode1" presStyleIdx="2" presStyleCnt="5"/>
      <dgm:spPr/>
    </dgm:pt>
    <dgm:pt modelId="{F03DCBC0-E466-4FC3-86B5-9435DF74AF3C}" type="pres">
      <dgm:prSet presAssocID="{EB8942A7-E439-4FB8-8ED0-A6059FC4743D}" presName="horz1" presStyleCnt="0"/>
      <dgm:spPr/>
    </dgm:pt>
    <dgm:pt modelId="{04E0C2A9-ADC3-4F56-8BF8-49DE2FCC4841}" type="pres">
      <dgm:prSet presAssocID="{EB8942A7-E439-4FB8-8ED0-A6059FC4743D}" presName="tx1" presStyleLbl="revTx" presStyleIdx="2" presStyleCnt="5"/>
      <dgm:spPr/>
    </dgm:pt>
    <dgm:pt modelId="{FD7282DB-4E98-4A96-BC3A-C3A5FDDB16F9}" type="pres">
      <dgm:prSet presAssocID="{EB8942A7-E439-4FB8-8ED0-A6059FC4743D}" presName="vert1" presStyleCnt="0"/>
      <dgm:spPr/>
    </dgm:pt>
    <dgm:pt modelId="{7C3DDE15-C942-467A-A1FA-33D9133D7B96}" type="pres">
      <dgm:prSet presAssocID="{7D9641E3-8F09-4E12-A770-3D68B233FA62}" presName="thickLine" presStyleLbl="alignNode1" presStyleIdx="3" presStyleCnt="5"/>
      <dgm:spPr/>
    </dgm:pt>
    <dgm:pt modelId="{10445769-48EA-44CE-8420-9400EE6449C6}" type="pres">
      <dgm:prSet presAssocID="{7D9641E3-8F09-4E12-A770-3D68B233FA62}" presName="horz1" presStyleCnt="0"/>
      <dgm:spPr/>
    </dgm:pt>
    <dgm:pt modelId="{51F23378-C28F-41CA-ABB7-4E0526D9AAC6}" type="pres">
      <dgm:prSet presAssocID="{7D9641E3-8F09-4E12-A770-3D68B233FA62}" presName="tx1" presStyleLbl="revTx" presStyleIdx="3" presStyleCnt="5"/>
      <dgm:spPr/>
    </dgm:pt>
    <dgm:pt modelId="{003CFAE5-68A3-457F-B340-3E017EF4B86B}" type="pres">
      <dgm:prSet presAssocID="{7D9641E3-8F09-4E12-A770-3D68B233FA62}" presName="vert1" presStyleCnt="0"/>
      <dgm:spPr/>
    </dgm:pt>
    <dgm:pt modelId="{CE90EF44-69F0-42F8-B0B5-415C005FB7D1}" type="pres">
      <dgm:prSet presAssocID="{CCA2FCEA-9A3F-4FEC-A010-AA927A719B55}" presName="thickLine" presStyleLbl="alignNode1" presStyleIdx="4" presStyleCnt="5"/>
      <dgm:spPr/>
    </dgm:pt>
    <dgm:pt modelId="{E6A03593-F4C7-4A5F-BD93-764D79A22446}" type="pres">
      <dgm:prSet presAssocID="{CCA2FCEA-9A3F-4FEC-A010-AA927A719B55}" presName="horz1" presStyleCnt="0"/>
      <dgm:spPr/>
    </dgm:pt>
    <dgm:pt modelId="{83F23F27-FECF-42DD-BA99-26EE603D1850}" type="pres">
      <dgm:prSet presAssocID="{CCA2FCEA-9A3F-4FEC-A010-AA927A719B55}" presName="tx1" presStyleLbl="revTx" presStyleIdx="4" presStyleCnt="5"/>
      <dgm:spPr/>
    </dgm:pt>
    <dgm:pt modelId="{F8574F8D-4746-447D-BDD6-1E142EEFD5A6}" type="pres">
      <dgm:prSet presAssocID="{CCA2FCEA-9A3F-4FEC-A010-AA927A719B55}" presName="vert1" presStyleCnt="0"/>
      <dgm:spPr/>
    </dgm:pt>
  </dgm:ptLst>
  <dgm:cxnLst>
    <dgm:cxn modelId="{F4A68A06-1D22-4DE8-9AAC-AD0367823089}" type="presOf" srcId="{7D9641E3-8F09-4E12-A770-3D68B233FA62}" destId="{51F23378-C28F-41CA-ABB7-4E0526D9AAC6}" srcOrd="0" destOrd="0" presId="urn:microsoft.com/office/officeart/2008/layout/LinedList"/>
    <dgm:cxn modelId="{D4D77A2B-A4F4-445A-9557-24DBAA6E1358}" srcId="{54C0F115-F16B-42F1-8DAC-40249144CE72}" destId="{CD798279-A732-49AE-A692-76E59A2504B1}" srcOrd="1" destOrd="0" parTransId="{0034101B-C7D9-4DBF-B4B8-D0FB94AF9DEE}" sibTransId="{C53FDA7F-1D90-452D-A344-CD821006F19F}"/>
    <dgm:cxn modelId="{3389172C-16E1-420B-9078-8F0D1C46874B}" type="presOf" srcId="{CD798279-A732-49AE-A692-76E59A2504B1}" destId="{8B68D7C3-EEDA-403B-B9F6-A0FD96E830FB}" srcOrd="0" destOrd="0" presId="urn:microsoft.com/office/officeart/2008/layout/LinedList"/>
    <dgm:cxn modelId="{FDF76F5C-9FD9-46F7-8ED3-3FC272F7DD24}" srcId="{54C0F115-F16B-42F1-8DAC-40249144CE72}" destId="{BA57A0D7-AC25-4F50-B32F-1A090669D2BC}" srcOrd="0" destOrd="0" parTransId="{B33400C6-B422-4710-A868-5FC2CB2A1A8F}" sibTransId="{0CEE810F-9932-4DB2-BF43-BC801C92E712}"/>
    <dgm:cxn modelId="{4CC12F82-F2A2-4B9E-BBC8-946AB4F75D56}" type="presOf" srcId="{BA57A0D7-AC25-4F50-B32F-1A090669D2BC}" destId="{1799131A-F1D1-4F07-BAFC-EBD402A5885E}" srcOrd="0" destOrd="0" presId="urn:microsoft.com/office/officeart/2008/layout/LinedList"/>
    <dgm:cxn modelId="{C5B0D88D-BD3A-4872-B0EB-B25D36D662E1}" type="presOf" srcId="{EB8942A7-E439-4FB8-8ED0-A6059FC4743D}" destId="{04E0C2A9-ADC3-4F56-8BF8-49DE2FCC4841}" srcOrd="0" destOrd="0" presId="urn:microsoft.com/office/officeart/2008/layout/LinedList"/>
    <dgm:cxn modelId="{F3DC45BC-4927-4963-900C-5FCFF7B7327B}" type="presOf" srcId="{54C0F115-F16B-42F1-8DAC-40249144CE72}" destId="{912EF014-C77E-4D20-A9FB-B79BE001CF34}" srcOrd="0" destOrd="0" presId="urn:microsoft.com/office/officeart/2008/layout/LinedList"/>
    <dgm:cxn modelId="{142AA8E0-C41D-4CE1-B15C-17614EBAECE2}" type="presOf" srcId="{CCA2FCEA-9A3F-4FEC-A010-AA927A719B55}" destId="{83F23F27-FECF-42DD-BA99-26EE603D1850}" srcOrd="0" destOrd="0" presId="urn:microsoft.com/office/officeart/2008/layout/LinedList"/>
    <dgm:cxn modelId="{E324A0F8-DC15-4DA5-911C-2C9329E6E952}" srcId="{54C0F115-F16B-42F1-8DAC-40249144CE72}" destId="{CCA2FCEA-9A3F-4FEC-A010-AA927A719B55}" srcOrd="4" destOrd="0" parTransId="{EBA96878-D6CB-49BA-B1EE-F8F532BE4A83}" sibTransId="{569F64DA-9B42-49AC-BBDC-EE4424156247}"/>
    <dgm:cxn modelId="{89B368FA-EBC8-4AD9-9CD5-92669ACBBA81}" srcId="{54C0F115-F16B-42F1-8DAC-40249144CE72}" destId="{7D9641E3-8F09-4E12-A770-3D68B233FA62}" srcOrd="3" destOrd="0" parTransId="{C994DDF7-7EB6-45BF-9762-243A7CF716D0}" sibTransId="{1FDB1E98-212C-41F3-9B1F-4D6B354B4AF8}"/>
    <dgm:cxn modelId="{C98853FD-0A60-4314-9DAC-33988C8D52DC}" srcId="{54C0F115-F16B-42F1-8DAC-40249144CE72}" destId="{EB8942A7-E439-4FB8-8ED0-A6059FC4743D}" srcOrd="2" destOrd="0" parTransId="{2F207405-153D-4861-830F-952277557130}" sibTransId="{7C58FB0E-575F-4C35-8AD8-E0E426679708}"/>
    <dgm:cxn modelId="{D12AE390-CD67-4DCC-BA53-6D4A03E8CE88}" type="presParOf" srcId="{912EF014-C77E-4D20-A9FB-B79BE001CF34}" destId="{72EADD13-537B-417D-B5A2-AC673D75C1EC}" srcOrd="0" destOrd="0" presId="urn:microsoft.com/office/officeart/2008/layout/LinedList"/>
    <dgm:cxn modelId="{91BE5E89-C1FA-4A40-B470-F54967DAE997}" type="presParOf" srcId="{912EF014-C77E-4D20-A9FB-B79BE001CF34}" destId="{CA709B3A-25C7-4A27-B0A4-2DACA365E970}" srcOrd="1" destOrd="0" presId="urn:microsoft.com/office/officeart/2008/layout/LinedList"/>
    <dgm:cxn modelId="{054A05A5-5DF1-448F-82FB-18767D1CC139}" type="presParOf" srcId="{CA709B3A-25C7-4A27-B0A4-2DACA365E970}" destId="{1799131A-F1D1-4F07-BAFC-EBD402A5885E}" srcOrd="0" destOrd="0" presId="urn:microsoft.com/office/officeart/2008/layout/LinedList"/>
    <dgm:cxn modelId="{9E07D731-07EB-4EEB-9E9C-1C0F3F3BE2D1}" type="presParOf" srcId="{CA709B3A-25C7-4A27-B0A4-2DACA365E970}" destId="{9F8AAAA5-4F32-41D6-B565-143525C23C15}" srcOrd="1" destOrd="0" presId="urn:microsoft.com/office/officeart/2008/layout/LinedList"/>
    <dgm:cxn modelId="{20AB1FFC-865A-49D4-A946-867E675ADA98}" type="presParOf" srcId="{912EF014-C77E-4D20-A9FB-B79BE001CF34}" destId="{451626A4-DA37-4241-A4FB-A6DE11962476}" srcOrd="2" destOrd="0" presId="urn:microsoft.com/office/officeart/2008/layout/LinedList"/>
    <dgm:cxn modelId="{C81C56BE-13E3-40B7-9F99-8649BE7A3DE2}" type="presParOf" srcId="{912EF014-C77E-4D20-A9FB-B79BE001CF34}" destId="{45482E8E-2392-4B43-8104-0356D92C6A3B}" srcOrd="3" destOrd="0" presId="urn:microsoft.com/office/officeart/2008/layout/LinedList"/>
    <dgm:cxn modelId="{3820DFA6-511A-4B34-8201-7CE1462A13EE}" type="presParOf" srcId="{45482E8E-2392-4B43-8104-0356D92C6A3B}" destId="{8B68D7C3-EEDA-403B-B9F6-A0FD96E830FB}" srcOrd="0" destOrd="0" presId="urn:microsoft.com/office/officeart/2008/layout/LinedList"/>
    <dgm:cxn modelId="{EC2FCB12-8219-4DAB-9C21-9D7C2758CABA}" type="presParOf" srcId="{45482E8E-2392-4B43-8104-0356D92C6A3B}" destId="{0FE49EC3-5482-4EA1-95FE-4B2FB6F7A2F5}" srcOrd="1" destOrd="0" presId="urn:microsoft.com/office/officeart/2008/layout/LinedList"/>
    <dgm:cxn modelId="{D9869E28-51DA-4ECA-BF6B-7FD6175E36A6}" type="presParOf" srcId="{912EF014-C77E-4D20-A9FB-B79BE001CF34}" destId="{DA8E29CC-DFF8-4E75-A6E2-7FCAAC807C62}" srcOrd="4" destOrd="0" presId="urn:microsoft.com/office/officeart/2008/layout/LinedList"/>
    <dgm:cxn modelId="{515172F3-27D7-41C7-AA1C-C6BDEBCE09FE}" type="presParOf" srcId="{912EF014-C77E-4D20-A9FB-B79BE001CF34}" destId="{F03DCBC0-E466-4FC3-86B5-9435DF74AF3C}" srcOrd="5" destOrd="0" presId="urn:microsoft.com/office/officeart/2008/layout/LinedList"/>
    <dgm:cxn modelId="{A0BCEB7D-7623-4A30-9CF8-3F060B152456}" type="presParOf" srcId="{F03DCBC0-E466-4FC3-86B5-9435DF74AF3C}" destId="{04E0C2A9-ADC3-4F56-8BF8-49DE2FCC4841}" srcOrd="0" destOrd="0" presId="urn:microsoft.com/office/officeart/2008/layout/LinedList"/>
    <dgm:cxn modelId="{90832188-C15A-44D2-BDB7-5BAB60933612}" type="presParOf" srcId="{F03DCBC0-E466-4FC3-86B5-9435DF74AF3C}" destId="{FD7282DB-4E98-4A96-BC3A-C3A5FDDB16F9}" srcOrd="1" destOrd="0" presId="urn:microsoft.com/office/officeart/2008/layout/LinedList"/>
    <dgm:cxn modelId="{9D9C8D7B-EFB2-4FB5-812D-DAB5A5D7DEE2}" type="presParOf" srcId="{912EF014-C77E-4D20-A9FB-B79BE001CF34}" destId="{7C3DDE15-C942-467A-A1FA-33D9133D7B96}" srcOrd="6" destOrd="0" presId="urn:microsoft.com/office/officeart/2008/layout/LinedList"/>
    <dgm:cxn modelId="{DA713F1B-EEE2-43B6-B82E-3EA9A362B0B1}" type="presParOf" srcId="{912EF014-C77E-4D20-A9FB-B79BE001CF34}" destId="{10445769-48EA-44CE-8420-9400EE6449C6}" srcOrd="7" destOrd="0" presId="urn:microsoft.com/office/officeart/2008/layout/LinedList"/>
    <dgm:cxn modelId="{E05C5478-A40C-43A5-885B-94251FCBDB53}" type="presParOf" srcId="{10445769-48EA-44CE-8420-9400EE6449C6}" destId="{51F23378-C28F-41CA-ABB7-4E0526D9AAC6}" srcOrd="0" destOrd="0" presId="urn:microsoft.com/office/officeart/2008/layout/LinedList"/>
    <dgm:cxn modelId="{B3E96356-6514-4125-8AD6-18D5A31E4C1D}" type="presParOf" srcId="{10445769-48EA-44CE-8420-9400EE6449C6}" destId="{003CFAE5-68A3-457F-B340-3E017EF4B86B}" srcOrd="1" destOrd="0" presId="urn:microsoft.com/office/officeart/2008/layout/LinedList"/>
    <dgm:cxn modelId="{F4B0BDB5-1886-469D-B91A-667ECED4D9AC}" type="presParOf" srcId="{912EF014-C77E-4D20-A9FB-B79BE001CF34}" destId="{CE90EF44-69F0-42F8-B0B5-415C005FB7D1}" srcOrd="8" destOrd="0" presId="urn:microsoft.com/office/officeart/2008/layout/LinedList"/>
    <dgm:cxn modelId="{BCD9860D-DE38-46B4-A3EF-D8C97A26786C}" type="presParOf" srcId="{912EF014-C77E-4D20-A9FB-B79BE001CF34}" destId="{E6A03593-F4C7-4A5F-BD93-764D79A22446}" srcOrd="9" destOrd="0" presId="urn:microsoft.com/office/officeart/2008/layout/LinedList"/>
    <dgm:cxn modelId="{7F46247F-6FE6-42DA-A3F9-8AFEE917941F}" type="presParOf" srcId="{E6A03593-F4C7-4A5F-BD93-764D79A22446}" destId="{83F23F27-FECF-42DD-BA99-26EE603D1850}" srcOrd="0" destOrd="0" presId="urn:microsoft.com/office/officeart/2008/layout/LinedList"/>
    <dgm:cxn modelId="{8FC887C4-CB01-4635-A063-CA640BBB3693}" type="presParOf" srcId="{E6A03593-F4C7-4A5F-BD93-764D79A22446}" destId="{F8574F8D-4746-447D-BDD6-1E142EEFD5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B536CB8-BD00-4B82-A078-CF8FC913DE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93DBA2-EF8A-4312-80D4-B1BC35FB7DFD}">
      <dgm:prSet/>
      <dgm:spPr/>
      <dgm:t>
        <a:bodyPr/>
        <a:lstStyle/>
        <a:p>
          <a:r>
            <a:rPr lang="en-US"/>
            <a:t>Display Screen</a:t>
          </a:r>
          <a:r>
            <a:rPr lang="tr-TR"/>
            <a:t>: </a:t>
          </a:r>
          <a:r>
            <a:rPr lang="en-US"/>
            <a:t>Used to see the results</a:t>
          </a:r>
        </a:p>
      </dgm:t>
    </dgm:pt>
    <dgm:pt modelId="{CABB87C2-AD62-4671-85B5-DDBBD29A62F1}" type="parTrans" cxnId="{583A2E47-A240-4113-A9CE-BD2182355823}">
      <dgm:prSet/>
      <dgm:spPr/>
      <dgm:t>
        <a:bodyPr/>
        <a:lstStyle/>
        <a:p>
          <a:endParaRPr lang="en-US"/>
        </a:p>
      </dgm:t>
    </dgm:pt>
    <dgm:pt modelId="{E53F11C1-9A9B-4FBD-8C56-6A12BA954D5E}" type="sibTrans" cxnId="{583A2E47-A240-4113-A9CE-BD2182355823}">
      <dgm:prSet/>
      <dgm:spPr/>
      <dgm:t>
        <a:bodyPr/>
        <a:lstStyle/>
        <a:p>
          <a:endParaRPr lang="en-US"/>
        </a:p>
      </dgm:t>
    </dgm:pt>
    <dgm:pt modelId="{AAABCAE2-4598-4479-AD30-4C81AEF24AFE}">
      <dgm:prSet/>
      <dgm:spPr/>
      <dgm:t>
        <a:bodyPr/>
        <a:lstStyle/>
        <a:p>
          <a:r>
            <a:rPr lang="en-US"/>
            <a:t>Disk Space</a:t>
          </a:r>
          <a:r>
            <a:rPr lang="tr-TR"/>
            <a:t>: </a:t>
          </a:r>
          <a:r>
            <a:rPr lang="en-US"/>
            <a:t>To store our genetical information</a:t>
          </a:r>
        </a:p>
      </dgm:t>
    </dgm:pt>
    <dgm:pt modelId="{0714B9A2-0EF2-44CA-9B4A-F672F8D93014}" type="parTrans" cxnId="{44C6CDE4-7CD9-47AA-834A-C8A385646414}">
      <dgm:prSet/>
      <dgm:spPr/>
      <dgm:t>
        <a:bodyPr/>
        <a:lstStyle/>
        <a:p>
          <a:endParaRPr lang="en-US"/>
        </a:p>
      </dgm:t>
    </dgm:pt>
    <dgm:pt modelId="{68A5D9C9-3230-4F2F-BBAB-758F65779556}" type="sibTrans" cxnId="{44C6CDE4-7CD9-47AA-834A-C8A385646414}">
      <dgm:prSet/>
      <dgm:spPr/>
      <dgm:t>
        <a:bodyPr/>
        <a:lstStyle/>
        <a:p>
          <a:endParaRPr lang="en-US"/>
        </a:p>
      </dgm:t>
    </dgm:pt>
    <dgm:pt modelId="{A15BE616-34D7-4292-8BBA-9B75A517C4A8}">
      <dgm:prSet/>
      <dgm:spPr/>
      <dgm:t>
        <a:bodyPr/>
        <a:lstStyle/>
        <a:p>
          <a:r>
            <a:rPr lang="tr-TR" dirty="0" err="1"/>
            <a:t>Display</a:t>
          </a:r>
          <a:r>
            <a:rPr lang="tr-TR" dirty="0"/>
            <a:t> </a:t>
          </a:r>
          <a:r>
            <a:rPr lang="tr-TR" dirty="0" err="1"/>
            <a:t>Card</a:t>
          </a:r>
          <a:r>
            <a:rPr lang="tr-TR" dirty="0"/>
            <a:t>: </a:t>
          </a:r>
          <a:r>
            <a:rPr lang="en-US" dirty="0"/>
            <a:t>To take inputs and process 3D data efficiently</a:t>
          </a:r>
        </a:p>
      </dgm:t>
    </dgm:pt>
    <dgm:pt modelId="{B0477A5A-13BB-415C-A961-5F9C230F1819}" type="parTrans" cxnId="{16682471-6F94-4324-97BF-7E13155A0E5A}">
      <dgm:prSet/>
      <dgm:spPr/>
      <dgm:t>
        <a:bodyPr/>
        <a:lstStyle/>
        <a:p>
          <a:endParaRPr lang="en-US"/>
        </a:p>
      </dgm:t>
    </dgm:pt>
    <dgm:pt modelId="{D39A64B5-6C55-4BE9-8114-B0C5971704BE}" type="sibTrans" cxnId="{16682471-6F94-4324-97BF-7E13155A0E5A}">
      <dgm:prSet/>
      <dgm:spPr/>
      <dgm:t>
        <a:bodyPr/>
        <a:lstStyle/>
        <a:p>
          <a:endParaRPr lang="en-US"/>
        </a:p>
      </dgm:t>
    </dgm:pt>
    <dgm:pt modelId="{11C993E3-7538-4BBD-B019-A36877B2CAA8}">
      <dgm:prSet/>
      <dgm:spPr/>
      <dgm:t>
        <a:bodyPr/>
        <a:lstStyle/>
        <a:p>
          <a:r>
            <a:rPr lang="en-US"/>
            <a:t>Processor</a:t>
          </a:r>
          <a:r>
            <a:rPr lang="tr-TR"/>
            <a:t>: </a:t>
          </a:r>
          <a:r>
            <a:rPr lang="en-US"/>
            <a:t>To compute mathematical calculations</a:t>
          </a:r>
        </a:p>
      </dgm:t>
    </dgm:pt>
    <dgm:pt modelId="{CFCBFA10-360A-4B29-8FAD-CA2FB15923F6}" type="parTrans" cxnId="{555888A2-E033-4DD2-88C0-D4BE9BCEA06A}">
      <dgm:prSet/>
      <dgm:spPr/>
      <dgm:t>
        <a:bodyPr/>
        <a:lstStyle/>
        <a:p>
          <a:endParaRPr lang="en-US"/>
        </a:p>
      </dgm:t>
    </dgm:pt>
    <dgm:pt modelId="{BEAEA31B-0860-4ECC-AD1C-545FC69B4FBA}" type="sibTrans" cxnId="{555888A2-E033-4DD2-88C0-D4BE9BCEA06A}">
      <dgm:prSet/>
      <dgm:spPr/>
      <dgm:t>
        <a:bodyPr/>
        <a:lstStyle/>
        <a:p>
          <a:endParaRPr lang="en-US"/>
        </a:p>
      </dgm:t>
    </dgm:pt>
    <dgm:pt modelId="{8A4575CC-3E8C-405F-826E-DF3EAF9FC1D7}" type="pres">
      <dgm:prSet presAssocID="{AB536CB8-BD00-4B82-A078-CF8FC913DE30}" presName="root" presStyleCnt="0">
        <dgm:presLayoutVars>
          <dgm:dir/>
          <dgm:resizeHandles val="exact"/>
        </dgm:presLayoutVars>
      </dgm:prSet>
      <dgm:spPr/>
    </dgm:pt>
    <dgm:pt modelId="{3B9C9C21-82EC-4B26-8725-61E1C88BF02F}" type="pres">
      <dgm:prSet presAssocID="{5493DBA2-EF8A-4312-80D4-B1BC35FB7DFD}" presName="compNode" presStyleCnt="0"/>
      <dgm:spPr/>
    </dgm:pt>
    <dgm:pt modelId="{9109008D-0B28-470E-9EFB-2B21CB25A2CB}" type="pres">
      <dgm:prSet presAssocID="{5493DBA2-EF8A-4312-80D4-B1BC35FB7DFD}" presName="bgRect" presStyleLbl="bgShp" presStyleIdx="0" presStyleCnt="4"/>
      <dgm:spPr/>
    </dgm:pt>
    <dgm:pt modelId="{BD5EF908-933E-461D-AA35-674D21BE1236}" type="pres">
      <dgm:prSet presAssocID="{5493DBA2-EF8A-4312-80D4-B1BC35FB7D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B1974361-C045-40EE-9418-3BCDE1D44510}" type="pres">
      <dgm:prSet presAssocID="{5493DBA2-EF8A-4312-80D4-B1BC35FB7DFD}" presName="spaceRect" presStyleCnt="0"/>
      <dgm:spPr/>
    </dgm:pt>
    <dgm:pt modelId="{4DE9D8A9-93D5-4356-B505-BA1CC945F37C}" type="pres">
      <dgm:prSet presAssocID="{5493DBA2-EF8A-4312-80D4-B1BC35FB7DFD}" presName="parTx" presStyleLbl="revTx" presStyleIdx="0" presStyleCnt="4">
        <dgm:presLayoutVars>
          <dgm:chMax val="0"/>
          <dgm:chPref val="0"/>
        </dgm:presLayoutVars>
      </dgm:prSet>
      <dgm:spPr/>
    </dgm:pt>
    <dgm:pt modelId="{5228BCE4-E130-4172-B193-A4B848D51953}" type="pres">
      <dgm:prSet presAssocID="{E53F11C1-9A9B-4FBD-8C56-6A12BA954D5E}" presName="sibTrans" presStyleCnt="0"/>
      <dgm:spPr/>
    </dgm:pt>
    <dgm:pt modelId="{B406D714-4A66-4EDE-B72C-D0B03BBD0340}" type="pres">
      <dgm:prSet presAssocID="{AAABCAE2-4598-4479-AD30-4C81AEF24AFE}" presName="compNode" presStyleCnt="0"/>
      <dgm:spPr/>
    </dgm:pt>
    <dgm:pt modelId="{C9B8998B-FB0F-4EB4-A641-E8E5C1C2CB73}" type="pres">
      <dgm:prSet presAssocID="{AAABCAE2-4598-4479-AD30-4C81AEF24AFE}" presName="bgRect" presStyleLbl="bgShp" presStyleIdx="1" presStyleCnt="4"/>
      <dgm:spPr/>
    </dgm:pt>
    <dgm:pt modelId="{B8FAD342-9DBF-40B2-B732-DE3D6F539FAC}" type="pres">
      <dgm:prSet presAssocID="{AAABCAE2-4598-4479-AD30-4C81AEF24A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1EA08AE6-D117-4BF7-9534-8096B63C790E}" type="pres">
      <dgm:prSet presAssocID="{AAABCAE2-4598-4479-AD30-4C81AEF24AFE}" presName="spaceRect" presStyleCnt="0"/>
      <dgm:spPr/>
    </dgm:pt>
    <dgm:pt modelId="{BB995821-25AC-49C9-B3F6-E6E428E01CAC}" type="pres">
      <dgm:prSet presAssocID="{AAABCAE2-4598-4479-AD30-4C81AEF24AFE}" presName="parTx" presStyleLbl="revTx" presStyleIdx="1" presStyleCnt="4">
        <dgm:presLayoutVars>
          <dgm:chMax val="0"/>
          <dgm:chPref val="0"/>
        </dgm:presLayoutVars>
      </dgm:prSet>
      <dgm:spPr/>
    </dgm:pt>
    <dgm:pt modelId="{99072E51-C6F2-417E-AA96-06A4AF981EC8}" type="pres">
      <dgm:prSet presAssocID="{68A5D9C9-3230-4F2F-BBAB-758F65779556}" presName="sibTrans" presStyleCnt="0"/>
      <dgm:spPr/>
    </dgm:pt>
    <dgm:pt modelId="{74C5E924-DCA1-45C2-8E53-6B2380A37807}" type="pres">
      <dgm:prSet presAssocID="{A15BE616-34D7-4292-8BBA-9B75A517C4A8}" presName="compNode" presStyleCnt="0"/>
      <dgm:spPr/>
    </dgm:pt>
    <dgm:pt modelId="{9B6D3E25-351D-404A-AB53-82172EE20DB8}" type="pres">
      <dgm:prSet presAssocID="{A15BE616-34D7-4292-8BBA-9B75A517C4A8}" presName="bgRect" presStyleLbl="bgShp" presStyleIdx="2" presStyleCnt="4"/>
      <dgm:spPr/>
    </dgm:pt>
    <dgm:pt modelId="{EA069130-4E70-4B84-B9EB-B17FB3B1B0A8}" type="pres">
      <dgm:prSet presAssocID="{A15BE616-34D7-4292-8BBA-9B75A517C4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D22A9D3E-32B9-4080-AF1A-A389E94166A7}" type="pres">
      <dgm:prSet presAssocID="{A15BE616-34D7-4292-8BBA-9B75A517C4A8}" presName="spaceRect" presStyleCnt="0"/>
      <dgm:spPr/>
    </dgm:pt>
    <dgm:pt modelId="{F6805536-9152-4822-83A7-DD53F963938F}" type="pres">
      <dgm:prSet presAssocID="{A15BE616-34D7-4292-8BBA-9B75A517C4A8}" presName="parTx" presStyleLbl="revTx" presStyleIdx="2" presStyleCnt="4">
        <dgm:presLayoutVars>
          <dgm:chMax val="0"/>
          <dgm:chPref val="0"/>
        </dgm:presLayoutVars>
      </dgm:prSet>
      <dgm:spPr/>
    </dgm:pt>
    <dgm:pt modelId="{20BCB984-7591-4AE9-BDA6-E777CCE6118B}" type="pres">
      <dgm:prSet presAssocID="{D39A64B5-6C55-4BE9-8114-B0C5971704BE}" presName="sibTrans" presStyleCnt="0"/>
      <dgm:spPr/>
    </dgm:pt>
    <dgm:pt modelId="{7DE76BC6-3E9F-4F75-94AD-FBA4C07A8740}" type="pres">
      <dgm:prSet presAssocID="{11C993E3-7538-4BBD-B019-A36877B2CAA8}" presName="compNode" presStyleCnt="0"/>
      <dgm:spPr/>
    </dgm:pt>
    <dgm:pt modelId="{DF3DFCA2-3B8D-4DE3-9F7E-AD011E743B61}" type="pres">
      <dgm:prSet presAssocID="{11C993E3-7538-4BBD-B019-A36877B2CAA8}" presName="bgRect" presStyleLbl="bgShp" presStyleIdx="3" presStyleCnt="4"/>
      <dgm:spPr/>
    </dgm:pt>
    <dgm:pt modelId="{BC06EF7A-D753-4F4F-98D7-876B41F22DF0}" type="pres">
      <dgm:prSet presAssocID="{11C993E3-7538-4BBD-B019-A36877B2CA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46253B8-54EC-45AC-83F9-65CED4A4F34C}" type="pres">
      <dgm:prSet presAssocID="{11C993E3-7538-4BBD-B019-A36877B2CAA8}" presName="spaceRect" presStyleCnt="0"/>
      <dgm:spPr/>
    </dgm:pt>
    <dgm:pt modelId="{6B7BCBE7-F0E0-46A7-8B94-EE623BFAEFD3}" type="pres">
      <dgm:prSet presAssocID="{11C993E3-7538-4BBD-B019-A36877B2CAA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5B41A31-12F6-49DA-85ED-F247DA7C4B1B}" type="presOf" srcId="{5493DBA2-EF8A-4312-80D4-B1BC35FB7DFD}" destId="{4DE9D8A9-93D5-4356-B505-BA1CC945F37C}" srcOrd="0" destOrd="0" presId="urn:microsoft.com/office/officeart/2018/2/layout/IconVerticalSolidList"/>
    <dgm:cxn modelId="{B79D3E42-D47B-4DEC-9120-A3589B893A8A}" type="presOf" srcId="{AAABCAE2-4598-4479-AD30-4C81AEF24AFE}" destId="{BB995821-25AC-49C9-B3F6-E6E428E01CAC}" srcOrd="0" destOrd="0" presId="urn:microsoft.com/office/officeart/2018/2/layout/IconVerticalSolidList"/>
    <dgm:cxn modelId="{583A2E47-A240-4113-A9CE-BD2182355823}" srcId="{AB536CB8-BD00-4B82-A078-CF8FC913DE30}" destId="{5493DBA2-EF8A-4312-80D4-B1BC35FB7DFD}" srcOrd="0" destOrd="0" parTransId="{CABB87C2-AD62-4671-85B5-DDBBD29A62F1}" sibTransId="{E53F11C1-9A9B-4FBD-8C56-6A12BA954D5E}"/>
    <dgm:cxn modelId="{652F9B4C-9F89-4EEF-9AA2-1F85AE0D93DD}" type="presOf" srcId="{11C993E3-7538-4BBD-B019-A36877B2CAA8}" destId="{6B7BCBE7-F0E0-46A7-8B94-EE623BFAEFD3}" srcOrd="0" destOrd="0" presId="urn:microsoft.com/office/officeart/2018/2/layout/IconVerticalSolidList"/>
    <dgm:cxn modelId="{16682471-6F94-4324-97BF-7E13155A0E5A}" srcId="{AB536CB8-BD00-4B82-A078-CF8FC913DE30}" destId="{A15BE616-34D7-4292-8BBA-9B75A517C4A8}" srcOrd="2" destOrd="0" parTransId="{B0477A5A-13BB-415C-A961-5F9C230F1819}" sibTransId="{D39A64B5-6C55-4BE9-8114-B0C5971704BE}"/>
    <dgm:cxn modelId="{555888A2-E033-4DD2-88C0-D4BE9BCEA06A}" srcId="{AB536CB8-BD00-4B82-A078-CF8FC913DE30}" destId="{11C993E3-7538-4BBD-B019-A36877B2CAA8}" srcOrd="3" destOrd="0" parTransId="{CFCBFA10-360A-4B29-8FAD-CA2FB15923F6}" sibTransId="{BEAEA31B-0860-4ECC-AD1C-545FC69B4FBA}"/>
    <dgm:cxn modelId="{3F9BEDDD-5822-4B7A-A0E4-EBB24E1D5315}" type="presOf" srcId="{AB536CB8-BD00-4B82-A078-CF8FC913DE30}" destId="{8A4575CC-3E8C-405F-826E-DF3EAF9FC1D7}" srcOrd="0" destOrd="0" presId="urn:microsoft.com/office/officeart/2018/2/layout/IconVerticalSolidList"/>
    <dgm:cxn modelId="{44C6CDE4-7CD9-47AA-834A-C8A385646414}" srcId="{AB536CB8-BD00-4B82-A078-CF8FC913DE30}" destId="{AAABCAE2-4598-4479-AD30-4C81AEF24AFE}" srcOrd="1" destOrd="0" parTransId="{0714B9A2-0EF2-44CA-9B4A-F672F8D93014}" sibTransId="{68A5D9C9-3230-4F2F-BBAB-758F65779556}"/>
    <dgm:cxn modelId="{D6E9CEF5-C4DE-4C98-B7BB-24558B731602}" type="presOf" srcId="{A15BE616-34D7-4292-8BBA-9B75A517C4A8}" destId="{F6805536-9152-4822-83A7-DD53F963938F}" srcOrd="0" destOrd="0" presId="urn:microsoft.com/office/officeart/2018/2/layout/IconVerticalSolidList"/>
    <dgm:cxn modelId="{EAB6962B-9710-4700-9CC0-9F8FD450D925}" type="presParOf" srcId="{8A4575CC-3E8C-405F-826E-DF3EAF9FC1D7}" destId="{3B9C9C21-82EC-4B26-8725-61E1C88BF02F}" srcOrd="0" destOrd="0" presId="urn:microsoft.com/office/officeart/2018/2/layout/IconVerticalSolidList"/>
    <dgm:cxn modelId="{9909824A-CB7B-4C1B-9ECF-CAEA27C59AD2}" type="presParOf" srcId="{3B9C9C21-82EC-4B26-8725-61E1C88BF02F}" destId="{9109008D-0B28-470E-9EFB-2B21CB25A2CB}" srcOrd="0" destOrd="0" presId="urn:microsoft.com/office/officeart/2018/2/layout/IconVerticalSolidList"/>
    <dgm:cxn modelId="{1A0DBCA7-5CAC-44F8-98F8-CC84644AB0FE}" type="presParOf" srcId="{3B9C9C21-82EC-4B26-8725-61E1C88BF02F}" destId="{BD5EF908-933E-461D-AA35-674D21BE1236}" srcOrd="1" destOrd="0" presId="urn:microsoft.com/office/officeart/2018/2/layout/IconVerticalSolidList"/>
    <dgm:cxn modelId="{BCA5366A-2373-4684-864D-D4441E9E5D02}" type="presParOf" srcId="{3B9C9C21-82EC-4B26-8725-61E1C88BF02F}" destId="{B1974361-C045-40EE-9418-3BCDE1D44510}" srcOrd="2" destOrd="0" presId="urn:microsoft.com/office/officeart/2018/2/layout/IconVerticalSolidList"/>
    <dgm:cxn modelId="{CF9C2441-F711-4C29-8776-9596F4264028}" type="presParOf" srcId="{3B9C9C21-82EC-4B26-8725-61E1C88BF02F}" destId="{4DE9D8A9-93D5-4356-B505-BA1CC945F37C}" srcOrd="3" destOrd="0" presId="urn:microsoft.com/office/officeart/2018/2/layout/IconVerticalSolidList"/>
    <dgm:cxn modelId="{B168EF6B-6DBA-4FF2-9FF7-694D001B7F5E}" type="presParOf" srcId="{8A4575CC-3E8C-405F-826E-DF3EAF9FC1D7}" destId="{5228BCE4-E130-4172-B193-A4B848D51953}" srcOrd="1" destOrd="0" presId="urn:microsoft.com/office/officeart/2018/2/layout/IconVerticalSolidList"/>
    <dgm:cxn modelId="{7503C566-F052-40B0-8A8D-444E8F747365}" type="presParOf" srcId="{8A4575CC-3E8C-405F-826E-DF3EAF9FC1D7}" destId="{B406D714-4A66-4EDE-B72C-D0B03BBD0340}" srcOrd="2" destOrd="0" presId="urn:microsoft.com/office/officeart/2018/2/layout/IconVerticalSolidList"/>
    <dgm:cxn modelId="{33E686B4-7545-499C-841B-D04A143EAAE1}" type="presParOf" srcId="{B406D714-4A66-4EDE-B72C-D0B03BBD0340}" destId="{C9B8998B-FB0F-4EB4-A641-E8E5C1C2CB73}" srcOrd="0" destOrd="0" presId="urn:microsoft.com/office/officeart/2018/2/layout/IconVerticalSolidList"/>
    <dgm:cxn modelId="{C153E5EA-2F7A-416F-9BC6-B192CF72AE31}" type="presParOf" srcId="{B406D714-4A66-4EDE-B72C-D0B03BBD0340}" destId="{B8FAD342-9DBF-40B2-B732-DE3D6F539FAC}" srcOrd="1" destOrd="0" presId="urn:microsoft.com/office/officeart/2018/2/layout/IconVerticalSolidList"/>
    <dgm:cxn modelId="{E5BDCEBE-3B7B-46F3-9782-4190CB3504E2}" type="presParOf" srcId="{B406D714-4A66-4EDE-B72C-D0B03BBD0340}" destId="{1EA08AE6-D117-4BF7-9534-8096B63C790E}" srcOrd="2" destOrd="0" presId="urn:microsoft.com/office/officeart/2018/2/layout/IconVerticalSolidList"/>
    <dgm:cxn modelId="{A5B24CC5-41F3-4C3F-84E6-444F98F55A31}" type="presParOf" srcId="{B406D714-4A66-4EDE-B72C-D0B03BBD0340}" destId="{BB995821-25AC-49C9-B3F6-E6E428E01CAC}" srcOrd="3" destOrd="0" presId="urn:microsoft.com/office/officeart/2018/2/layout/IconVerticalSolidList"/>
    <dgm:cxn modelId="{4540C49C-B147-4DA6-831D-A5216704F436}" type="presParOf" srcId="{8A4575CC-3E8C-405F-826E-DF3EAF9FC1D7}" destId="{99072E51-C6F2-417E-AA96-06A4AF981EC8}" srcOrd="3" destOrd="0" presId="urn:microsoft.com/office/officeart/2018/2/layout/IconVerticalSolidList"/>
    <dgm:cxn modelId="{DB54202A-BD4B-458A-AB1F-4D4A09F1AEE3}" type="presParOf" srcId="{8A4575CC-3E8C-405F-826E-DF3EAF9FC1D7}" destId="{74C5E924-DCA1-45C2-8E53-6B2380A37807}" srcOrd="4" destOrd="0" presId="urn:microsoft.com/office/officeart/2018/2/layout/IconVerticalSolidList"/>
    <dgm:cxn modelId="{D1D6FBF6-8749-40F3-B267-643E9C36CCA6}" type="presParOf" srcId="{74C5E924-DCA1-45C2-8E53-6B2380A37807}" destId="{9B6D3E25-351D-404A-AB53-82172EE20DB8}" srcOrd="0" destOrd="0" presId="urn:microsoft.com/office/officeart/2018/2/layout/IconVerticalSolidList"/>
    <dgm:cxn modelId="{2ED9F6E1-9D74-4083-8948-8906ACB381B1}" type="presParOf" srcId="{74C5E924-DCA1-45C2-8E53-6B2380A37807}" destId="{EA069130-4E70-4B84-B9EB-B17FB3B1B0A8}" srcOrd="1" destOrd="0" presId="urn:microsoft.com/office/officeart/2018/2/layout/IconVerticalSolidList"/>
    <dgm:cxn modelId="{D3603F35-A410-464F-9E0D-E4D82FE15520}" type="presParOf" srcId="{74C5E924-DCA1-45C2-8E53-6B2380A37807}" destId="{D22A9D3E-32B9-4080-AF1A-A389E94166A7}" srcOrd="2" destOrd="0" presId="urn:microsoft.com/office/officeart/2018/2/layout/IconVerticalSolidList"/>
    <dgm:cxn modelId="{0A894E9A-D87E-49BC-97A2-88BA61161208}" type="presParOf" srcId="{74C5E924-DCA1-45C2-8E53-6B2380A37807}" destId="{F6805536-9152-4822-83A7-DD53F963938F}" srcOrd="3" destOrd="0" presId="urn:microsoft.com/office/officeart/2018/2/layout/IconVerticalSolidList"/>
    <dgm:cxn modelId="{82528331-6430-4771-9631-E385D404E742}" type="presParOf" srcId="{8A4575CC-3E8C-405F-826E-DF3EAF9FC1D7}" destId="{20BCB984-7591-4AE9-BDA6-E777CCE6118B}" srcOrd="5" destOrd="0" presId="urn:microsoft.com/office/officeart/2018/2/layout/IconVerticalSolidList"/>
    <dgm:cxn modelId="{7A7D392D-244D-4943-97E0-0747B3C485CA}" type="presParOf" srcId="{8A4575CC-3E8C-405F-826E-DF3EAF9FC1D7}" destId="{7DE76BC6-3E9F-4F75-94AD-FBA4C07A8740}" srcOrd="6" destOrd="0" presId="urn:microsoft.com/office/officeart/2018/2/layout/IconVerticalSolidList"/>
    <dgm:cxn modelId="{AE6CB9DE-3EA3-4C5E-9850-C90FFFE0D738}" type="presParOf" srcId="{7DE76BC6-3E9F-4F75-94AD-FBA4C07A8740}" destId="{DF3DFCA2-3B8D-4DE3-9F7E-AD011E743B61}" srcOrd="0" destOrd="0" presId="urn:microsoft.com/office/officeart/2018/2/layout/IconVerticalSolidList"/>
    <dgm:cxn modelId="{CF91518E-0631-4487-969E-CFEAB3288044}" type="presParOf" srcId="{7DE76BC6-3E9F-4F75-94AD-FBA4C07A8740}" destId="{BC06EF7A-D753-4F4F-98D7-876B41F22DF0}" srcOrd="1" destOrd="0" presId="urn:microsoft.com/office/officeart/2018/2/layout/IconVerticalSolidList"/>
    <dgm:cxn modelId="{6D765813-1D85-4E9A-9A0A-64C7BB5A9A65}" type="presParOf" srcId="{7DE76BC6-3E9F-4F75-94AD-FBA4C07A8740}" destId="{646253B8-54EC-45AC-83F9-65CED4A4F34C}" srcOrd="2" destOrd="0" presId="urn:microsoft.com/office/officeart/2018/2/layout/IconVerticalSolidList"/>
    <dgm:cxn modelId="{E25A3783-A542-438D-8DD7-7A226B133FA9}" type="presParOf" srcId="{7DE76BC6-3E9F-4F75-94AD-FBA4C07A8740}" destId="{6B7BCBE7-F0E0-46A7-8B94-EE623BFAEF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68C9B-5D1B-4FC1-A5CA-C69CF3CF3166}">
      <dsp:nvSpPr>
        <dsp:cNvPr id="0" name=""/>
        <dsp:cNvSpPr/>
      </dsp:nvSpPr>
      <dsp:spPr>
        <a:xfrm>
          <a:off x="1050679" y="-68142"/>
          <a:ext cx="5192251" cy="5192251"/>
        </a:xfrm>
        <a:prstGeom prst="circularArrow">
          <a:avLst>
            <a:gd name="adj1" fmla="val 5544"/>
            <a:gd name="adj2" fmla="val 330680"/>
            <a:gd name="adj3" fmla="val 14861329"/>
            <a:gd name="adj4" fmla="val 16754744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98A00-26F7-43F9-85D7-F9A1873B3ED4}">
      <dsp:nvSpPr>
        <dsp:cNvPr id="0" name=""/>
        <dsp:cNvSpPr/>
      </dsp:nvSpPr>
      <dsp:spPr>
        <a:xfrm>
          <a:off x="3039597" y="3131"/>
          <a:ext cx="1214414" cy="6072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1.Overview</a:t>
          </a:r>
          <a:endParaRPr lang="en-US" sz="1200" kern="1200"/>
        </a:p>
      </dsp:txBody>
      <dsp:txXfrm>
        <a:off x="3069238" y="32772"/>
        <a:ext cx="1155132" cy="547925"/>
      </dsp:txXfrm>
    </dsp:sp>
    <dsp:sp modelId="{9CDF83DD-0C4A-4ACA-8A60-D5DD123BB75C}">
      <dsp:nvSpPr>
        <dsp:cNvPr id="0" name=""/>
        <dsp:cNvSpPr/>
      </dsp:nvSpPr>
      <dsp:spPr>
        <a:xfrm>
          <a:off x="4341059" y="426001"/>
          <a:ext cx="1214414" cy="6072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2.High-Level Functionality</a:t>
          </a:r>
          <a:endParaRPr lang="en-US" sz="1200" kern="1200"/>
        </a:p>
      </dsp:txBody>
      <dsp:txXfrm>
        <a:off x="4370700" y="455642"/>
        <a:ext cx="1155132" cy="547925"/>
      </dsp:txXfrm>
    </dsp:sp>
    <dsp:sp modelId="{25E263F4-0CCD-4781-95AB-4DEA75858B29}">
      <dsp:nvSpPr>
        <dsp:cNvPr id="0" name=""/>
        <dsp:cNvSpPr/>
      </dsp:nvSpPr>
      <dsp:spPr>
        <a:xfrm>
          <a:off x="5145407" y="1533091"/>
          <a:ext cx="1214414" cy="60720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3.Stakeholders</a:t>
          </a:r>
          <a:endParaRPr lang="en-US" sz="1200" kern="1200"/>
        </a:p>
      </dsp:txBody>
      <dsp:txXfrm>
        <a:off x="5175048" y="1562732"/>
        <a:ext cx="1155132" cy="547925"/>
      </dsp:txXfrm>
    </dsp:sp>
    <dsp:sp modelId="{6EF31024-932D-4C29-BD0E-E2F3E1F54D23}">
      <dsp:nvSpPr>
        <dsp:cNvPr id="0" name=""/>
        <dsp:cNvSpPr/>
      </dsp:nvSpPr>
      <dsp:spPr>
        <a:xfrm>
          <a:off x="5145407" y="2901530"/>
          <a:ext cx="1214414" cy="6072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4.Project Staffing</a:t>
          </a:r>
          <a:endParaRPr lang="en-US" sz="1200" kern="1200"/>
        </a:p>
      </dsp:txBody>
      <dsp:txXfrm>
        <a:off x="5175048" y="2931171"/>
        <a:ext cx="1155132" cy="547925"/>
      </dsp:txXfrm>
    </dsp:sp>
    <dsp:sp modelId="{237CFB67-C8C8-468E-8056-039B507BBC33}">
      <dsp:nvSpPr>
        <dsp:cNvPr id="0" name=""/>
        <dsp:cNvSpPr/>
      </dsp:nvSpPr>
      <dsp:spPr>
        <a:xfrm>
          <a:off x="4341059" y="4008619"/>
          <a:ext cx="1214414" cy="60720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5.Software Process Model</a:t>
          </a:r>
          <a:endParaRPr lang="en-US" sz="1200" kern="1200"/>
        </a:p>
      </dsp:txBody>
      <dsp:txXfrm>
        <a:off x="4370700" y="4038260"/>
        <a:ext cx="1155132" cy="547925"/>
      </dsp:txXfrm>
    </dsp:sp>
    <dsp:sp modelId="{51B0D369-2F6F-446D-A288-712C2F565EB2}">
      <dsp:nvSpPr>
        <dsp:cNvPr id="0" name=""/>
        <dsp:cNvSpPr/>
      </dsp:nvSpPr>
      <dsp:spPr>
        <a:xfrm>
          <a:off x="3039597" y="4431490"/>
          <a:ext cx="1214414" cy="6072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6.Schedule and Effort</a:t>
          </a:r>
          <a:endParaRPr lang="en-US" sz="1200" kern="1200"/>
        </a:p>
      </dsp:txBody>
      <dsp:txXfrm>
        <a:off x="3069238" y="4461131"/>
        <a:ext cx="1155132" cy="547925"/>
      </dsp:txXfrm>
    </dsp:sp>
    <dsp:sp modelId="{1A5B74F8-4357-46E6-AB54-401645BB78BF}">
      <dsp:nvSpPr>
        <dsp:cNvPr id="0" name=""/>
        <dsp:cNvSpPr/>
      </dsp:nvSpPr>
      <dsp:spPr>
        <a:xfrm>
          <a:off x="1738135" y="4008619"/>
          <a:ext cx="1214414" cy="6072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7.Measurements</a:t>
          </a:r>
          <a:endParaRPr lang="en-US" sz="1200" kern="1200"/>
        </a:p>
      </dsp:txBody>
      <dsp:txXfrm>
        <a:off x="1767776" y="4038260"/>
        <a:ext cx="1155132" cy="547925"/>
      </dsp:txXfrm>
    </dsp:sp>
    <dsp:sp modelId="{59913746-885B-4E55-9206-5690129BC8A1}">
      <dsp:nvSpPr>
        <dsp:cNvPr id="0" name=""/>
        <dsp:cNvSpPr/>
      </dsp:nvSpPr>
      <dsp:spPr>
        <a:xfrm>
          <a:off x="933787" y="2901530"/>
          <a:ext cx="1214414" cy="60720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8.Project Risks</a:t>
          </a:r>
          <a:endParaRPr lang="en-US" sz="1200" kern="1200"/>
        </a:p>
      </dsp:txBody>
      <dsp:txXfrm>
        <a:off x="963428" y="2931171"/>
        <a:ext cx="1155132" cy="547925"/>
      </dsp:txXfrm>
    </dsp:sp>
    <dsp:sp modelId="{71D492BC-2D6C-4234-85E3-D5C3D7FA2701}">
      <dsp:nvSpPr>
        <dsp:cNvPr id="0" name=""/>
        <dsp:cNvSpPr/>
      </dsp:nvSpPr>
      <dsp:spPr>
        <a:xfrm>
          <a:off x="933787" y="1533091"/>
          <a:ext cx="1214414" cy="6072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9.Software Tools</a:t>
          </a:r>
          <a:endParaRPr lang="en-US" sz="1200" kern="1200"/>
        </a:p>
      </dsp:txBody>
      <dsp:txXfrm>
        <a:off x="963428" y="1562732"/>
        <a:ext cx="1155132" cy="547925"/>
      </dsp:txXfrm>
    </dsp:sp>
    <dsp:sp modelId="{CBB5C64E-474F-4695-9FAA-B0F582A931D7}">
      <dsp:nvSpPr>
        <dsp:cNvPr id="0" name=""/>
        <dsp:cNvSpPr/>
      </dsp:nvSpPr>
      <dsp:spPr>
        <a:xfrm>
          <a:off x="1738135" y="426001"/>
          <a:ext cx="1214414" cy="60720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10.Project Needs</a:t>
          </a:r>
          <a:endParaRPr lang="en-US" sz="1200" kern="1200"/>
        </a:p>
      </dsp:txBody>
      <dsp:txXfrm>
        <a:off x="1767776" y="455642"/>
        <a:ext cx="1155132" cy="5479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0AF08-BB6F-48AA-96FC-F5541F122991}">
      <dsp:nvSpPr>
        <dsp:cNvPr id="0" name=""/>
        <dsp:cNvSpPr/>
      </dsp:nvSpPr>
      <dsp:spPr>
        <a:xfrm>
          <a:off x="0" y="2092"/>
          <a:ext cx="7293610" cy="10605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6C703-B6AE-4F88-987B-D767698AA2AE}">
      <dsp:nvSpPr>
        <dsp:cNvPr id="0" name=""/>
        <dsp:cNvSpPr/>
      </dsp:nvSpPr>
      <dsp:spPr>
        <a:xfrm>
          <a:off x="320818" y="240717"/>
          <a:ext cx="583306" cy="5833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7F892-5999-4EB3-9AFA-9CCE9B77FE54}">
      <dsp:nvSpPr>
        <dsp:cNvPr id="0" name=""/>
        <dsp:cNvSpPr/>
      </dsp:nvSpPr>
      <dsp:spPr>
        <a:xfrm>
          <a:off x="1224942" y="2092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Genetic</a:t>
          </a:r>
          <a:r>
            <a:rPr lang="tr-TR" sz="1900" kern="1200" dirty="0"/>
            <a:t>al Information</a:t>
          </a:r>
          <a:r>
            <a:rPr lang="en-US" sz="1900" kern="1200" dirty="0"/>
            <a:t> </a:t>
          </a:r>
          <a:r>
            <a:rPr lang="tr-TR" sz="1900" kern="1200" dirty="0"/>
            <a:t>: </a:t>
          </a:r>
          <a:r>
            <a:rPr lang="en-US" sz="1900" kern="1200" dirty="0"/>
            <a:t>The data we need to get from other databases</a:t>
          </a:r>
        </a:p>
      </dsp:txBody>
      <dsp:txXfrm>
        <a:off x="1224942" y="2092"/>
        <a:ext cx="6068667" cy="1060556"/>
      </dsp:txXfrm>
    </dsp:sp>
    <dsp:sp modelId="{0B770960-9AB4-4804-A9E0-C708EA76D060}">
      <dsp:nvSpPr>
        <dsp:cNvPr id="0" name=""/>
        <dsp:cNvSpPr/>
      </dsp:nvSpPr>
      <dsp:spPr>
        <a:xfrm>
          <a:off x="0" y="1327788"/>
          <a:ext cx="7293610" cy="10605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6CB6C-C78D-4934-B2C7-BB6327A8F7E6}">
      <dsp:nvSpPr>
        <dsp:cNvPr id="0" name=""/>
        <dsp:cNvSpPr/>
      </dsp:nvSpPr>
      <dsp:spPr>
        <a:xfrm>
          <a:off x="320818" y="1566413"/>
          <a:ext cx="583306" cy="5833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59879-C475-47C8-BE91-78729B91F406}">
      <dsp:nvSpPr>
        <dsp:cNvPr id="0" name=""/>
        <dsp:cNvSpPr/>
      </dsp:nvSpPr>
      <dsp:spPr>
        <a:xfrm>
          <a:off x="1224942" y="1327788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Genetical Knowledge</a:t>
          </a:r>
          <a:r>
            <a:rPr lang="tr-TR" sz="1900" kern="1200"/>
            <a:t>: </a:t>
          </a:r>
          <a:r>
            <a:rPr lang="en-US" sz="1900" kern="1200"/>
            <a:t>While we are designing algorithms for possible breadings we need to construct according to this knowledge</a:t>
          </a:r>
        </a:p>
      </dsp:txBody>
      <dsp:txXfrm>
        <a:off x="1224942" y="1327788"/>
        <a:ext cx="6068667" cy="1060556"/>
      </dsp:txXfrm>
    </dsp:sp>
    <dsp:sp modelId="{17D2E532-24D4-4D51-9F57-D037D7B9814E}">
      <dsp:nvSpPr>
        <dsp:cNvPr id="0" name=""/>
        <dsp:cNvSpPr/>
      </dsp:nvSpPr>
      <dsp:spPr>
        <a:xfrm>
          <a:off x="0" y="2653484"/>
          <a:ext cx="7293610" cy="10605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01CAE-D578-444B-8B56-EABBAEAF51BE}">
      <dsp:nvSpPr>
        <dsp:cNvPr id="0" name=""/>
        <dsp:cNvSpPr/>
      </dsp:nvSpPr>
      <dsp:spPr>
        <a:xfrm>
          <a:off x="320818" y="2892109"/>
          <a:ext cx="583306" cy="5833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A738B-AAB6-44AA-A440-D69C1EAEEA2C}">
      <dsp:nvSpPr>
        <dsp:cNvPr id="0" name=""/>
        <dsp:cNvSpPr/>
      </dsp:nvSpPr>
      <dsp:spPr>
        <a:xfrm>
          <a:off x="1224942" y="2653484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Mathematical Knowledge</a:t>
          </a:r>
          <a:r>
            <a:rPr lang="tr-TR" sz="1900" kern="1200"/>
            <a:t>: </a:t>
          </a:r>
          <a:r>
            <a:rPr lang="en-US" sz="1900" kern="1200"/>
            <a:t>We need to implement possibility calculations in order to reach a result.</a:t>
          </a:r>
        </a:p>
      </dsp:txBody>
      <dsp:txXfrm>
        <a:off x="1224942" y="2653484"/>
        <a:ext cx="6068667" cy="1060556"/>
      </dsp:txXfrm>
    </dsp:sp>
    <dsp:sp modelId="{A6D59989-D9B3-4854-9955-3FC179DA2967}">
      <dsp:nvSpPr>
        <dsp:cNvPr id="0" name=""/>
        <dsp:cNvSpPr/>
      </dsp:nvSpPr>
      <dsp:spPr>
        <a:xfrm>
          <a:off x="0" y="3979179"/>
          <a:ext cx="7293610" cy="10605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45071-737B-4510-BD18-CD96ACC67747}">
      <dsp:nvSpPr>
        <dsp:cNvPr id="0" name=""/>
        <dsp:cNvSpPr/>
      </dsp:nvSpPr>
      <dsp:spPr>
        <a:xfrm>
          <a:off x="320818" y="4217805"/>
          <a:ext cx="583306" cy="5833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AC6BB-7424-4D8A-B802-8BE50CCC6488}">
      <dsp:nvSpPr>
        <dsp:cNvPr id="0" name=""/>
        <dsp:cNvSpPr/>
      </dsp:nvSpPr>
      <dsp:spPr>
        <a:xfrm>
          <a:off x="1224942" y="3979179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Clinical Results</a:t>
          </a:r>
          <a:r>
            <a:rPr lang="tr-TR" sz="1900" kern="1200"/>
            <a:t>: </a:t>
          </a:r>
          <a:r>
            <a:rPr lang="en-US" sz="1900" kern="1200"/>
            <a:t>We can get these data with using ex-clinical research reviews to increase accuracy </a:t>
          </a:r>
        </a:p>
      </dsp:txBody>
      <dsp:txXfrm>
        <a:off x="1224942" y="3979179"/>
        <a:ext cx="6068667" cy="1060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AC119-D54F-4ABA-B121-564499EAFA1C}">
      <dsp:nvSpPr>
        <dsp:cNvPr id="0" name=""/>
        <dsp:cNvSpPr/>
      </dsp:nvSpPr>
      <dsp:spPr>
        <a:xfrm>
          <a:off x="0" y="430"/>
          <a:ext cx="7293610" cy="5930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66661-18D9-4D4F-83FA-B37295B7F616}">
      <dsp:nvSpPr>
        <dsp:cNvPr id="0" name=""/>
        <dsp:cNvSpPr/>
      </dsp:nvSpPr>
      <dsp:spPr>
        <a:xfrm>
          <a:off x="179399" y="133868"/>
          <a:ext cx="326180" cy="3261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608B0-66F6-4CCE-88D1-C2531AE70D0E}">
      <dsp:nvSpPr>
        <dsp:cNvPr id="0" name=""/>
        <dsp:cNvSpPr/>
      </dsp:nvSpPr>
      <dsp:spPr>
        <a:xfrm>
          <a:off x="684978" y="430"/>
          <a:ext cx="6608631" cy="593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65" tIns="62765" rIns="62765" bIns="627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Generating synthetic genomes </a:t>
          </a:r>
        </a:p>
      </dsp:txBody>
      <dsp:txXfrm>
        <a:off x="684978" y="430"/>
        <a:ext cx="6608631" cy="593054"/>
      </dsp:txXfrm>
    </dsp:sp>
    <dsp:sp modelId="{2752BFA9-EB41-4D89-B7A7-4B254C07B29B}">
      <dsp:nvSpPr>
        <dsp:cNvPr id="0" name=""/>
        <dsp:cNvSpPr/>
      </dsp:nvSpPr>
      <dsp:spPr>
        <a:xfrm>
          <a:off x="0" y="741749"/>
          <a:ext cx="7293610" cy="5930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269ED-EC15-43DD-8875-27A7303582FC}">
      <dsp:nvSpPr>
        <dsp:cNvPr id="0" name=""/>
        <dsp:cNvSpPr/>
      </dsp:nvSpPr>
      <dsp:spPr>
        <a:xfrm>
          <a:off x="179399" y="875186"/>
          <a:ext cx="326180" cy="3261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37107-A629-4023-8971-54D05533473D}">
      <dsp:nvSpPr>
        <dsp:cNvPr id="0" name=""/>
        <dsp:cNvSpPr/>
      </dsp:nvSpPr>
      <dsp:spPr>
        <a:xfrm>
          <a:off x="684978" y="741749"/>
          <a:ext cx="6608631" cy="593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65" tIns="62765" rIns="62765" bIns="627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Taking genetic information from partners</a:t>
          </a:r>
        </a:p>
      </dsp:txBody>
      <dsp:txXfrm>
        <a:off x="684978" y="741749"/>
        <a:ext cx="6608631" cy="593054"/>
      </dsp:txXfrm>
    </dsp:sp>
    <dsp:sp modelId="{932209D0-C1F2-4178-8C5E-4A79E24049D2}">
      <dsp:nvSpPr>
        <dsp:cNvPr id="0" name=""/>
        <dsp:cNvSpPr/>
      </dsp:nvSpPr>
      <dsp:spPr>
        <a:xfrm>
          <a:off x="0" y="1483068"/>
          <a:ext cx="7293610" cy="5930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D711A-0738-4B4B-9388-B9BF4EAE84DC}">
      <dsp:nvSpPr>
        <dsp:cNvPr id="0" name=""/>
        <dsp:cNvSpPr/>
      </dsp:nvSpPr>
      <dsp:spPr>
        <a:xfrm>
          <a:off x="179399" y="1616505"/>
          <a:ext cx="326180" cy="3261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34CA2-0CBA-4AC0-8B67-E052BFD7338B}">
      <dsp:nvSpPr>
        <dsp:cNvPr id="0" name=""/>
        <dsp:cNvSpPr/>
      </dsp:nvSpPr>
      <dsp:spPr>
        <a:xfrm>
          <a:off x="684978" y="1483068"/>
          <a:ext cx="6608631" cy="593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65" tIns="62765" rIns="62765" bIns="627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Checking the similarities </a:t>
          </a:r>
          <a:r>
            <a:rPr lang="tr-TR" sz="1600" kern="1200"/>
            <a:t>between participants genome and ex clinical results</a:t>
          </a:r>
          <a:endParaRPr lang="en-US" sz="1600" kern="1200"/>
        </a:p>
      </dsp:txBody>
      <dsp:txXfrm>
        <a:off x="684978" y="1483068"/>
        <a:ext cx="6608631" cy="593054"/>
      </dsp:txXfrm>
    </dsp:sp>
    <dsp:sp modelId="{6BA66F8D-6E97-4FC4-8DC2-FFCA37210861}">
      <dsp:nvSpPr>
        <dsp:cNvPr id="0" name=""/>
        <dsp:cNvSpPr/>
      </dsp:nvSpPr>
      <dsp:spPr>
        <a:xfrm>
          <a:off x="0" y="2224387"/>
          <a:ext cx="7293610" cy="5930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8BDD6-3449-4602-89A1-B4E7BC0706BD}">
      <dsp:nvSpPr>
        <dsp:cNvPr id="0" name=""/>
        <dsp:cNvSpPr/>
      </dsp:nvSpPr>
      <dsp:spPr>
        <a:xfrm>
          <a:off x="179399" y="2357824"/>
          <a:ext cx="326180" cy="3261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0EC8C-BF9A-4338-9BB9-6182BBCEF548}">
      <dsp:nvSpPr>
        <dsp:cNvPr id="0" name=""/>
        <dsp:cNvSpPr/>
      </dsp:nvSpPr>
      <dsp:spPr>
        <a:xfrm>
          <a:off x="684978" y="2224387"/>
          <a:ext cx="6608631" cy="593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65" tIns="62765" rIns="62765" bIns="627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Determining mutations in participants genome </a:t>
          </a:r>
        </a:p>
      </dsp:txBody>
      <dsp:txXfrm>
        <a:off x="684978" y="2224387"/>
        <a:ext cx="6608631" cy="593054"/>
      </dsp:txXfrm>
    </dsp:sp>
    <dsp:sp modelId="{9AAF49D6-3C14-4B5A-9127-49A5985B6167}">
      <dsp:nvSpPr>
        <dsp:cNvPr id="0" name=""/>
        <dsp:cNvSpPr/>
      </dsp:nvSpPr>
      <dsp:spPr>
        <a:xfrm>
          <a:off x="0" y="2965705"/>
          <a:ext cx="7293610" cy="5930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18706-8E5F-4BB3-8A23-9122A59D6F25}">
      <dsp:nvSpPr>
        <dsp:cNvPr id="0" name=""/>
        <dsp:cNvSpPr/>
      </dsp:nvSpPr>
      <dsp:spPr>
        <a:xfrm>
          <a:off x="179399" y="3099143"/>
          <a:ext cx="326180" cy="3261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DA9C6-E05F-4AC3-9DA4-CA8DE93ADF6B}">
      <dsp:nvSpPr>
        <dsp:cNvPr id="0" name=""/>
        <dsp:cNvSpPr/>
      </dsp:nvSpPr>
      <dsp:spPr>
        <a:xfrm>
          <a:off x="684978" y="2965705"/>
          <a:ext cx="6608631" cy="593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65" tIns="62765" rIns="62765" bIns="627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Simulating crossing over</a:t>
          </a:r>
        </a:p>
      </dsp:txBody>
      <dsp:txXfrm>
        <a:off x="684978" y="2965705"/>
        <a:ext cx="6608631" cy="593054"/>
      </dsp:txXfrm>
    </dsp:sp>
    <dsp:sp modelId="{3D7546F6-B85E-43A8-AB95-E30A0CFA088F}">
      <dsp:nvSpPr>
        <dsp:cNvPr id="0" name=""/>
        <dsp:cNvSpPr/>
      </dsp:nvSpPr>
      <dsp:spPr>
        <a:xfrm>
          <a:off x="0" y="3707024"/>
          <a:ext cx="7293610" cy="5930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BA1D8-CA9C-414E-86D3-5328C077D886}">
      <dsp:nvSpPr>
        <dsp:cNvPr id="0" name=""/>
        <dsp:cNvSpPr/>
      </dsp:nvSpPr>
      <dsp:spPr>
        <a:xfrm>
          <a:off x="179399" y="3840461"/>
          <a:ext cx="326180" cy="3261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E9B82-D650-4F71-9B32-D21A6F1AAFE9}">
      <dsp:nvSpPr>
        <dsp:cNvPr id="0" name=""/>
        <dsp:cNvSpPr/>
      </dsp:nvSpPr>
      <dsp:spPr>
        <a:xfrm>
          <a:off x="684978" y="3707024"/>
          <a:ext cx="6608631" cy="593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65" tIns="62765" rIns="62765" bIns="627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Creating possible offsprings of both participants</a:t>
          </a:r>
        </a:p>
      </dsp:txBody>
      <dsp:txXfrm>
        <a:off x="684978" y="3707024"/>
        <a:ext cx="6608631" cy="593054"/>
      </dsp:txXfrm>
    </dsp:sp>
    <dsp:sp modelId="{3AC997F7-55CA-46C3-B3E6-ED9AA62D8917}">
      <dsp:nvSpPr>
        <dsp:cNvPr id="0" name=""/>
        <dsp:cNvSpPr/>
      </dsp:nvSpPr>
      <dsp:spPr>
        <a:xfrm>
          <a:off x="0" y="4448343"/>
          <a:ext cx="7293610" cy="5930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C2F3C-4C11-4E4B-A3D4-B1E6047B2B6C}">
      <dsp:nvSpPr>
        <dsp:cNvPr id="0" name=""/>
        <dsp:cNvSpPr/>
      </dsp:nvSpPr>
      <dsp:spPr>
        <a:xfrm>
          <a:off x="179399" y="4581780"/>
          <a:ext cx="326180" cy="32618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7A8AA-9CC8-43DC-BCB8-178143E2ED21}">
      <dsp:nvSpPr>
        <dsp:cNvPr id="0" name=""/>
        <dsp:cNvSpPr/>
      </dsp:nvSpPr>
      <dsp:spPr>
        <a:xfrm>
          <a:off x="684978" y="4448343"/>
          <a:ext cx="6608631" cy="593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65" tIns="62765" rIns="62765" bIns="6276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Giving the possibility of participants’ children having a genetical disease</a:t>
          </a:r>
        </a:p>
      </dsp:txBody>
      <dsp:txXfrm>
        <a:off x="684978" y="4448343"/>
        <a:ext cx="6608631" cy="5930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00405-20ED-4D3F-8EA2-740227078BCC}">
      <dsp:nvSpPr>
        <dsp:cNvPr id="0" name=""/>
        <dsp:cNvSpPr/>
      </dsp:nvSpPr>
      <dsp:spPr>
        <a:xfrm>
          <a:off x="646114" y="1527405"/>
          <a:ext cx="964507" cy="964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601E4-E971-43A9-A333-43215E272457}">
      <dsp:nvSpPr>
        <dsp:cNvPr id="0" name=""/>
        <dsp:cNvSpPr/>
      </dsp:nvSpPr>
      <dsp:spPr>
        <a:xfrm>
          <a:off x="56692" y="2794423"/>
          <a:ext cx="2143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Possible offspring report</a:t>
          </a:r>
          <a:endParaRPr lang="en-US" sz="2500" kern="1200"/>
        </a:p>
      </dsp:txBody>
      <dsp:txXfrm>
        <a:off x="56692" y="2794423"/>
        <a:ext cx="2143350" cy="720000"/>
      </dsp:txXfrm>
    </dsp:sp>
    <dsp:sp modelId="{D9AF8F2E-A0B3-47E5-87DC-F75B7BD14326}">
      <dsp:nvSpPr>
        <dsp:cNvPr id="0" name=""/>
        <dsp:cNvSpPr/>
      </dsp:nvSpPr>
      <dsp:spPr>
        <a:xfrm>
          <a:off x="3164551" y="1527405"/>
          <a:ext cx="964507" cy="964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400A0-D1B9-476E-89F7-C090F600C45F}">
      <dsp:nvSpPr>
        <dsp:cNvPr id="0" name=""/>
        <dsp:cNvSpPr/>
      </dsp:nvSpPr>
      <dsp:spPr>
        <a:xfrm>
          <a:off x="2575129" y="2794423"/>
          <a:ext cx="2143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Reporting in advance </a:t>
          </a:r>
          <a:endParaRPr lang="en-US" sz="2500" kern="1200"/>
        </a:p>
      </dsp:txBody>
      <dsp:txXfrm>
        <a:off x="2575129" y="2794423"/>
        <a:ext cx="2143350" cy="720000"/>
      </dsp:txXfrm>
    </dsp:sp>
    <dsp:sp modelId="{F3687288-765D-4B0E-8EF0-2EDD5C7CA03B}">
      <dsp:nvSpPr>
        <dsp:cNvPr id="0" name=""/>
        <dsp:cNvSpPr/>
      </dsp:nvSpPr>
      <dsp:spPr>
        <a:xfrm>
          <a:off x="5682988" y="1527405"/>
          <a:ext cx="964507" cy="964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A0FED-62EE-4022-9631-316D18E95FDA}">
      <dsp:nvSpPr>
        <dsp:cNvPr id="0" name=""/>
        <dsp:cNvSpPr/>
      </dsp:nvSpPr>
      <dsp:spPr>
        <a:xfrm>
          <a:off x="5093566" y="2794423"/>
          <a:ext cx="2143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Clinical data updating</a:t>
          </a:r>
          <a:endParaRPr lang="en-US" sz="2500" kern="1200"/>
        </a:p>
      </dsp:txBody>
      <dsp:txXfrm>
        <a:off x="5093566" y="2794423"/>
        <a:ext cx="21433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9602A-6943-4B64-ACAA-442A8FE25F85}">
      <dsp:nvSpPr>
        <dsp:cNvPr id="0" name=""/>
        <dsp:cNvSpPr/>
      </dsp:nvSpPr>
      <dsp:spPr>
        <a:xfrm>
          <a:off x="1344133" y="48342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C08AA-4813-4043-BDF3-727C5FD15686}">
      <dsp:nvSpPr>
        <dsp:cNvPr id="0" name=""/>
        <dsp:cNvSpPr/>
      </dsp:nvSpPr>
      <dsp:spPr>
        <a:xfrm>
          <a:off x="849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 err="1"/>
            <a:t>Optimized</a:t>
          </a:r>
          <a:endParaRPr lang="en-US" sz="2300" kern="1200" dirty="0"/>
        </a:p>
      </dsp:txBody>
      <dsp:txXfrm>
        <a:off x="849133" y="1598662"/>
        <a:ext cx="1800000" cy="720000"/>
      </dsp:txXfrm>
    </dsp:sp>
    <dsp:sp modelId="{16AB026F-0541-46C9-B245-3BE64DD1BD60}">
      <dsp:nvSpPr>
        <dsp:cNvPr id="0" name=""/>
        <dsp:cNvSpPr/>
      </dsp:nvSpPr>
      <dsp:spPr>
        <a:xfrm>
          <a:off x="3459133" y="48342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B322C-3899-4AFB-9917-4FABB0D1A69D}">
      <dsp:nvSpPr>
        <dsp:cNvPr id="0" name=""/>
        <dsp:cNvSpPr/>
      </dsp:nvSpPr>
      <dsp:spPr>
        <a:xfrm>
          <a:off x="2964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Database Accessibility </a:t>
          </a:r>
          <a:endParaRPr lang="en-US" sz="2300" kern="1200" dirty="0"/>
        </a:p>
      </dsp:txBody>
      <dsp:txXfrm>
        <a:off x="2964133" y="1598662"/>
        <a:ext cx="1800000" cy="720000"/>
      </dsp:txXfrm>
    </dsp:sp>
    <dsp:sp modelId="{F92A92C7-106F-49C7-8E0B-4DAAFD04CCAD}">
      <dsp:nvSpPr>
        <dsp:cNvPr id="0" name=""/>
        <dsp:cNvSpPr/>
      </dsp:nvSpPr>
      <dsp:spPr>
        <a:xfrm>
          <a:off x="5574133" y="48342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5AA1C-3DAB-462B-97A0-25C05CC52306}">
      <dsp:nvSpPr>
        <dsp:cNvPr id="0" name=""/>
        <dsp:cNvSpPr/>
      </dsp:nvSpPr>
      <dsp:spPr>
        <a:xfrm>
          <a:off x="5079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Security</a:t>
          </a:r>
          <a:endParaRPr lang="en-US" sz="2300" kern="1200" dirty="0"/>
        </a:p>
      </dsp:txBody>
      <dsp:txXfrm>
        <a:off x="5079133" y="1598662"/>
        <a:ext cx="1800000" cy="720000"/>
      </dsp:txXfrm>
    </dsp:sp>
    <dsp:sp modelId="{420403EE-3BF2-44BB-A9B7-23DD04061254}">
      <dsp:nvSpPr>
        <dsp:cNvPr id="0" name=""/>
        <dsp:cNvSpPr/>
      </dsp:nvSpPr>
      <dsp:spPr>
        <a:xfrm>
          <a:off x="2401633" y="276866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E4713-19DC-4316-BA42-DA0BD0C38EF0}">
      <dsp:nvSpPr>
        <dsp:cNvPr id="0" name=""/>
        <dsp:cNvSpPr/>
      </dsp:nvSpPr>
      <dsp:spPr>
        <a:xfrm>
          <a:off x="1906633" y="388390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Multi-</a:t>
          </a:r>
          <a:r>
            <a:rPr lang="tr-TR" sz="2300" kern="1200" dirty="0" err="1"/>
            <a:t>user</a:t>
          </a:r>
          <a:r>
            <a:rPr lang="tr-TR" sz="2300" kern="1200" dirty="0"/>
            <a:t> software</a:t>
          </a:r>
          <a:endParaRPr lang="en-US" sz="2300" kern="1200" dirty="0"/>
        </a:p>
      </dsp:txBody>
      <dsp:txXfrm>
        <a:off x="1906633" y="3883901"/>
        <a:ext cx="1800000" cy="720000"/>
      </dsp:txXfrm>
    </dsp:sp>
    <dsp:sp modelId="{3CF7D13A-39CF-456F-BD01-1AE3E7CE528C}">
      <dsp:nvSpPr>
        <dsp:cNvPr id="0" name=""/>
        <dsp:cNvSpPr/>
      </dsp:nvSpPr>
      <dsp:spPr>
        <a:xfrm>
          <a:off x="4516633" y="276866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C9C88-29E1-4720-B2E2-3E8CD46A967A}">
      <dsp:nvSpPr>
        <dsp:cNvPr id="0" name=""/>
        <dsp:cNvSpPr/>
      </dsp:nvSpPr>
      <dsp:spPr>
        <a:xfrm>
          <a:off x="4021633" y="388390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User-friendly</a:t>
          </a:r>
          <a:endParaRPr lang="en-US" sz="2300" kern="1200"/>
        </a:p>
      </dsp:txBody>
      <dsp:txXfrm>
        <a:off x="4021633" y="3883901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DA38F-3E54-446D-9426-46BEC1E9CD89}">
      <dsp:nvSpPr>
        <dsp:cNvPr id="0" name=""/>
        <dsp:cNvSpPr/>
      </dsp:nvSpPr>
      <dsp:spPr>
        <a:xfrm>
          <a:off x="296828" y="705743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58DFA-6300-43E3-BACA-41911C8DC57E}">
      <dsp:nvSpPr>
        <dsp:cNvPr id="0" name=""/>
        <dsp:cNvSpPr/>
      </dsp:nvSpPr>
      <dsp:spPr>
        <a:xfrm>
          <a:off x="490838" y="899753"/>
          <a:ext cx="522333" cy="522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5B055-B4D2-4C41-BF4A-8970189A13B8}">
      <dsp:nvSpPr>
        <dsp:cNvPr id="0" name=""/>
        <dsp:cNvSpPr/>
      </dsp:nvSpPr>
      <dsp:spPr>
        <a:xfrm>
          <a:off x="5814" y="1899649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Patients</a:t>
          </a:r>
          <a:endParaRPr lang="en-US" sz="1700" kern="1200"/>
        </a:p>
      </dsp:txBody>
      <dsp:txXfrm>
        <a:off x="5814" y="1899649"/>
        <a:ext cx="1492382" cy="596953"/>
      </dsp:txXfrm>
    </dsp:sp>
    <dsp:sp modelId="{C283CA13-8A73-497F-B085-03CED83D0AB0}">
      <dsp:nvSpPr>
        <dsp:cNvPr id="0" name=""/>
        <dsp:cNvSpPr/>
      </dsp:nvSpPr>
      <dsp:spPr>
        <a:xfrm>
          <a:off x="2050378" y="705743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8AF6D-D927-4CC7-9823-72E971A565D4}">
      <dsp:nvSpPr>
        <dsp:cNvPr id="0" name=""/>
        <dsp:cNvSpPr/>
      </dsp:nvSpPr>
      <dsp:spPr>
        <a:xfrm>
          <a:off x="2244388" y="899753"/>
          <a:ext cx="522333" cy="522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4756A-5A9A-4428-8D67-C463A225C287}">
      <dsp:nvSpPr>
        <dsp:cNvPr id="0" name=""/>
        <dsp:cNvSpPr/>
      </dsp:nvSpPr>
      <dsp:spPr>
        <a:xfrm>
          <a:off x="1759363" y="1899649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Doctors</a:t>
          </a:r>
          <a:endParaRPr lang="en-US" sz="1700" kern="1200"/>
        </a:p>
      </dsp:txBody>
      <dsp:txXfrm>
        <a:off x="1759363" y="1899649"/>
        <a:ext cx="1492382" cy="596953"/>
      </dsp:txXfrm>
    </dsp:sp>
    <dsp:sp modelId="{92929673-243A-4D18-A6BF-EFA88CA24614}">
      <dsp:nvSpPr>
        <dsp:cNvPr id="0" name=""/>
        <dsp:cNvSpPr/>
      </dsp:nvSpPr>
      <dsp:spPr>
        <a:xfrm>
          <a:off x="3803928" y="705743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D9BBA-2CEE-4694-8F93-184B75A22DC5}">
      <dsp:nvSpPr>
        <dsp:cNvPr id="0" name=""/>
        <dsp:cNvSpPr/>
      </dsp:nvSpPr>
      <dsp:spPr>
        <a:xfrm>
          <a:off x="3997938" y="899753"/>
          <a:ext cx="522333" cy="522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2BD9F-2415-4C06-8CA6-5B4419156914}">
      <dsp:nvSpPr>
        <dsp:cNvPr id="0" name=""/>
        <dsp:cNvSpPr/>
      </dsp:nvSpPr>
      <dsp:spPr>
        <a:xfrm>
          <a:off x="3512913" y="1899649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Researchers</a:t>
          </a:r>
          <a:endParaRPr lang="en-US" sz="1700" kern="1200"/>
        </a:p>
      </dsp:txBody>
      <dsp:txXfrm>
        <a:off x="3512913" y="1899649"/>
        <a:ext cx="1492382" cy="596953"/>
      </dsp:txXfrm>
    </dsp:sp>
    <dsp:sp modelId="{6CD3C912-1FB6-47DC-AA84-1D4B759993B1}">
      <dsp:nvSpPr>
        <dsp:cNvPr id="0" name=""/>
        <dsp:cNvSpPr/>
      </dsp:nvSpPr>
      <dsp:spPr>
        <a:xfrm>
          <a:off x="5557478" y="705743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9CAA0-EE65-4070-B7BC-B5E15C2E26AE}">
      <dsp:nvSpPr>
        <dsp:cNvPr id="0" name=""/>
        <dsp:cNvSpPr/>
      </dsp:nvSpPr>
      <dsp:spPr>
        <a:xfrm>
          <a:off x="5751487" y="899753"/>
          <a:ext cx="522333" cy="5223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7526C-E37C-4C75-BF73-B0848ED89F97}">
      <dsp:nvSpPr>
        <dsp:cNvPr id="0" name=""/>
        <dsp:cNvSpPr/>
      </dsp:nvSpPr>
      <dsp:spPr>
        <a:xfrm>
          <a:off x="5266463" y="1899649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QIAGEN</a:t>
          </a:r>
          <a:endParaRPr lang="en-US" sz="1700" kern="1200" dirty="0"/>
        </a:p>
      </dsp:txBody>
      <dsp:txXfrm>
        <a:off x="5266463" y="1899649"/>
        <a:ext cx="1492382" cy="596953"/>
      </dsp:txXfrm>
    </dsp:sp>
    <dsp:sp modelId="{2ADB1FE1-6940-477C-A9F0-65E607086857}">
      <dsp:nvSpPr>
        <dsp:cNvPr id="0" name=""/>
        <dsp:cNvSpPr/>
      </dsp:nvSpPr>
      <dsp:spPr>
        <a:xfrm>
          <a:off x="7311027" y="705743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3358A-F91A-4F81-9837-3508D819EB82}">
      <dsp:nvSpPr>
        <dsp:cNvPr id="0" name=""/>
        <dsp:cNvSpPr/>
      </dsp:nvSpPr>
      <dsp:spPr>
        <a:xfrm>
          <a:off x="7505037" y="899753"/>
          <a:ext cx="522333" cy="522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3415A-4976-46B8-97DE-2733453BB31B}">
      <dsp:nvSpPr>
        <dsp:cNvPr id="0" name=""/>
        <dsp:cNvSpPr/>
      </dsp:nvSpPr>
      <dsp:spPr>
        <a:xfrm>
          <a:off x="7020013" y="1899649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Hospital</a:t>
          </a:r>
          <a:endParaRPr lang="en-US" sz="1700" kern="1200"/>
        </a:p>
      </dsp:txBody>
      <dsp:txXfrm>
        <a:off x="7020013" y="1899649"/>
        <a:ext cx="1492382" cy="596953"/>
      </dsp:txXfrm>
    </dsp:sp>
    <dsp:sp modelId="{4CDCF2B0-F947-4E90-8CC3-B48920318F59}">
      <dsp:nvSpPr>
        <dsp:cNvPr id="0" name=""/>
        <dsp:cNvSpPr/>
      </dsp:nvSpPr>
      <dsp:spPr>
        <a:xfrm>
          <a:off x="9064577" y="705743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DFD8B-5D7C-40D3-B4CD-C3FD758A7097}">
      <dsp:nvSpPr>
        <dsp:cNvPr id="0" name=""/>
        <dsp:cNvSpPr/>
      </dsp:nvSpPr>
      <dsp:spPr>
        <a:xfrm>
          <a:off x="9258587" y="899753"/>
          <a:ext cx="522333" cy="5223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1F72A-B8D5-4E63-89B9-04AD602F137D}">
      <dsp:nvSpPr>
        <dsp:cNvPr id="0" name=""/>
        <dsp:cNvSpPr/>
      </dsp:nvSpPr>
      <dsp:spPr>
        <a:xfrm>
          <a:off x="8773563" y="1899649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Staff</a:t>
          </a:r>
          <a:endParaRPr lang="en-US" sz="1700" kern="1200"/>
        </a:p>
      </dsp:txBody>
      <dsp:txXfrm>
        <a:off x="8773563" y="1899649"/>
        <a:ext cx="1492382" cy="5969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7BB41-314E-4E5A-AC4C-4E6C95D2A816}">
      <dsp:nvSpPr>
        <dsp:cNvPr id="0" name=""/>
        <dsp:cNvSpPr/>
      </dsp:nvSpPr>
      <dsp:spPr>
        <a:xfrm>
          <a:off x="3241804" y="40696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20D21-6836-4656-B395-19147099E91F}">
      <dsp:nvSpPr>
        <dsp:cNvPr id="0" name=""/>
        <dsp:cNvSpPr/>
      </dsp:nvSpPr>
      <dsp:spPr>
        <a:xfrm>
          <a:off x="631805" y="15759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Software Project Manager: </a:t>
          </a:r>
          <a:r>
            <a:rPr lang="en-US" sz="1700" kern="1200"/>
            <a:t>Zeynep </a:t>
          </a:r>
          <a:r>
            <a:rPr lang="tr-TR" sz="1700" kern="1200"/>
            <a:t>Ovgu YAYCI</a:t>
          </a:r>
          <a:endParaRPr lang="en-US" sz="1700" kern="1200"/>
        </a:p>
      </dsp:txBody>
      <dsp:txXfrm>
        <a:off x="631805" y="1575914"/>
        <a:ext cx="1800000" cy="720000"/>
      </dsp:txXfrm>
    </dsp:sp>
    <dsp:sp modelId="{35A64C70-E91D-4598-B1F0-4A1FB2291576}">
      <dsp:nvSpPr>
        <dsp:cNvPr id="0" name=""/>
        <dsp:cNvSpPr/>
      </dsp:nvSpPr>
      <dsp:spPr>
        <a:xfrm>
          <a:off x="1108491" y="47583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2574A-A24B-4926-9283-EA7323380E88}">
      <dsp:nvSpPr>
        <dsp:cNvPr id="0" name=""/>
        <dsp:cNvSpPr/>
      </dsp:nvSpPr>
      <dsp:spPr>
        <a:xfrm>
          <a:off x="2746805" y="15759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Requirements Engineer: </a:t>
          </a:r>
          <a:r>
            <a:rPr lang="en-US" sz="1700" kern="1200" dirty="0" err="1"/>
            <a:t>Ugur</a:t>
          </a:r>
          <a:r>
            <a:rPr lang="en-US" sz="1700" kern="1200" dirty="0"/>
            <a:t> </a:t>
          </a:r>
          <a:r>
            <a:rPr lang="tr-TR" sz="1700" kern="1200" dirty="0"/>
            <a:t>DURA</a:t>
          </a:r>
          <a:endParaRPr lang="en-US" sz="1700" kern="1200" dirty="0"/>
        </a:p>
      </dsp:txBody>
      <dsp:txXfrm>
        <a:off x="2746805" y="1575914"/>
        <a:ext cx="1800000" cy="720000"/>
      </dsp:txXfrm>
    </dsp:sp>
    <dsp:sp modelId="{B944C40B-EA9B-41FF-9F52-25DC4D906CED}">
      <dsp:nvSpPr>
        <dsp:cNvPr id="0" name=""/>
        <dsp:cNvSpPr/>
      </dsp:nvSpPr>
      <dsp:spPr>
        <a:xfrm>
          <a:off x="5356805" y="46340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72FFD-09C9-4CD1-A4C1-61FA759A9EA2}">
      <dsp:nvSpPr>
        <dsp:cNvPr id="0" name=""/>
        <dsp:cNvSpPr/>
      </dsp:nvSpPr>
      <dsp:spPr>
        <a:xfrm>
          <a:off x="4861805" y="15759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Lead Designer: </a:t>
          </a:r>
          <a:r>
            <a:rPr lang="en-US" sz="1700" kern="1200" dirty="0" err="1"/>
            <a:t>Burak</a:t>
          </a:r>
          <a:r>
            <a:rPr lang="en-US" sz="1700" kern="1200" dirty="0"/>
            <a:t> </a:t>
          </a:r>
          <a:r>
            <a:rPr lang="tr-TR" sz="1700" kern="1200" dirty="0"/>
            <a:t>ERDOGAN</a:t>
          </a:r>
          <a:endParaRPr lang="en-US" sz="1700" kern="1200" dirty="0"/>
        </a:p>
      </dsp:txBody>
      <dsp:txXfrm>
        <a:off x="4861805" y="1575914"/>
        <a:ext cx="1800000" cy="720000"/>
      </dsp:txXfrm>
    </dsp:sp>
    <dsp:sp modelId="{AB24861D-1853-49BB-8076-01FA26C83CE3}">
      <dsp:nvSpPr>
        <dsp:cNvPr id="0" name=""/>
        <dsp:cNvSpPr/>
      </dsp:nvSpPr>
      <dsp:spPr>
        <a:xfrm>
          <a:off x="2184305" y="274591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E3D7-25DF-453E-891F-C670A170F9A4}">
      <dsp:nvSpPr>
        <dsp:cNvPr id="0" name=""/>
        <dsp:cNvSpPr/>
      </dsp:nvSpPr>
      <dsp:spPr>
        <a:xfrm>
          <a:off x="1689305" y="38584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Tester: </a:t>
          </a:r>
          <a:r>
            <a:rPr lang="en-US" sz="1700" kern="1200" dirty="0"/>
            <a:t>Mustafa </a:t>
          </a:r>
          <a:r>
            <a:rPr lang="tr-TR" sz="1700" kern="1200" dirty="0"/>
            <a:t>AYKAC</a:t>
          </a:r>
          <a:endParaRPr lang="en-US" sz="1700" kern="1200" dirty="0"/>
        </a:p>
      </dsp:txBody>
      <dsp:txXfrm>
        <a:off x="1689305" y="3858424"/>
        <a:ext cx="1800000" cy="720000"/>
      </dsp:txXfrm>
    </dsp:sp>
    <dsp:sp modelId="{7CC598B5-B28B-4137-8CF1-AC7E274464A4}">
      <dsp:nvSpPr>
        <dsp:cNvPr id="0" name=""/>
        <dsp:cNvSpPr/>
      </dsp:nvSpPr>
      <dsp:spPr>
        <a:xfrm>
          <a:off x="4299305" y="274591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8B909-585E-4694-A16A-FA746713EE72}">
      <dsp:nvSpPr>
        <dsp:cNvPr id="0" name=""/>
        <dsp:cNvSpPr/>
      </dsp:nvSpPr>
      <dsp:spPr>
        <a:xfrm>
          <a:off x="3804305" y="38584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Project Developer: </a:t>
          </a:r>
          <a:r>
            <a:rPr lang="en-US" sz="1700" kern="1200" dirty="0"/>
            <a:t> </a:t>
          </a:r>
          <a:r>
            <a:rPr lang="en-US" sz="1700" kern="1200" dirty="0" err="1"/>
            <a:t>Cem</a:t>
          </a:r>
          <a:r>
            <a:rPr lang="en-US" sz="1700" kern="1200" dirty="0"/>
            <a:t> </a:t>
          </a:r>
          <a:r>
            <a:rPr lang="tr-TR" sz="1700" kern="1200" dirty="0"/>
            <a:t>OZCAN</a:t>
          </a:r>
          <a:endParaRPr lang="en-US" sz="1700" kern="1200" dirty="0"/>
        </a:p>
      </dsp:txBody>
      <dsp:txXfrm>
        <a:off x="3804305" y="3858424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C7176-F0DD-4090-87BE-5DE2290E31EC}">
      <dsp:nvSpPr>
        <dsp:cNvPr id="0" name=""/>
        <dsp:cNvSpPr/>
      </dsp:nvSpPr>
      <dsp:spPr>
        <a:xfrm>
          <a:off x="0" y="1630"/>
          <a:ext cx="7293610" cy="6949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44D93-D29D-4DBF-BE2A-F0AF37A228AA}">
      <dsp:nvSpPr>
        <dsp:cNvPr id="0" name=""/>
        <dsp:cNvSpPr/>
      </dsp:nvSpPr>
      <dsp:spPr>
        <a:xfrm>
          <a:off x="210229" y="158000"/>
          <a:ext cx="382236" cy="382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7E0AE-7D39-4D62-A22C-D460B56156E1}">
      <dsp:nvSpPr>
        <dsp:cNvPr id="0" name=""/>
        <dsp:cNvSpPr/>
      </dsp:nvSpPr>
      <dsp:spPr>
        <a:xfrm>
          <a:off x="802695" y="1630"/>
          <a:ext cx="6490914" cy="69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1" tIns="73551" rIns="73551" bIns="735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project requirements are clear</a:t>
          </a:r>
        </a:p>
      </dsp:txBody>
      <dsp:txXfrm>
        <a:off x="802695" y="1630"/>
        <a:ext cx="6490914" cy="694974"/>
      </dsp:txXfrm>
    </dsp:sp>
    <dsp:sp modelId="{6D9E5732-AC27-4E36-B857-1163395382B8}">
      <dsp:nvSpPr>
        <dsp:cNvPr id="0" name=""/>
        <dsp:cNvSpPr/>
      </dsp:nvSpPr>
      <dsp:spPr>
        <a:xfrm>
          <a:off x="0" y="870349"/>
          <a:ext cx="7293610" cy="6949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1AE8C-8A48-4DC8-B500-B8DD5AA777D8}">
      <dsp:nvSpPr>
        <dsp:cNvPr id="0" name=""/>
        <dsp:cNvSpPr/>
      </dsp:nvSpPr>
      <dsp:spPr>
        <a:xfrm>
          <a:off x="210229" y="1026718"/>
          <a:ext cx="382236" cy="3822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E7503-7027-446C-B56D-504EBEABAAB2}">
      <dsp:nvSpPr>
        <dsp:cNvPr id="0" name=""/>
        <dsp:cNvSpPr/>
      </dsp:nvSpPr>
      <dsp:spPr>
        <a:xfrm>
          <a:off x="802695" y="870349"/>
          <a:ext cx="6490914" cy="69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1" tIns="73551" rIns="73551" bIns="735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Since the program is health related, each stage needs to be carefully designed and tested</a:t>
          </a:r>
        </a:p>
      </dsp:txBody>
      <dsp:txXfrm>
        <a:off x="802695" y="870349"/>
        <a:ext cx="6490914" cy="694974"/>
      </dsp:txXfrm>
    </dsp:sp>
    <dsp:sp modelId="{4A9E75DE-F68B-4599-BF7A-F213D653055C}">
      <dsp:nvSpPr>
        <dsp:cNvPr id="0" name=""/>
        <dsp:cNvSpPr/>
      </dsp:nvSpPr>
      <dsp:spPr>
        <a:xfrm>
          <a:off x="0" y="1739067"/>
          <a:ext cx="7293610" cy="6949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3DCB6-FCCA-4506-9BBB-BE6B38FCE995}">
      <dsp:nvSpPr>
        <dsp:cNvPr id="0" name=""/>
        <dsp:cNvSpPr/>
      </dsp:nvSpPr>
      <dsp:spPr>
        <a:xfrm>
          <a:off x="210229" y="1895437"/>
          <a:ext cx="382236" cy="3822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A9555-0550-448A-830D-965EE9532E6E}">
      <dsp:nvSpPr>
        <dsp:cNvPr id="0" name=""/>
        <dsp:cNvSpPr/>
      </dsp:nvSpPr>
      <dsp:spPr>
        <a:xfrm>
          <a:off x="802695" y="1739067"/>
          <a:ext cx="6490914" cy="69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1" tIns="73551" rIns="73551" bIns="735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Our project is a medium sized project, so the V model is appropriate </a:t>
          </a:r>
        </a:p>
      </dsp:txBody>
      <dsp:txXfrm>
        <a:off x="802695" y="1739067"/>
        <a:ext cx="6490914" cy="694974"/>
      </dsp:txXfrm>
    </dsp:sp>
    <dsp:sp modelId="{FFD55A1C-11C8-4B26-A443-2F476EFBBBE5}">
      <dsp:nvSpPr>
        <dsp:cNvPr id="0" name=""/>
        <dsp:cNvSpPr/>
      </dsp:nvSpPr>
      <dsp:spPr>
        <a:xfrm>
          <a:off x="0" y="2607786"/>
          <a:ext cx="7293610" cy="6949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C310B-5409-4121-A104-C92A6B15B890}">
      <dsp:nvSpPr>
        <dsp:cNvPr id="0" name=""/>
        <dsp:cNvSpPr/>
      </dsp:nvSpPr>
      <dsp:spPr>
        <a:xfrm>
          <a:off x="210229" y="2764155"/>
          <a:ext cx="382236" cy="3822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D24FA-D2C4-4D77-B898-8E685E7F4835}">
      <dsp:nvSpPr>
        <dsp:cNvPr id="0" name=""/>
        <dsp:cNvSpPr/>
      </dsp:nvSpPr>
      <dsp:spPr>
        <a:xfrm>
          <a:off x="802695" y="2607786"/>
          <a:ext cx="6490914" cy="69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1" tIns="73551" rIns="73551" bIns="735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Since our projects has a dynamic database, after all the stages are finished; maintenance needs to be continuous </a:t>
          </a:r>
        </a:p>
      </dsp:txBody>
      <dsp:txXfrm>
        <a:off x="802695" y="2607786"/>
        <a:ext cx="6490914" cy="694974"/>
      </dsp:txXfrm>
    </dsp:sp>
    <dsp:sp modelId="{444A46E8-AA8E-4F85-8887-EF99D6CAC1D3}">
      <dsp:nvSpPr>
        <dsp:cNvPr id="0" name=""/>
        <dsp:cNvSpPr/>
      </dsp:nvSpPr>
      <dsp:spPr>
        <a:xfrm>
          <a:off x="0" y="3476504"/>
          <a:ext cx="7293610" cy="6949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30CFB-673F-4256-A74B-DFEB16A6A341}">
      <dsp:nvSpPr>
        <dsp:cNvPr id="0" name=""/>
        <dsp:cNvSpPr/>
      </dsp:nvSpPr>
      <dsp:spPr>
        <a:xfrm>
          <a:off x="210229" y="3632874"/>
          <a:ext cx="382236" cy="3822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7D724-8659-4556-A2FF-00964B18157F}">
      <dsp:nvSpPr>
        <dsp:cNvPr id="0" name=""/>
        <dsp:cNvSpPr/>
      </dsp:nvSpPr>
      <dsp:spPr>
        <a:xfrm>
          <a:off x="802695" y="3476504"/>
          <a:ext cx="6490914" cy="69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1" tIns="73551" rIns="73551" bIns="735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Since our project has a high-risk potential; this model will work better than some other models </a:t>
          </a:r>
        </a:p>
      </dsp:txBody>
      <dsp:txXfrm>
        <a:off x="802695" y="3476504"/>
        <a:ext cx="6490914" cy="694974"/>
      </dsp:txXfrm>
    </dsp:sp>
    <dsp:sp modelId="{1F3EC3C9-9B02-42B4-94C6-02B71AA46848}">
      <dsp:nvSpPr>
        <dsp:cNvPr id="0" name=""/>
        <dsp:cNvSpPr/>
      </dsp:nvSpPr>
      <dsp:spPr>
        <a:xfrm>
          <a:off x="0" y="4345223"/>
          <a:ext cx="7293610" cy="6949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35BC0-0F33-4E02-9FE3-527923CDCAE5}">
      <dsp:nvSpPr>
        <dsp:cNvPr id="0" name=""/>
        <dsp:cNvSpPr/>
      </dsp:nvSpPr>
      <dsp:spPr>
        <a:xfrm>
          <a:off x="210229" y="4501592"/>
          <a:ext cx="382236" cy="3822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ADFE8-370A-46BB-BA6D-01A7B7895D60}">
      <dsp:nvSpPr>
        <dsp:cNvPr id="0" name=""/>
        <dsp:cNvSpPr/>
      </dsp:nvSpPr>
      <dsp:spPr>
        <a:xfrm>
          <a:off x="802695" y="4345223"/>
          <a:ext cx="6490914" cy="694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1" tIns="73551" rIns="73551" bIns="735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our project technical resources that we need are already available </a:t>
          </a:r>
        </a:p>
      </dsp:txBody>
      <dsp:txXfrm>
        <a:off x="802695" y="4345223"/>
        <a:ext cx="6490914" cy="6949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ADD13-537B-417D-B5A2-AC673D75C1EC}">
      <dsp:nvSpPr>
        <dsp:cNvPr id="0" name=""/>
        <dsp:cNvSpPr/>
      </dsp:nvSpPr>
      <dsp:spPr>
        <a:xfrm>
          <a:off x="0" y="621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9131A-F1D1-4F07-BAFC-EBD402A5885E}">
      <dsp:nvSpPr>
        <dsp:cNvPr id="0" name=""/>
        <dsp:cNvSpPr/>
      </dsp:nvSpPr>
      <dsp:spPr>
        <a:xfrm>
          <a:off x="0" y="621"/>
          <a:ext cx="7728267" cy="101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SQL Server</a:t>
          </a:r>
        </a:p>
      </dsp:txBody>
      <dsp:txXfrm>
        <a:off x="0" y="621"/>
        <a:ext cx="7728267" cy="1017216"/>
      </dsp:txXfrm>
    </dsp:sp>
    <dsp:sp modelId="{451626A4-DA37-4241-A4FB-A6DE11962476}">
      <dsp:nvSpPr>
        <dsp:cNvPr id="0" name=""/>
        <dsp:cNvSpPr/>
      </dsp:nvSpPr>
      <dsp:spPr>
        <a:xfrm>
          <a:off x="0" y="1017837"/>
          <a:ext cx="7728267" cy="0"/>
        </a:xfrm>
        <a:prstGeom prst="line">
          <a:avLst/>
        </a:prstGeom>
        <a:solidFill>
          <a:schemeClr val="accent2">
            <a:hueOff val="-472099"/>
            <a:satOff val="8784"/>
            <a:lumOff val="1176"/>
            <a:alphaOff val="0"/>
          </a:schemeClr>
        </a:solidFill>
        <a:ln w="10795" cap="flat" cmpd="sng" algn="ctr">
          <a:solidFill>
            <a:schemeClr val="accent2">
              <a:hueOff val="-472099"/>
              <a:satOff val="8784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8D7C3-EEDA-403B-B9F6-A0FD96E830FB}">
      <dsp:nvSpPr>
        <dsp:cNvPr id="0" name=""/>
        <dsp:cNvSpPr/>
      </dsp:nvSpPr>
      <dsp:spPr>
        <a:xfrm>
          <a:off x="0" y="1017837"/>
          <a:ext cx="7728267" cy="101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Operating System</a:t>
          </a:r>
        </a:p>
      </dsp:txBody>
      <dsp:txXfrm>
        <a:off x="0" y="1017837"/>
        <a:ext cx="7728267" cy="1017216"/>
      </dsp:txXfrm>
    </dsp:sp>
    <dsp:sp modelId="{DA8E29CC-DFF8-4E75-A6E2-7FCAAC807C62}">
      <dsp:nvSpPr>
        <dsp:cNvPr id="0" name=""/>
        <dsp:cNvSpPr/>
      </dsp:nvSpPr>
      <dsp:spPr>
        <a:xfrm>
          <a:off x="0" y="2035053"/>
          <a:ext cx="7728267" cy="0"/>
        </a:xfrm>
        <a:prstGeom prst="line">
          <a:avLst/>
        </a:prstGeom>
        <a:solidFill>
          <a:schemeClr val="accent2">
            <a:hueOff val="-944198"/>
            <a:satOff val="17568"/>
            <a:lumOff val="2352"/>
            <a:alphaOff val="0"/>
          </a:schemeClr>
        </a:solidFill>
        <a:ln w="10795" cap="flat" cmpd="sng" algn="ctr">
          <a:solidFill>
            <a:schemeClr val="accent2">
              <a:hueOff val="-944198"/>
              <a:satOff val="17568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0C2A9-ADC3-4F56-8BF8-49DE2FCC4841}">
      <dsp:nvSpPr>
        <dsp:cNvPr id="0" name=""/>
        <dsp:cNvSpPr/>
      </dsp:nvSpPr>
      <dsp:spPr>
        <a:xfrm>
          <a:off x="0" y="2035053"/>
          <a:ext cx="7728267" cy="101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Modo</a:t>
          </a:r>
        </a:p>
      </dsp:txBody>
      <dsp:txXfrm>
        <a:off x="0" y="2035053"/>
        <a:ext cx="7728267" cy="1017216"/>
      </dsp:txXfrm>
    </dsp:sp>
    <dsp:sp modelId="{7C3DDE15-C942-467A-A1FA-33D9133D7B96}">
      <dsp:nvSpPr>
        <dsp:cNvPr id="0" name=""/>
        <dsp:cNvSpPr/>
      </dsp:nvSpPr>
      <dsp:spPr>
        <a:xfrm>
          <a:off x="0" y="3052270"/>
          <a:ext cx="7728267" cy="0"/>
        </a:xfrm>
        <a:prstGeom prst="line">
          <a:avLst/>
        </a:prstGeom>
        <a:solidFill>
          <a:schemeClr val="accent2">
            <a:hueOff val="-1416296"/>
            <a:satOff val="26352"/>
            <a:lumOff val="3529"/>
            <a:alphaOff val="0"/>
          </a:schemeClr>
        </a:solidFill>
        <a:ln w="10795" cap="flat" cmpd="sng" algn="ctr">
          <a:solidFill>
            <a:schemeClr val="accent2">
              <a:hueOff val="-1416296"/>
              <a:satOff val="26352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23378-C28F-41CA-ABB7-4E0526D9AAC6}">
      <dsp:nvSpPr>
        <dsp:cNvPr id="0" name=""/>
        <dsp:cNvSpPr/>
      </dsp:nvSpPr>
      <dsp:spPr>
        <a:xfrm>
          <a:off x="0" y="3052270"/>
          <a:ext cx="7728267" cy="101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 err="1"/>
            <a:t>QtDesigner</a:t>
          </a:r>
          <a:endParaRPr lang="en-US" sz="4300" kern="1200" dirty="0"/>
        </a:p>
      </dsp:txBody>
      <dsp:txXfrm>
        <a:off x="0" y="3052270"/>
        <a:ext cx="7728267" cy="1017216"/>
      </dsp:txXfrm>
    </dsp:sp>
    <dsp:sp modelId="{CE90EF44-69F0-42F8-B0B5-415C005FB7D1}">
      <dsp:nvSpPr>
        <dsp:cNvPr id="0" name=""/>
        <dsp:cNvSpPr/>
      </dsp:nvSpPr>
      <dsp:spPr>
        <a:xfrm>
          <a:off x="0" y="4069486"/>
          <a:ext cx="7728267" cy="0"/>
        </a:xfrm>
        <a:prstGeom prst="line">
          <a:avLst/>
        </a:prstGeom>
        <a:solidFill>
          <a:schemeClr val="accent2">
            <a:hueOff val="-1888395"/>
            <a:satOff val="35136"/>
            <a:lumOff val="4705"/>
            <a:alphaOff val="0"/>
          </a:schemeClr>
        </a:solidFill>
        <a:ln w="10795" cap="flat" cmpd="sng" algn="ctr">
          <a:solidFill>
            <a:schemeClr val="accent2">
              <a:hueOff val="-1888395"/>
              <a:satOff val="35136"/>
              <a:lumOff val="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23F27-FECF-42DD-BA99-26EE603D1850}">
      <dsp:nvSpPr>
        <dsp:cNvPr id="0" name=""/>
        <dsp:cNvSpPr/>
      </dsp:nvSpPr>
      <dsp:spPr>
        <a:xfrm>
          <a:off x="0" y="4069486"/>
          <a:ext cx="7728267" cy="101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Office 365</a:t>
          </a:r>
        </a:p>
      </dsp:txBody>
      <dsp:txXfrm>
        <a:off x="0" y="4069486"/>
        <a:ext cx="7728267" cy="10172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9008D-0B28-470E-9EFB-2B21CB25A2CB}">
      <dsp:nvSpPr>
        <dsp:cNvPr id="0" name=""/>
        <dsp:cNvSpPr/>
      </dsp:nvSpPr>
      <dsp:spPr>
        <a:xfrm>
          <a:off x="0" y="2092"/>
          <a:ext cx="7293610" cy="1060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EF908-933E-461D-AA35-674D21BE1236}">
      <dsp:nvSpPr>
        <dsp:cNvPr id="0" name=""/>
        <dsp:cNvSpPr/>
      </dsp:nvSpPr>
      <dsp:spPr>
        <a:xfrm>
          <a:off x="320818" y="240717"/>
          <a:ext cx="583306" cy="5833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9D8A9-93D5-4356-B505-BA1CC945F37C}">
      <dsp:nvSpPr>
        <dsp:cNvPr id="0" name=""/>
        <dsp:cNvSpPr/>
      </dsp:nvSpPr>
      <dsp:spPr>
        <a:xfrm>
          <a:off x="1224942" y="2092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Display Screen</a:t>
          </a:r>
          <a:r>
            <a:rPr lang="tr-TR" sz="2200" kern="1200"/>
            <a:t>: </a:t>
          </a:r>
          <a:r>
            <a:rPr lang="en-US" sz="2200" kern="1200"/>
            <a:t>Used to see the results</a:t>
          </a:r>
        </a:p>
      </dsp:txBody>
      <dsp:txXfrm>
        <a:off x="1224942" y="2092"/>
        <a:ext cx="6068667" cy="1060556"/>
      </dsp:txXfrm>
    </dsp:sp>
    <dsp:sp modelId="{C9B8998B-FB0F-4EB4-A641-E8E5C1C2CB73}">
      <dsp:nvSpPr>
        <dsp:cNvPr id="0" name=""/>
        <dsp:cNvSpPr/>
      </dsp:nvSpPr>
      <dsp:spPr>
        <a:xfrm>
          <a:off x="0" y="1327788"/>
          <a:ext cx="7293610" cy="1060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AD342-9DBF-40B2-B732-DE3D6F539FAC}">
      <dsp:nvSpPr>
        <dsp:cNvPr id="0" name=""/>
        <dsp:cNvSpPr/>
      </dsp:nvSpPr>
      <dsp:spPr>
        <a:xfrm>
          <a:off x="320818" y="1566413"/>
          <a:ext cx="583306" cy="5833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95821-25AC-49C9-B3F6-E6E428E01CAC}">
      <dsp:nvSpPr>
        <dsp:cNvPr id="0" name=""/>
        <dsp:cNvSpPr/>
      </dsp:nvSpPr>
      <dsp:spPr>
        <a:xfrm>
          <a:off x="1224942" y="1327788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Disk Space</a:t>
          </a:r>
          <a:r>
            <a:rPr lang="tr-TR" sz="2200" kern="1200"/>
            <a:t>: </a:t>
          </a:r>
          <a:r>
            <a:rPr lang="en-US" sz="2200" kern="1200"/>
            <a:t>To store our genetical information</a:t>
          </a:r>
        </a:p>
      </dsp:txBody>
      <dsp:txXfrm>
        <a:off x="1224942" y="1327788"/>
        <a:ext cx="6068667" cy="1060556"/>
      </dsp:txXfrm>
    </dsp:sp>
    <dsp:sp modelId="{9B6D3E25-351D-404A-AB53-82172EE20DB8}">
      <dsp:nvSpPr>
        <dsp:cNvPr id="0" name=""/>
        <dsp:cNvSpPr/>
      </dsp:nvSpPr>
      <dsp:spPr>
        <a:xfrm>
          <a:off x="0" y="2653484"/>
          <a:ext cx="7293610" cy="1060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69130-4E70-4B84-B9EB-B17FB3B1B0A8}">
      <dsp:nvSpPr>
        <dsp:cNvPr id="0" name=""/>
        <dsp:cNvSpPr/>
      </dsp:nvSpPr>
      <dsp:spPr>
        <a:xfrm>
          <a:off x="320818" y="2892109"/>
          <a:ext cx="583306" cy="5833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05536-9152-4822-83A7-DD53F963938F}">
      <dsp:nvSpPr>
        <dsp:cNvPr id="0" name=""/>
        <dsp:cNvSpPr/>
      </dsp:nvSpPr>
      <dsp:spPr>
        <a:xfrm>
          <a:off x="1224942" y="2653484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 err="1"/>
            <a:t>Display</a:t>
          </a:r>
          <a:r>
            <a:rPr lang="tr-TR" sz="2200" kern="1200" dirty="0"/>
            <a:t> </a:t>
          </a:r>
          <a:r>
            <a:rPr lang="tr-TR" sz="2200" kern="1200" dirty="0" err="1"/>
            <a:t>Card</a:t>
          </a:r>
          <a:r>
            <a:rPr lang="tr-TR" sz="2200" kern="1200" dirty="0"/>
            <a:t>: </a:t>
          </a:r>
          <a:r>
            <a:rPr lang="en-US" sz="2200" kern="1200" dirty="0"/>
            <a:t>To take inputs and process 3D data efficiently</a:t>
          </a:r>
        </a:p>
      </dsp:txBody>
      <dsp:txXfrm>
        <a:off x="1224942" y="2653484"/>
        <a:ext cx="6068667" cy="1060556"/>
      </dsp:txXfrm>
    </dsp:sp>
    <dsp:sp modelId="{DF3DFCA2-3B8D-4DE3-9F7E-AD011E743B61}">
      <dsp:nvSpPr>
        <dsp:cNvPr id="0" name=""/>
        <dsp:cNvSpPr/>
      </dsp:nvSpPr>
      <dsp:spPr>
        <a:xfrm>
          <a:off x="0" y="3979179"/>
          <a:ext cx="7293610" cy="1060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6EF7A-D753-4F4F-98D7-876B41F22DF0}">
      <dsp:nvSpPr>
        <dsp:cNvPr id="0" name=""/>
        <dsp:cNvSpPr/>
      </dsp:nvSpPr>
      <dsp:spPr>
        <a:xfrm>
          <a:off x="320818" y="4217805"/>
          <a:ext cx="583306" cy="5833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BCBE7-F0E0-46A7-8B94-EE623BFAEFD3}">
      <dsp:nvSpPr>
        <dsp:cNvPr id="0" name=""/>
        <dsp:cNvSpPr/>
      </dsp:nvSpPr>
      <dsp:spPr>
        <a:xfrm>
          <a:off x="1224942" y="3979179"/>
          <a:ext cx="6068667" cy="106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242" tIns="112242" rIns="112242" bIns="11224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Processor</a:t>
          </a:r>
          <a:r>
            <a:rPr lang="tr-TR" sz="2200" kern="1200"/>
            <a:t>: </a:t>
          </a:r>
          <a:r>
            <a:rPr lang="en-US" sz="2200" kern="1200"/>
            <a:t>To compute mathematical calculations</a:t>
          </a:r>
        </a:p>
      </dsp:txBody>
      <dsp:txXfrm>
        <a:off x="1224942" y="3979179"/>
        <a:ext cx="6068667" cy="1060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B7C17-3CFA-4F13-AC0A-25C37E66BC99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4424-3811-460D-A8B8-2B4A8EAEC9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29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4424-3811-460D-A8B8-2B4A8EAEC9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7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30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83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8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13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72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89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22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63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4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C4E2-DD54-40FA-BB13-8EC3665BBD03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9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EFEC4E2-DD54-40FA-BB13-8EC3665BBD03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EFCD265-A300-4981-B3FC-6A761F701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70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7843FDD-D63E-4401-9A7B-8A222CD51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7056444" cy="3255264"/>
          </a:xfrm>
        </p:spPr>
        <p:txBody>
          <a:bodyPr>
            <a:normAutofit/>
          </a:bodyPr>
          <a:lstStyle/>
          <a:p>
            <a:pPr algn="r"/>
            <a:r>
              <a:rPr lang="tr-TR" dirty="0">
                <a:solidFill>
                  <a:schemeClr val="accent1"/>
                </a:solidFill>
              </a:rPr>
              <a:t>BRIGHTBORN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005D3B6-88CD-40AA-AA1D-CAAB6B26F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8702" y="3738623"/>
            <a:ext cx="3021621" cy="2055425"/>
          </a:xfrm>
        </p:spPr>
        <p:txBody>
          <a:bodyPr>
            <a:normAutofit/>
          </a:bodyPr>
          <a:lstStyle/>
          <a:p>
            <a:pPr algn="r"/>
            <a:r>
              <a:rPr lang="tr-TR" sz="1600" dirty="0">
                <a:solidFill>
                  <a:srgbClr val="FFFFFF"/>
                </a:solidFill>
              </a:rPr>
              <a:t>Zeynep Övgü YAYCI </a:t>
            </a:r>
          </a:p>
          <a:p>
            <a:pPr algn="r"/>
            <a:r>
              <a:rPr lang="tr-TR" sz="1600" dirty="0">
                <a:solidFill>
                  <a:srgbClr val="FFFFFF"/>
                </a:solidFill>
              </a:rPr>
              <a:t>Uğur DURA </a:t>
            </a:r>
          </a:p>
          <a:p>
            <a:pPr algn="r"/>
            <a:r>
              <a:rPr lang="tr-TR" sz="1600" dirty="0">
                <a:solidFill>
                  <a:srgbClr val="FFFFFF"/>
                </a:solidFill>
              </a:rPr>
              <a:t>Cem ÖZCAN</a:t>
            </a:r>
          </a:p>
          <a:p>
            <a:pPr algn="r"/>
            <a:r>
              <a:rPr lang="tr-TR" sz="1600" dirty="0">
                <a:solidFill>
                  <a:srgbClr val="FFFFFF"/>
                </a:solidFill>
              </a:rPr>
              <a:t>Mustafa AYKAÇ</a:t>
            </a:r>
          </a:p>
          <a:p>
            <a:pPr algn="r"/>
            <a:r>
              <a:rPr lang="tr-TR" sz="1600" dirty="0">
                <a:solidFill>
                  <a:srgbClr val="FFFFFF"/>
                </a:solidFill>
              </a:rPr>
              <a:t>Burak ERDOĞAN</a:t>
            </a:r>
          </a:p>
        </p:txBody>
      </p:sp>
    </p:spTree>
    <p:extLst>
      <p:ext uri="{BB962C8B-B14F-4D97-AF65-F5344CB8AC3E}">
        <p14:creationId xmlns:p14="http://schemas.microsoft.com/office/powerpoint/2010/main" val="279846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0F3B4FF-C3F0-4C77-BE4F-31281944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tr-TR" dirty="0" err="1"/>
              <a:t>Functional</a:t>
            </a:r>
            <a:r>
              <a:rPr lang="tr-TR" dirty="0"/>
              <a:t> </a:t>
            </a:r>
            <a:r>
              <a:rPr lang="tr-TR" dirty="0" err="1"/>
              <a:t>Requirements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4B09AD7F-2363-4188-9E1D-00BD57AB6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425457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588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E0AC5D-5CE4-4AF5-B2C2-3CA0ED17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tr-TR"/>
              <a:t>Non-Functional Requirements</a:t>
            </a:r>
            <a:endParaRPr lang="en-GB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3D7A407-40A9-45EA-9EF4-353DE8EDD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050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875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8ADBA91-C516-4D7A-8BA6-0409ED0E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tr-TR" sz="4400">
                <a:solidFill>
                  <a:schemeClr val="bg1"/>
                </a:solidFill>
              </a:rPr>
              <a:t>Stakeholders</a:t>
            </a:r>
            <a:endParaRPr lang="en-GB" sz="4400">
              <a:solidFill>
                <a:schemeClr val="bg1"/>
              </a:solidFill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B3AEED3-F0DF-4E7B-BF73-63ABBC7B9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439272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80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87470BD-FCEC-48E9-A4EA-325B33E9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b="1"/>
              <a:t>PROJECT STAFFING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İçerik Yer Tutucusu 2">
            <a:extLst>
              <a:ext uri="{FF2B5EF4-FFF2-40B4-BE49-F238E27FC236}">
                <a16:creationId xmlns:a16="http://schemas.microsoft.com/office/drawing/2014/main" id="{6DF6A1DA-72C4-4979-A82C-B52930AB1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900759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0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DD3493C-3BE4-4C68-A726-064BC338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805" y="1865740"/>
            <a:ext cx="2947482" cy="3126520"/>
          </a:xfrm>
        </p:spPr>
        <p:txBody>
          <a:bodyPr>
            <a:normAutofit/>
          </a:bodyPr>
          <a:lstStyle/>
          <a:p>
            <a:r>
              <a:rPr lang="tr-TR" dirty="0"/>
              <a:t>Software </a:t>
            </a:r>
            <a:r>
              <a:rPr lang="tr-TR" dirty="0" err="1"/>
              <a:t>Process</a:t>
            </a:r>
            <a:r>
              <a:rPr lang="tr-TR" dirty="0"/>
              <a:t> Model:</a:t>
            </a:r>
            <a:br>
              <a:rPr lang="tr-TR" dirty="0"/>
            </a:br>
            <a:r>
              <a:rPr lang="tr-TR" dirty="0"/>
              <a:t>V Model</a:t>
            </a:r>
            <a:endParaRPr lang="en-GB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F3359739-7723-4A42-B652-71DD581E11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8" y="1516284"/>
            <a:ext cx="7153716" cy="4109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78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14AB323-2AC3-4CFB-89D5-185CFC0B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tr-TR"/>
              <a:t>The Reason To Choose This Model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D2251E1-4835-4AA1-A955-C97C6C3A4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134215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28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220423-DD10-4137-9C45-E44AA163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 AND EFFORT </a:t>
            </a:r>
            <a:endParaRPr lang="en-GB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D11A867-3BCE-472A-A4AB-D0BDA0311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4" t="24846" r="69817" b="13028"/>
          <a:stretch/>
        </p:blipFill>
        <p:spPr>
          <a:xfrm>
            <a:off x="5150349" y="246487"/>
            <a:ext cx="5229305" cy="636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02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DC9FD8-C382-4B6C-9145-C1D51F7F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Gantt Chart</a:t>
            </a:r>
            <a:endParaRPr lang="en-GB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FC8D2958-75D9-4248-AEBC-58A0885A5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643804"/>
              </p:ext>
            </p:extLst>
          </p:nvPr>
        </p:nvGraphicFramePr>
        <p:xfrm>
          <a:off x="3868738" y="335666"/>
          <a:ext cx="7315200" cy="6215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9682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sne, kayak, kar, saat içeren bir resim&#10;&#10;Açıklama otomatik olarak oluşturuldu">
            <a:extLst>
              <a:ext uri="{FF2B5EF4-FFF2-40B4-BE49-F238E27FC236}">
                <a16:creationId xmlns:a16="http://schemas.microsoft.com/office/drawing/2014/main" id="{0DC334D3-1363-4152-B9EA-800DB7066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AC7C128-06DC-4135-A04B-95A32784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MEASUREMENTS</a:t>
            </a:r>
            <a:br>
              <a:rPr lang="en-GB" sz="2800" b="1">
                <a:solidFill>
                  <a:schemeClr val="tx1"/>
                </a:solidFill>
              </a:rPr>
            </a:b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B3A378-825F-4912-9D0D-C457987A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lvl="0"/>
            <a:r>
              <a:rPr lang="en-US" b="1">
                <a:solidFill>
                  <a:schemeClr val="tx1"/>
                </a:solidFill>
              </a:rPr>
              <a:t>Dataset Storage</a:t>
            </a:r>
            <a:endParaRPr lang="tr-TR" b="1">
              <a:solidFill>
                <a:schemeClr val="tx1"/>
              </a:solidFill>
            </a:endParaRPr>
          </a:p>
          <a:p>
            <a:pPr lvl="0"/>
            <a:r>
              <a:rPr lang="en-US" b="1">
                <a:solidFill>
                  <a:schemeClr val="tx1"/>
                </a:solidFill>
              </a:rPr>
              <a:t>Data Collection</a:t>
            </a:r>
            <a:endParaRPr lang="tr-TR" b="1">
              <a:solidFill>
                <a:schemeClr val="tx1"/>
              </a:solidFill>
            </a:endParaRPr>
          </a:p>
          <a:p>
            <a:pPr lvl="0"/>
            <a:r>
              <a:rPr lang="en-US" b="1">
                <a:solidFill>
                  <a:schemeClr val="tx1"/>
                </a:solidFill>
              </a:rPr>
              <a:t>Performance and Evaluation</a:t>
            </a:r>
            <a:endParaRPr lang="tr-TR" b="1">
              <a:solidFill>
                <a:schemeClr val="tx1"/>
              </a:solidFill>
            </a:endParaRPr>
          </a:p>
          <a:p>
            <a:pPr lvl="0"/>
            <a:r>
              <a:rPr lang="en-US" b="1">
                <a:solidFill>
                  <a:schemeClr val="tx1"/>
                </a:solidFill>
              </a:rPr>
              <a:t>Response Time</a:t>
            </a:r>
            <a:endParaRPr lang="tr-TR" b="1">
              <a:solidFill>
                <a:schemeClr val="tx1"/>
              </a:solidFill>
            </a:endParaRPr>
          </a:p>
          <a:p>
            <a:pPr lvl="0"/>
            <a:r>
              <a:rPr lang="en-US" b="1">
                <a:solidFill>
                  <a:schemeClr val="tx1"/>
                </a:solidFill>
              </a:rPr>
              <a:t>Code Size Measurement</a:t>
            </a:r>
            <a:endParaRPr lang="tr-TR" b="1">
              <a:solidFill>
                <a:schemeClr val="tx1"/>
              </a:solidFill>
            </a:endParaRPr>
          </a:p>
          <a:p>
            <a:pPr lvl="0"/>
            <a:r>
              <a:rPr lang="en-US" b="1">
                <a:solidFill>
                  <a:schemeClr val="tx1"/>
                </a:solidFill>
              </a:rPr>
              <a:t>Effort Distribution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605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1624C-3F64-4786-9BEA-ACA5FF6BB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6696092-7C83-4191-B02D-0C635FF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tx1"/>
                </a:solidFill>
              </a:rPr>
              <a:t>Project Risks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6B2A0C-CCD4-49D8-859B-890FAC6D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endParaRPr lang="tr-TR" sz="1600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Complex Calculations 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Hardware Limitation 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Data Accessibility 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Tools 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Training 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UI Complexity 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Debugging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995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499CB5F-6C7C-4A1E-BD9F-BCBE06D2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tr-TR" dirty="0"/>
              <a:t>Content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B860006C-67CA-4CC7-8583-198C62ABC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842452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235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3996052D-C026-4A95-A8ED-443A6FC51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722223"/>
              </p:ext>
            </p:extLst>
          </p:nvPr>
        </p:nvGraphicFramePr>
        <p:xfrm>
          <a:off x="794805" y="902208"/>
          <a:ext cx="10602393" cy="4826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8620">
                  <a:extLst>
                    <a:ext uri="{9D8B030D-6E8A-4147-A177-3AD203B41FA5}">
                      <a16:colId xmlns:a16="http://schemas.microsoft.com/office/drawing/2014/main" val="1466340175"/>
                    </a:ext>
                  </a:extLst>
                </a:gridCol>
                <a:gridCol w="1584882">
                  <a:extLst>
                    <a:ext uri="{9D8B030D-6E8A-4147-A177-3AD203B41FA5}">
                      <a16:colId xmlns:a16="http://schemas.microsoft.com/office/drawing/2014/main" val="1610118125"/>
                    </a:ext>
                  </a:extLst>
                </a:gridCol>
                <a:gridCol w="1711902">
                  <a:extLst>
                    <a:ext uri="{9D8B030D-6E8A-4147-A177-3AD203B41FA5}">
                      <a16:colId xmlns:a16="http://schemas.microsoft.com/office/drawing/2014/main" val="3909172743"/>
                    </a:ext>
                  </a:extLst>
                </a:gridCol>
                <a:gridCol w="5356989">
                  <a:extLst>
                    <a:ext uri="{9D8B030D-6E8A-4147-A177-3AD203B41FA5}">
                      <a16:colId xmlns:a16="http://schemas.microsoft.com/office/drawing/2014/main" val="2839022133"/>
                    </a:ext>
                  </a:extLst>
                </a:gridCol>
              </a:tblGrid>
              <a:tr h="5497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LIKELIHOOD RANK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IMPACT RANK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COMBINED RANK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RISK </a:t>
                      </a:r>
                      <a:endParaRPr lang="en-GB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DESCRIPTION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/>
                </a:tc>
                <a:extLst>
                  <a:ext uri="{0D108BD9-81ED-4DB2-BD59-A6C34878D82A}">
                    <a16:rowId xmlns:a16="http://schemas.microsoft.com/office/drawing/2014/main" val="3675409801"/>
                  </a:ext>
                </a:extLst>
              </a:tr>
              <a:tr h="5497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</a:rPr>
                        <a:t>1</a:t>
                      </a:r>
                      <a:endParaRPr lang="en-GB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4</a:t>
                      </a:r>
                      <a:endParaRPr lang="en-GB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 err="1">
                          <a:effectLst/>
                        </a:rPr>
                        <a:t>Complex</a:t>
                      </a:r>
                      <a:r>
                        <a:rPr lang="tr-TR" sz="1200" b="1" dirty="0">
                          <a:effectLst/>
                        </a:rPr>
                        <a:t> </a:t>
                      </a:r>
                      <a:r>
                        <a:rPr lang="tr-TR" sz="1200" b="1" dirty="0" err="1">
                          <a:effectLst/>
                        </a:rPr>
                        <a:t>Calculations</a:t>
                      </a:r>
                      <a:r>
                        <a:rPr lang="tr-TR" sz="1200" b="1" dirty="0">
                          <a:effectLst/>
                        </a:rPr>
                        <a:t> </a:t>
                      </a:r>
                      <a:r>
                        <a:rPr lang="tr-TR" sz="1200" dirty="0">
                          <a:effectLst/>
                        </a:rPr>
                        <a:t>–   </a:t>
                      </a:r>
                      <a:r>
                        <a:rPr lang="tr-TR" sz="1200" dirty="0" err="1">
                          <a:effectLst/>
                        </a:rPr>
                        <a:t>according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accuracy</a:t>
                      </a:r>
                      <a:r>
                        <a:rPr lang="tr-TR" sz="1200" dirty="0">
                          <a:effectLst/>
                        </a:rPr>
                        <a:t> of </a:t>
                      </a:r>
                      <a:r>
                        <a:rPr lang="tr-TR" sz="1200" dirty="0" err="1">
                          <a:effectLst/>
                        </a:rPr>
                        <a:t>reports</a:t>
                      </a:r>
                      <a:r>
                        <a:rPr lang="tr-TR" sz="1200" dirty="0">
                          <a:effectLst/>
                        </a:rPr>
                        <a:t>; </a:t>
                      </a:r>
                      <a:r>
                        <a:rPr lang="tr-TR" sz="1200" dirty="0" err="1">
                          <a:effectLst/>
                        </a:rPr>
                        <a:t>complex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possibility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calculations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lead</a:t>
                      </a:r>
                      <a:r>
                        <a:rPr lang="tr-TR" sz="1200" dirty="0">
                          <a:effectLst/>
                        </a:rPr>
                        <a:t> software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generate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weak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spots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082622"/>
                  </a:ext>
                </a:extLst>
              </a:tr>
              <a:tr h="810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</a:rPr>
                        <a:t>2</a:t>
                      </a:r>
                      <a:endParaRPr lang="en-GB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</a:rPr>
                        <a:t>4</a:t>
                      </a:r>
                      <a:endParaRPr lang="en-GB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Hardware </a:t>
                      </a:r>
                      <a:r>
                        <a:rPr lang="tr-TR" sz="1200" b="1" dirty="0" err="1">
                          <a:effectLst/>
                        </a:rPr>
                        <a:t>Limitation</a:t>
                      </a:r>
                      <a:r>
                        <a:rPr lang="tr-TR" sz="1200" b="1" dirty="0">
                          <a:effectLst/>
                        </a:rPr>
                        <a:t> </a:t>
                      </a:r>
                      <a:r>
                        <a:rPr lang="tr-TR" sz="1200" dirty="0">
                          <a:effectLst/>
                        </a:rPr>
                        <a:t>– </a:t>
                      </a:r>
                      <a:r>
                        <a:rPr lang="tr-TR" sz="1200" dirty="0" err="1">
                          <a:effectLst/>
                        </a:rPr>
                        <a:t>During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computations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for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marking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mutant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genes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and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possible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outcome</a:t>
                      </a:r>
                      <a:r>
                        <a:rPr lang="tr-TR" sz="1200" dirty="0">
                          <a:effectLst/>
                        </a:rPr>
                        <a:t>, </a:t>
                      </a:r>
                      <a:r>
                        <a:rPr lang="tr-TR" sz="1200" dirty="0" err="1">
                          <a:effectLst/>
                        </a:rPr>
                        <a:t>virtual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space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might</a:t>
                      </a:r>
                      <a:r>
                        <a:rPr lang="tr-TR" sz="1200" dirty="0">
                          <a:effectLst/>
                        </a:rPr>
                        <a:t> not be </a:t>
                      </a:r>
                      <a:r>
                        <a:rPr lang="tr-TR" sz="1200" dirty="0" err="1">
                          <a:effectLst/>
                        </a:rPr>
                        <a:t>enough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for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certain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computations</a:t>
                      </a:r>
                      <a:r>
                        <a:rPr lang="tr-TR" sz="1200" dirty="0">
                          <a:effectLst/>
                        </a:rPr>
                        <a:t>. </a:t>
                      </a:r>
                      <a:r>
                        <a:rPr lang="tr-TR" sz="1200" dirty="0" err="1">
                          <a:effectLst/>
                        </a:rPr>
                        <a:t>It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should</a:t>
                      </a:r>
                      <a:r>
                        <a:rPr lang="tr-TR" sz="1200" dirty="0">
                          <a:effectLst/>
                        </a:rPr>
                        <a:t> be </a:t>
                      </a:r>
                      <a:r>
                        <a:rPr lang="tr-TR" sz="1200" dirty="0" err="1">
                          <a:effectLst/>
                        </a:rPr>
                        <a:t>tested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and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optimized</a:t>
                      </a:r>
                      <a:r>
                        <a:rPr lang="tr-TR" sz="1200" dirty="0">
                          <a:effectLst/>
                        </a:rPr>
                        <a:t> on </a:t>
                      </a:r>
                      <a:r>
                        <a:rPr lang="tr-TR" sz="1200" dirty="0" err="1">
                          <a:effectLst/>
                        </a:rPr>
                        <a:t>every</a:t>
                      </a:r>
                      <a:r>
                        <a:rPr lang="tr-TR" sz="1200" dirty="0">
                          <a:effectLst/>
                        </a:rPr>
                        <a:t> step.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23188"/>
                  </a:ext>
                </a:extLst>
              </a:tr>
              <a:tr h="6991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</a:rPr>
                        <a:t>7</a:t>
                      </a:r>
                      <a:endParaRPr lang="en-GB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8</a:t>
                      </a:r>
                      <a:endParaRPr lang="en-GB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Data Accessibility </a:t>
                      </a:r>
                      <a:r>
                        <a:rPr lang="tr-TR" sz="1200" dirty="0">
                          <a:effectLst/>
                        </a:rPr>
                        <a:t>– </a:t>
                      </a:r>
                      <a:r>
                        <a:rPr lang="tr-TR" sz="1200" dirty="0" err="1">
                          <a:effectLst/>
                        </a:rPr>
                        <a:t>If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companies</a:t>
                      </a:r>
                      <a:r>
                        <a:rPr lang="tr-TR" sz="1200" dirty="0">
                          <a:effectLst/>
                        </a:rPr>
                        <a:t> holding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data </a:t>
                      </a:r>
                      <a:r>
                        <a:rPr lang="tr-TR" sz="1200" dirty="0" err="1">
                          <a:effectLst/>
                        </a:rPr>
                        <a:t>required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for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comparison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with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other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genes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restrict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access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this</a:t>
                      </a:r>
                      <a:r>
                        <a:rPr lang="tr-TR" sz="1200" dirty="0">
                          <a:effectLst/>
                        </a:rPr>
                        <a:t> data, </a:t>
                      </a:r>
                      <a:r>
                        <a:rPr lang="tr-TR" sz="1200" dirty="0" err="1">
                          <a:effectLst/>
                        </a:rPr>
                        <a:t>we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may</a:t>
                      </a:r>
                      <a:r>
                        <a:rPr lang="tr-TR" sz="1200" dirty="0">
                          <a:effectLst/>
                        </a:rPr>
                        <a:t> not be </a:t>
                      </a:r>
                      <a:r>
                        <a:rPr lang="tr-TR" sz="1200" dirty="0" err="1">
                          <a:effectLst/>
                        </a:rPr>
                        <a:t>able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obtain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sufficient</a:t>
                      </a:r>
                      <a:r>
                        <a:rPr lang="tr-TR" sz="1200" dirty="0">
                          <a:effectLst/>
                        </a:rPr>
                        <a:t> data </a:t>
                      </a:r>
                      <a:r>
                        <a:rPr lang="tr-TR" sz="1200" dirty="0" err="1">
                          <a:effectLst/>
                        </a:rPr>
                        <a:t>thats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why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we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need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search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for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alternatives</a:t>
                      </a:r>
                      <a:r>
                        <a:rPr lang="tr-TR" sz="1200" dirty="0">
                          <a:effectLst/>
                        </a:rPr>
                        <a:t>.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79012"/>
                  </a:ext>
                </a:extLst>
              </a:tr>
              <a:tr h="6209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5</a:t>
                      </a:r>
                      <a:endParaRPr lang="en-GB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9</a:t>
                      </a:r>
                      <a:endParaRPr lang="en-GB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Tools</a:t>
                      </a:r>
                      <a:r>
                        <a:rPr lang="tr-TR" sz="1200" dirty="0">
                          <a:effectLst/>
                        </a:rPr>
                        <a:t> –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team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needs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learn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new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tools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support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project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otherwise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required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sofware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tools</a:t>
                      </a:r>
                      <a:r>
                        <a:rPr lang="tr-TR" sz="1200" dirty="0">
                          <a:effectLst/>
                        </a:rPr>
                        <a:t> can be </a:t>
                      </a:r>
                      <a:r>
                        <a:rPr lang="tr-TR" sz="1200" dirty="0" err="1">
                          <a:effectLst/>
                        </a:rPr>
                        <a:t>formed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according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team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members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skills</a:t>
                      </a:r>
                      <a:r>
                        <a:rPr lang="tr-TR" sz="1200" dirty="0">
                          <a:effectLst/>
                        </a:rPr>
                        <a:t>.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212276"/>
                  </a:ext>
                </a:extLst>
              </a:tr>
              <a:tr h="5497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3</a:t>
                      </a:r>
                      <a:endParaRPr lang="en-GB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9</a:t>
                      </a:r>
                      <a:endParaRPr lang="en-GB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Training</a:t>
                      </a:r>
                      <a:r>
                        <a:rPr lang="tr-TR" sz="1200" dirty="0">
                          <a:effectLst/>
                        </a:rPr>
                        <a:t> – </a:t>
                      </a:r>
                      <a:r>
                        <a:rPr lang="tr-TR" sz="1200" dirty="0" err="1">
                          <a:effectLst/>
                        </a:rPr>
                        <a:t>We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have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limited</a:t>
                      </a:r>
                      <a:r>
                        <a:rPr lang="tr-TR" sz="1200" dirty="0">
                          <a:effectLst/>
                        </a:rPr>
                        <a:t> time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finish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this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project</a:t>
                      </a:r>
                      <a:r>
                        <a:rPr lang="tr-TR" sz="1200" dirty="0">
                          <a:effectLst/>
                        </a:rPr>
                        <a:t>; </a:t>
                      </a:r>
                      <a:r>
                        <a:rPr lang="tr-TR" sz="1200" dirty="0" err="1">
                          <a:effectLst/>
                        </a:rPr>
                        <a:t>so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team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members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should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train</a:t>
                      </a:r>
                      <a:r>
                        <a:rPr lang="tr-TR" sz="1200" dirty="0">
                          <a:effectLst/>
                        </a:rPr>
                        <a:t> in a </a:t>
                      </a:r>
                      <a:r>
                        <a:rPr lang="tr-TR" sz="1200" dirty="0" err="1">
                          <a:effectLst/>
                        </a:rPr>
                        <a:t>short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period</a:t>
                      </a:r>
                      <a:r>
                        <a:rPr lang="tr-TR" sz="1200" dirty="0">
                          <a:effectLst/>
                        </a:rPr>
                        <a:t> of time. 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435434"/>
                  </a:ext>
                </a:extLst>
              </a:tr>
              <a:tr h="5497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</a:rPr>
                        <a:t>4</a:t>
                      </a:r>
                      <a:endParaRPr lang="en-GB" sz="12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11</a:t>
                      </a:r>
                      <a:endParaRPr lang="en-GB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UI </a:t>
                      </a:r>
                      <a:r>
                        <a:rPr lang="tr-TR" sz="1200" b="1" dirty="0" err="1">
                          <a:effectLst/>
                        </a:rPr>
                        <a:t>Complexity</a:t>
                      </a:r>
                      <a:r>
                        <a:rPr lang="tr-TR" sz="1200" b="1" dirty="0">
                          <a:effectLst/>
                        </a:rPr>
                        <a:t> </a:t>
                      </a:r>
                      <a:r>
                        <a:rPr lang="tr-TR" sz="1200" dirty="0">
                          <a:effectLst/>
                        </a:rPr>
                        <a:t>–  User </a:t>
                      </a:r>
                      <a:r>
                        <a:rPr lang="tr-TR" sz="1200" dirty="0" err="1">
                          <a:effectLst/>
                        </a:rPr>
                        <a:t>interface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should</a:t>
                      </a:r>
                      <a:r>
                        <a:rPr lang="tr-TR" sz="1200" dirty="0">
                          <a:effectLst/>
                        </a:rPr>
                        <a:t> not </a:t>
                      </a:r>
                      <a:r>
                        <a:rPr lang="tr-TR" sz="1200" dirty="0" err="1">
                          <a:effectLst/>
                        </a:rPr>
                        <a:t>create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any</a:t>
                      </a:r>
                      <a:r>
                        <a:rPr lang="tr-TR" sz="1200" dirty="0">
                          <a:effectLst/>
                        </a:rPr>
                        <a:t> dilemma </a:t>
                      </a:r>
                      <a:r>
                        <a:rPr lang="tr-TR" sz="1200" dirty="0" err="1">
                          <a:effectLst/>
                        </a:rPr>
                        <a:t>thus</a:t>
                      </a:r>
                      <a:r>
                        <a:rPr lang="tr-TR" sz="1200" dirty="0">
                          <a:effectLst/>
                        </a:rPr>
                        <a:t> it </a:t>
                      </a:r>
                      <a:r>
                        <a:rPr lang="tr-TR" sz="1200" dirty="0" err="1">
                          <a:effectLst/>
                        </a:rPr>
                        <a:t>should</a:t>
                      </a:r>
                      <a:r>
                        <a:rPr lang="tr-TR" sz="1200" dirty="0">
                          <a:effectLst/>
                        </a:rPr>
                        <a:t> be </a:t>
                      </a:r>
                      <a:r>
                        <a:rPr lang="tr-TR" sz="1200" dirty="0" err="1">
                          <a:effectLst/>
                        </a:rPr>
                        <a:t>clear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understand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by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users</a:t>
                      </a:r>
                      <a:r>
                        <a:rPr lang="tr-TR" sz="1200" dirty="0">
                          <a:effectLst/>
                        </a:rPr>
                        <a:t>.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993329"/>
                  </a:ext>
                </a:extLst>
              </a:tr>
              <a:tr h="4968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6</a:t>
                      </a:r>
                      <a:endParaRPr lang="en-GB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</a:rPr>
                        <a:t>11</a:t>
                      </a:r>
                      <a:endParaRPr lang="en-GB" sz="1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solidFill>
                            <a:schemeClr val="tx1"/>
                          </a:solidFill>
                          <a:effectLst/>
                        </a:rPr>
                        <a:t>Debugging</a:t>
                      </a:r>
                      <a:r>
                        <a:rPr lang="tr-TR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tr-TR" sz="1200" dirty="0">
                          <a:effectLst/>
                        </a:rPr>
                        <a:t>–  </a:t>
                      </a:r>
                      <a:r>
                        <a:rPr lang="tr-TR" sz="1200" dirty="0" err="1">
                          <a:effectLst/>
                        </a:rPr>
                        <a:t>Due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to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complex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calculations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required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ort</a:t>
                      </a:r>
                      <a:r>
                        <a:rPr lang="tr-TR" sz="1200" dirty="0">
                          <a:effectLst/>
                        </a:rPr>
                        <a:t> he </a:t>
                      </a:r>
                      <a:r>
                        <a:rPr lang="tr-TR" sz="1200" dirty="0" err="1">
                          <a:effectLst/>
                        </a:rPr>
                        <a:t>project</a:t>
                      </a:r>
                      <a:r>
                        <a:rPr lang="tr-TR" sz="1200" dirty="0">
                          <a:effectLst/>
                        </a:rPr>
                        <a:t>. </a:t>
                      </a:r>
                      <a:r>
                        <a:rPr lang="tr-TR" sz="1200" dirty="0" err="1">
                          <a:effectLst/>
                        </a:rPr>
                        <a:t>Any</a:t>
                      </a:r>
                      <a:r>
                        <a:rPr lang="tr-TR" sz="1200" dirty="0">
                          <a:effectLst/>
                        </a:rPr>
                        <a:t> of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errors</a:t>
                      </a:r>
                      <a:r>
                        <a:rPr lang="tr-TR" sz="1200" dirty="0">
                          <a:effectLst/>
                        </a:rPr>
                        <a:t> can </a:t>
                      </a:r>
                      <a:r>
                        <a:rPr lang="tr-TR" sz="1200" dirty="0" err="1">
                          <a:effectLst/>
                        </a:rPr>
                        <a:t>make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debugging</a:t>
                      </a:r>
                      <a:r>
                        <a:rPr lang="tr-TR" sz="1200" dirty="0">
                          <a:effectLst/>
                        </a:rPr>
                        <a:t> hard </a:t>
                      </a:r>
                      <a:r>
                        <a:rPr lang="tr-TR" sz="1200" dirty="0" err="1">
                          <a:effectLst/>
                        </a:rPr>
                        <a:t>for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the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team</a:t>
                      </a:r>
                      <a:r>
                        <a:rPr lang="tr-TR" sz="1200" dirty="0">
                          <a:effectLst/>
                        </a:rPr>
                        <a:t>.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028" marR="76028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85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92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B8D6EBEC-2E47-4932-A7D6-33E72B2B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Software Tools</a:t>
            </a:r>
            <a:endParaRPr lang="en-GB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1F27ED11-4EE7-4A75-B75C-925FED210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54112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941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098C62-B2D8-4BFB-9D5B-97BA008A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Software Tools</a:t>
            </a:r>
            <a:endParaRPr lang="en-GB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A7EBE97C-84EE-4726-B110-C960C81214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9331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C45378-5A9D-4D2F-9740-BBFE42BE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Software Tools</a:t>
            </a:r>
            <a:endParaRPr lang="en-GB" dirty="0"/>
          </a:p>
        </p:txBody>
      </p:sp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D6D4C95F-BAC1-414F-9577-3F2D14EB7D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7253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CD49C-B056-4426-ADED-2E7CF9D9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tr-TR"/>
              <a:t>Software Needs</a:t>
            </a:r>
            <a:endParaRPr lang="en-GB" dirty="0"/>
          </a:p>
        </p:txBody>
      </p: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233885A8-76F3-41EE-9337-D7E4C38FD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386028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79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91E73E0-EA21-45B3-B03E-3C8AF1FA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tr-TR"/>
              <a:t>Hardware Needs</a:t>
            </a:r>
            <a:endParaRPr lang="en-GB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İçerik Yer Tutucusu 2">
            <a:extLst>
              <a:ext uri="{FF2B5EF4-FFF2-40B4-BE49-F238E27FC236}">
                <a16:creationId xmlns:a16="http://schemas.microsoft.com/office/drawing/2014/main" id="{F35B3F53-08BD-4FA0-8908-F39D6C3E4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393377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23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2D15494-821A-40CC-A81C-34A3F09E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Needs</a:t>
            </a:r>
            <a:r>
              <a:rPr lang="tr-TR" dirty="0"/>
              <a:t>: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72F1D72-ED6A-4220-8343-3B9771987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659475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9693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1E1A6C30-29E2-4BB6-9140-CF041C148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44" t="16034" r="35633" b="3967"/>
          <a:stretch/>
        </p:blipFill>
        <p:spPr>
          <a:xfrm>
            <a:off x="1296365" y="420076"/>
            <a:ext cx="4456253" cy="601784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5D98C21-428B-4363-B380-D36BDBECB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94" t="14515" r="34493" b="8017"/>
          <a:stretch/>
        </p:blipFill>
        <p:spPr>
          <a:xfrm>
            <a:off x="6678593" y="420076"/>
            <a:ext cx="4596196" cy="597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70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E8B70ED-2A28-48B0-9840-DB8B95509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34" t="15865" r="35158" b="7680"/>
          <a:stretch/>
        </p:blipFill>
        <p:spPr>
          <a:xfrm>
            <a:off x="752355" y="633714"/>
            <a:ext cx="4368791" cy="5590572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2B29D80F-9A2B-45AE-8D75-71A209B65D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60" t="14177" r="35348" b="9241"/>
          <a:stretch/>
        </p:blipFill>
        <p:spPr>
          <a:xfrm>
            <a:off x="6794339" y="652615"/>
            <a:ext cx="4368790" cy="55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85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02B412-3DCC-4247-BF5B-6C27D336F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listening</a:t>
            </a:r>
            <a:r>
              <a:rPr lang="tr-TR" dirty="0"/>
              <a:t>!</a:t>
            </a:r>
            <a:endParaRPr lang="en-GB" dirty="0"/>
          </a:p>
        </p:txBody>
      </p:sp>
      <p:sp>
        <p:nvSpPr>
          <p:cNvPr id="4" name="Alt Başlık 3">
            <a:extLst>
              <a:ext uri="{FF2B5EF4-FFF2-40B4-BE49-F238E27FC236}">
                <a16:creationId xmlns:a16="http://schemas.microsoft.com/office/drawing/2014/main" id="{8761E703-5294-4815-99E0-764F24B27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8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9C130A3-51C7-4417-8577-D4B77E87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chemeClr val="tx1">
                    <a:lumMod val="85000"/>
                    <a:lumOff val="15000"/>
                  </a:schemeClr>
                </a:solidFill>
              </a:rPr>
              <a:t>Intoduction</a:t>
            </a:r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4AA0AD-229C-436C-A7A6-2D6FB8C46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>
            <a:normAutofit/>
          </a:bodyPr>
          <a:lstStyle/>
          <a:p>
            <a:r>
              <a:rPr lang="en-US" dirty="0"/>
              <a:t>We are living in a globalized world, and as a result of this, there is an increase in the number of inter-race couples. Thus, the gene combinations that cause genetical diseases also increased. </a:t>
            </a:r>
            <a:r>
              <a:rPr lang="tr-TR" dirty="0"/>
              <a:t>Since it is a </a:t>
            </a:r>
            <a:r>
              <a:rPr lang="tr-TR" dirty="0" err="1"/>
              <a:t>long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treatment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diseases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aiming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prevent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begining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do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combined</a:t>
            </a:r>
            <a:r>
              <a:rPr lang="tr-TR" dirty="0"/>
              <a:t> software </a:t>
            </a:r>
            <a:r>
              <a:rPr lang="tr-TR" dirty="0" err="1"/>
              <a:t>technology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genetical</a:t>
            </a:r>
            <a:r>
              <a:rPr lang="tr-TR" dirty="0"/>
              <a:t> </a:t>
            </a:r>
            <a:r>
              <a:rPr lang="tr-TR" dirty="0" err="1"/>
              <a:t>knowledge</a:t>
            </a:r>
            <a:r>
              <a:rPr lang="tr-TR" dirty="0"/>
              <a:t> </a:t>
            </a:r>
            <a:r>
              <a:rPr lang="tr-TR" dirty="0" err="1"/>
              <a:t>together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an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possibility</a:t>
            </a:r>
            <a:r>
              <a:rPr lang="tr-TR" dirty="0"/>
              <a:t> of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genetical</a:t>
            </a:r>
            <a:r>
              <a:rPr lang="tr-TR" dirty="0"/>
              <a:t> </a:t>
            </a:r>
            <a:r>
              <a:rPr lang="tr-TR" dirty="0" err="1"/>
              <a:t>diseases</a:t>
            </a:r>
            <a:r>
              <a:rPr lang="tr-T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99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80C657D0-EBFD-40C0-B26A-2E8E9415317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28759" t="16854" r="37380" b="19856"/>
          <a:stretch/>
        </p:blipFill>
        <p:spPr>
          <a:xfrm>
            <a:off x="3155950" y="338137"/>
            <a:ext cx="58801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6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17C88A1D-58D8-4252-8827-AFF63EBE2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6" t="14853" r="31741" b="16287"/>
          <a:stretch/>
        </p:blipFill>
        <p:spPr>
          <a:xfrm>
            <a:off x="3046071" y="600883"/>
            <a:ext cx="6099858" cy="565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8DF3C38B-2C23-4D1B-8BD3-4B0BABFAC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47" t="19578" r="30316" b="12237"/>
          <a:stretch/>
        </p:blipFill>
        <p:spPr>
          <a:xfrm>
            <a:off x="2739341" y="395241"/>
            <a:ext cx="6713317" cy="60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8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8B42E04A-EC5B-400E-98FF-3A5E02CAB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27" t="29198" r="24715" b="9368"/>
          <a:stretch/>
        </p:blipFill>
        <p:spPr>
          <a:xfrm>
            <a:off x="1680481" y="662650"/>
            <a:ext cx="8831038" cy="553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7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0CB4E7B6-F0F3-4761-9579-431ABAB65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2" t="20422" r="23385" b="7679"/>
          <a:stretch/>
        </p:blipFill>
        <p:spPr>
          <a:xfrm>
            <a:off x="2368870" y="737886"/>
            <a:ext cx="7454260" cy="538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6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9870578-34C6-4315-8622-9BD7B344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b="1" dirty="0"/>
              <a:t>Objectives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A0C7D9A-AA1F-443F-8286-04A93BDE52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224602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3585631"/>
      </p:ext>
    </p:extLst>
  </p:cSld>
  <p:clrMapOvr>
    <a:masterClrMapping/>
  </p:clrMapOvr>
</p:sld>
</file>

<file path=ppt/theme/theme1.xml><?xml version="1.0" encoding="utf-8"?>
<a:theme xmlns:a="http://schemas.openxmlformats.org/drawingml/2006/main" name="Çerçeve">
  <a:themeElements>
    <a:clrScheme name="Kayan Yazı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Çerçev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Çerçev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717</Words>
  <Application>Microsoft Office PowerPoint</Application>
  <PresentationFormat>Geniş ekran</PresentationFormat>
  <Paragraphs>134</Paragraphs>
  <Slides>29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4" baseType="lpstr">
      <vt:lpstr>Calibri</vt:lpstr>
      <vt:lpstr>Corbel</vt:lpstr>
      <vt:lpstr>Times New Roman</vt:lpstr>
      <vt:lpstr>Wingdings 2</vt:lpstr>
      <vt:lpstr>Çerçeve</vt:lpstr>
      <vt:lpstr>BRIGHTBORN</vt:lpstr>
      <vt:lpstr>Content</vt:lpstr>
      <vt:lpstr>Intoduction</vt:lpstr>
      <vt:lpstr>PowerPoint Sunusu</vt:lpstr>
      <vt:lpstr>PowerPoint Sunusu</vt:lpstr>
      <vt:lpstr>PowerPoint Sunusu</vt:lpstr>
      <vt:lpstr>PowerPoint Sunusu</vt:lpstr>
      <vt:lpstr>PowerPoint Sunusu</vt:lpstr>
      <vt:lpstr>Objectives</vt:lpstr>
      <vt:lpstr>Functional Requirements</vt:lpstr>
      <vt:lpstr>Non-Functional Requirements</vt:lpstr>
      <vt:lpstr>Stakeholders</vt:lpstr>
      <vt:lpstr>PROJECT STAFFING</vt:lpstr>
      <vt:lpstr>Software Process Model: V Model</vt:lpstr>
      <vt:lpstr>The Reason To Choose This Model</vt:lpstr>
      <vt:lpstr>SCHEDULE AND EFFORT </vt:lpstr>
      <vt:lpstr>Gantt Chart</vt:lpstr>
      <vt:lpstr>MEASUREMENTS </vt:lpstr>
      <vt:lpstr>Project Risks</vt:lpstr>
      <vt:lpstr>PowerPoint Sunusu</vt:lpstr>
      <vt:lpstr>Software Tools</vt:lpstr>
      <vt:lpstr>Software Tools</vt:lpstr>
      <vt:lpstr>Software Tools</vt:lpstr>
      <vt:lpstr>Software Needs</vt:lpstr>
      <vt:lpstr>Hardware Needs</vt:lpstr>
      <vt:lpstr>Support Needs:</vt:lpstr>
      <vt:lpstr>PowerPoint Sunusu</vt:lpstr>
      <vt:lpstr>PowerPoint Sunusu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BRIGHTBORN</dc:title>
  <dc:creator>Zeynep Övgü Yaycı</dc:creator>
  <cp:lastModifiedBy>Zeynep Övgü Yaycı</cp:lastModifiedBy>
  <cp:revision>10</cp:revision>
  <dcterms:created xsi:type="dcterms:W3CDTF">2020-05-11T00:33:38Z</dcterms:created>
  <dcterms:modified xsi:type="dcterms:W3CDTF">2020-05-11T22:47:16Z</dcterms:modified>
</cp:coreProperties>
</file>