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417314-1832-4B4D-A169-C209E887F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0515B72-A82E-4415-A853-78C905F3B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E49305-55C7-459F-A89C-5A2E2B0ED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B96B-A957-4895-A1EC-23C49E06A2C8}" type="datetimeFigureOut">
              <a:rPr lang="de-DE" smtClean="0"/>
              <a:t>02.01.2019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6C0D07-74C9-495D-A357-A5CC1BE8E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61D88A-9F18-4457-922E-F9810D067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8080-6C99-4B0B-BF8B-850D0444B7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4865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739B8A-A92A-46D1-BCB7-DA10E7875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728DBF6-2C7A-4811-96EE-42A87C2F5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0FEB7F-19AE-46BE-94AA-765660630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B96B-A957-4895-A1EC-23C49E06A2C8}" type="datetimeFigureOut">
              <a:rPr lang="de-DE" smtClean="0"/>
              <a:t>02.01.2019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BCF40E-D07E-48CD-90F6-230E7FAAC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D2122A-B324-4C78-B2D2-3A67309C0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8080-6C99-4B0B-BF8B-850D0444B7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0706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A4E383B-ACEF-48CC-92C8-583242E6A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4ADF453-F045-4385-BE94-4677F165B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079BC2-3027-452B-B501-E0A388119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B96B-A957-4895-A1EC-23C49E06A2C8}" type="datetimeFigureOut">
              <a:rPr lang="de-DE" smtClean="0"/>
              <a:t>02.01.2019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5B6BAE-CE20-4E3E-BF71-89EEEA55C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F0C595-C14C-4B96-8392-D9EF06485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8080-6C99-4B0B-BF8B-850D0444B7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240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8DFEBB-6B22-4577-9E2D-2FF3C9398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2EF4B7-C8C3-4F46-92CA-B177DB1B0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226D0A-CC10-4D1B-A0E4-68235E4EF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B96B-A957-4895-A1EC-23C49E06A2C8}" type="datetimeFigureOut">
              <a:rPr lang="de-DE" smtClean="0"/>
              <a:t>02.01.2019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D46BFE-3E96-4817-91E9-37F21B3A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2B64F9-A37F-4D15-BD0B-6A33E1A5A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8080-6C99-4B0B-BF8B-850D0444B7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405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423A42-D588-47FB-9357-41621204F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4B3A8F-7BD7-49EA-8F9B-AFEB1B554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664167-85A7-4E5C-8969-C2ABE907A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B96B-A957-4895-A1EC-23C49E06A2C8}" type="datetimeFigureOut">
              <a:rPr lang="de-DE" smtClean="0"/>
              <a:t>02.01.2019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30CBE0-DAD5-40A4-955E-952C6F197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24D9EC-598A-4EAA-95F8-15D2A177C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8080-6C99-4B0B-BF8B-850D0444B7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337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0F0903-D2B4-463D-AE5E-5326FADCB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996D6D-E389-466F-A22C-5970FF3F63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CF56D9A-DCA7-40D3-99D8-5F55757A0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8E058D-2BE5-49E8-9C90-512A2759A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B96B-A957-4895-A1EC-23C49E06A2C8}" type="datetimeFigureOut">
              <a:rPr lang="de-DE" smtClean="0"/>
              <a:t>02.01.2019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6B2C1F-A87E-4C54-9CF5-94F4C4A20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2610FA-F789-4CF3-97B3-3EE8FA9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8080-6C99-4B0B-BF8B-850D0444B7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8651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E77D9A-671D-4A80-BCA9-BD9B4969E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379176-64C3-4141-A125-42A0BE32F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47F461-93CF-4544-AD8E-9A921AB9B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92870E9-BB30-4732-B988-9174CB36F7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A501B24-0643-4F43-911E-75FD3DD4BE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DF14011-DE0C-4C97-AA01-A5CCD5DBB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B96B-A957-4895-A1EC-23C49E06A2C8}" type="datetimeFigureOut">
              <a:rPr lang="de-DE" smtClean="0"/>
              <a:t>02.01.2019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09A5F98-1F37-4F37-9076-A1EB07CE5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22728AA-4299-4CEE-B9FA-54E5697F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8080-6C99-4B0B-BF8B-850D0444B7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635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F86772-C9EA-4672-8FE9-B8590B07A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536AF48-45DF-469B-AAE2-6D633A7AF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B96B-A957-4895-A1EC-23C49E06A2C8}" type="datetimeFigureOut">
              <a:rPr lang="de-DE" smtClean="0"/>
              <a:t>02.01.2019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C1192D6-0607-4C8A-82C0-391282042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57A3FA5-30E5-4794-8473-FCDAD4202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8080-6C99-4B0B-BF8B-850D0444B7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5237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BA57BCC-3473-4721-B697-FEBDE6900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B96B-A957-4895-A1EC-23C49E06A2C8}" type="datetimeFigureOut">
              <a:rPr lang="de-DE" smtClean="0"/>
              <a:t>02.01.2019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296BFEC-D06C-4853-8B30-DD06010CB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0B3E15-A73D-4D85-AE31-25D9E37F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8080-6C99-4B0B-BF8B-850D0444B7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431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87E167-8AC0-4A50-AB69-4CE4ABA76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04BF5A-7AB9-4CA1-8779-DAC2070B7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CC7DEE4-DB84-4A56-8FA8-94210B0DB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A1CEA3-A7CB-452A-B9BE-140156A90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B96B-A957-4895-A1EC-23C49E06A2C8}" type="datetimeFigureOut">
              <a:rPr lang="de-DE" smtClean="0"/>
              <a:t>02.01.2019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359057-6A83-474F-8483-705DEA561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A38560-AB68-4DC1-9082-ABE84BF0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8080-6C99-4B0B-BF8B-850D0444B7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45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C04B8-A000-448C-ADF8-E34533600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BE6C4D4-932A-447D-931C-8805EF7079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65A7BBB-9FE9-4049-9D0F-E5A070F63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666F4E-0DC3-4213-B042-7E4F9379D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B96B-A957-4895-A1EC-23C49E06A2C8}" type="datetimeFigureOut">
              <a:rPr lang="de-DE" smtClean="0"/>
              <a:t>02.01.2019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4810AA-FC7A-49EB-90EA-43FD5F4E7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F39C5F-ED64-44EE-AA51-9D6DA9F5E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8080-6C99-4B0B-BF8B-850D0444B7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3390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8F2D3D3-EC24-4A97-B4F5-05790BA81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1C8A88-CC26-4AD0-9996-C1D4792AD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AB2BAA-326F-4434-935C-C051E2E53D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BB96B-A957-4895-A1EC-23C49E06A2C8}" type="datetimeFigureOut">
              <a:rPr lang="de-DE" smtClean="0"/>
              <a:t>02.01.2019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61CAAD-8633-436D-ACDB-486C25FD04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7D2A6C-D7C9-41D7-A609-4A25D9D7A7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28080-6C99-4B0B-BF8B-850D0444B7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5875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9D09382-663F-4A40-BF22-B632835DD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359" y="443770"/>
            <a:ext cx="1115044" cy="111504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4F89F42-4A80-4E9F-8F6C-900A600F14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17" y="1899408"/>
            <a:ext cx="1529592" cy="152959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DE52A3B-8F0C-4BC8-9347-7A3FE07FC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717" y="3719307"/>
            <a:ext cx="1377475" cy="103198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1F2CF5C-9F28-4603-9B7A-DC466DDC52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409" y="1848401"/>
            <a:ext cx="1580599" cy="158059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E86F56B-C502-4871-9E72-49F0EAFE16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299" y="572979"/>
            <a:ext cx="881508" cy="881508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8C61971D-BAFB-4DC9-A5DE-891028F2E9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17" y="3955206"/>
            <a:ext cx="1529592" cy="152959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07C4F148-5F82-4662-B620-AD44A15EE1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408" y="3904199"/>
            <a:ext cx="1580599" cy="158059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57C515D2-0244-4644-BC24-D8DEAE424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455" y="2030346"/>
            <a:ext cx="718509" cy="71850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16E447EA-3789-4EFE-A85D-942E505BDD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97" y="4001255"/>
            <a:ext cx="479206" cy="479206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9809566E-3018-467D-A183-DBB623E70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361" y="2466859"/>
            <a:ext cx="194210" cy="194210"/>
          </a:xfrm>
          <a:prstGeom prst="rect">
            <a:avLst/>
          </a:prstGeom>
        </p:spPr>
      </p:pic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DE9F28A9-1212-4A0D-9E4D-EA885F70285A}"/>
              </a:ext>
            </a:extLst>
          </p:cNvPr>
          <p:cNvSpPr/>
          <p:nvPr/>
        </p:nvSpPr>
        <p:spPr>
          <a:xfrm>
            <a:off x="2187108" y="4604892"/>
            <a:ext cx="2516459" cy="40177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Reveal</a:t>
            </a:r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B4BEF958-9C27-4D73-A26D-13D872AAA833}"/>
              </a:ext>
            </a:extLst>
          </p:cNvPr>
          <p:cNvSpPr/>
          <p:nvPr/>
        </p:nvSpPr>
        <p:spPr>
          <a:xfrm>
            <a:off x="2187109" y="2602958"/>
            <a:ext cx="2437516" cy="40177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Commit</a:t>
            </a:r>
          </a:p>
        </p:txBody>
      </p:sp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456458A1-F2B6-4D26-A4E2-38C16A4E0E38}"/>
              </a:ext>
            </a:extLst>
          </p:cNvPr>
          <p:cNvSpPr/>
          <p:nvPr/>
        </p:nvSpPr>
        <p:spPr>
          <a:xfrm>
            <a:off x="2048837" y="860159"/>
            <a:ext cx="881508" cy="39467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Setup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20F8AD66-DA4B-4D87-849E-5EB51381A2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143" y="1156227"/>
            <a:ext cx="231429" cy="231429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A3630E2E-E593-4307-A877-332E5D798E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356" y="388646"/>
            <a:ext cx="1761688" cy="1319832"/>
          </a:xfrm>
          <a:prstGeom prst="rect">
            <a:avLst/>
          </a:prstGeom>
        </p:spPr>
      </p:pic>
      <p:sp>
        <p:nvSpPr>
          <p:cNvPr id="24" name="Additionszeichen 23">
            <a:extLst>
              <a:ext uri="{FF2B5EF4-FFF2-40B4-BE49-F238E27FC236}">
                <a16:creationId xmlns:a16="http://schemas.microsoft.com/office/drawing/2014/main" id="{5EA39153-52A9-4E3C-92AE-8BDB220FBCEE}"/>
              </a:ext>
            </a:extLst>
          </p:cNvPr>
          <p:cNvSpPr/>
          <p:nvPr/>
        </p:nvSpPr>
        <p:spPr>
          <a:xfrm>
            <a:off x="4180001" y="809012"/>
            <a:ext cx="487630" cy="490766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Additionszeichen 25">
            <a:extLst>
              <a:ext uri="{FF2B5EF4-FFF2-40B4-BE49-F238E27FC236}">
                <a16:creationId xmlns:a16="http://schemas.microsoft.com/office/drawing/2014/main" id="{BBBFA0BB-C31D-423C-979B-E77CD361AEB9}"/>
              </a:ext>
            </a:extLst>
          </p:cNvPr>
          <p:cNvSpPr/>
          <p:nvPr/>
        </p:nvSpPr>
        <p:spPr>
          <a:xfrm>
            <a:off x="3331933" y="4106495"/>
            <a:ext cx="278084" cy="265347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574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70A33295-6C42-4B12-8F84-AA1EE3C07061}"/>
              </a:ext>
            </a:extLst>
          </p:cNvPr>
          <p:cNvSpPr/>
          <p:nvPr/>
        </p:nvSpPr>
        <p:spPr>
          <a:xfrm>
            <a:off x="1779038" y="1094792"/>
            <a:ext cx="1704391" cy="63448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Bob-1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26A39C0-305C-409F-AB6B-543F77177F21}"/>
              </a:ext>
            </a:extLst>
          </p:cNvPr>
          <p:cNvSpPr/>
          <p:nvPr/>
        </p:nvSpPr>
        <p:spPr>
          <a:xfrm>
            <a:off x="4578220" y="1094791"/>
            <a:ext cx="1704391" cy="63448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Bob-2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2E1A1E50-A6A5-437D-9C65-F6208915DCF7}"/>
              </a:ext>
            </a:extLst>
          </p:cNvPr>
          <p:cNvSpPr/>
          <p:nvPr/>
        </p:nvSpPr>
        <p:spPr>
          <a:xfrm>
            <a:off x="3483429" y="3115647"/>
            <a:ext cx="1094791" cy="62670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Alice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AB340F1-4E8E-4C30-9842-D369BA6F7B8D}"/>
              </a:ext>
            </a:extLst>
          </p:cNvPr>
          <p:cNvSpPr/>
          <p:nvPr/>
        </p:nvSpPr>
        <p:spPr>
          <a:xfrm>
            <a:off x="2086947" y="1729273"/>
            <a:ext cx="1088571" cy="3794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Login</a:t>
            </a:r>
          </a:p>
        </p:txBody>
      </p: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6C57963A-2A70-4D84-BEDB-DE4E12320A48}"/>
              </a:ext>
            </a:extLst>
          </p:cNvPr>
          <p:cNvCxnSpPr>
            <a:cxnSpLocks/>
            <a:stCxn id="6" idx="1"/>
            <a:endCxn id="7" idx="2"/>
          </p:cNvCxnSpPr>
          <p:nvPr/>
        </p:nvCxnSpPr>
        <p:spPr>
          <a:xfrm rot="10800000">
            <a:off x="2631233" y="2108718"/>
            <a:ext cx="852196" cy="13202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B1E0ACF6-91DA-4AA1-9AED-DF1789218066}"/>
              </a:ext>
            </a:extLst>
          </p:cNvPr>
          <p:cNvSpPr txBox="1"/>
          <p:nvPr/>
        </p:nvSpPr>
        <p:spPr>
          <a:xfrm>
            <a:off x="2631232" y="2520758"/>
            <a:ext cx="12440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Login &amp; Creating Commitment</a:t>
            </a:r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6680AEE2-1D87-466C-B1FA-F987E1970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947" y="2553475"/>
            <a:ext cx="379445" cy="37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0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70A33295-6C42-4B12-8F84-AA1EE3C07061}"/>
              </a:ext>
            </a:extLst>
          </p:cNvPr>
          <p:cNvSpPr/>
          <p:nvPr/>
        </p:nvSpPr>
        <p:spPr>
          <a:xfrm>
            <a:off x="1779038" y="1094792"/>
            <a:ext cx="1704391" cy="63448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Bob-1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26A39C0-305C-409F-AB6B-543F77177F21}"/>
              </a:ext>
            </a:extLst>
          </p:cNvPr>
          <p:cNvSpPr/>
          <p:nvPr/>
        </p:nvSpPr>
        <p:spPr>
          <a:xfrm>
            <a:off x="4578220" y="1094791"/>
            <a:ext cx="1704391" cy="63448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Bob-2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2E1A1E50-A6A5-437D-9C65-F6208915DCF7}"/>
              </a:ext>
            </a:extLst>
          </p:cNvPr>
          <p:cNvSpPr/>
          <p:nvPr/>
        </p:nvSpPr>
        <p:spPr>
          <a:xfrm>
            <a:off x="3483429" y="3115647"/>
            <a:ext cx="1094791" cy="62670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Alice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AB340F1-4E8E-4C30-9842-D369BA6F7B8D}"/>
              </a:ext>
            </a:extLst>
          </p:cNvPr>
          <p:cNvSpPr/>
          <p:nvPr/>
        </p:nvSpPr>
        <p:spPr>
          <a:xfrm>
            <a:off x="2086947" y="1729273"/>
            <a:ext cx="1088571" cy="3794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Login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8604AAEA-F06F-4A71-9F7D-D2C1602749DE}"/>
              </a:ext>
            </a:extLst>
          </p:cNvPr>
          <p:cNvCxnSpPr/>
          <p:nvPr/>
        </p:nvCxnSpPr>
        <p:spPr>
          <a:xfrm>
            <a:off x="3483429" y="1268963"/>
            <a:ext cx="10947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B112D684-0148-46D3-A496-136CD5978698}"/>
              </a:ext>
            </a:extLst>
          </p:cNvPr>
          <p:cNvSpPr txBox="1"/>
          <p:nvPr/>
        </p:nvSpPr>
        <p:spPr>
          <a:xfrm>
            <a:off x="3595396" y="1094791"/>
            <a:ext cx="9268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Commitment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7414DE4C-5A97-4B97-9C28-4DDFE5128625}"/>
              </a:ext>
            </a:extLst>
          </p:cNvPr>
          <p:cNvCxnSpPr/>
          <p:nvPr/>
        </p:nvCxnSpPr>
        <p:spPr>
          <a:xfrm>
            <a:off x="3483429" y="1524514"/>
            <a:ext cx="10947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9C3B8AA0-940E-4E25-905E-76E1FC960D8F}"/>
              </a:ext>
            </a:extLst>
          </p:cNvPr>
          <p:cNvSpPr txBox="1"/>
          <p:nvPr/>
        </p:nvSpPr>
        <p:spPr>
          <a:xfrm>
            <a:off x="3651379" y="1341012"/>
            <a:ext cx="9268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User-Rights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1814EE49-A6FD-482B-AA0C-B4096A00A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102" y="791548"/>
            <a:ext cx="379445" cy="37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680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70A33295-6C42-4B12-8F84-AA1EE3C07061}"/>
              </a:ext>
            </a:extLst>
          </p:cNvPr>
          <p:cNvSpPr/>
          <p:nvPr/>
        </p:nvSpPr>
        <p:spPr>
          <a:xfrm>
            <a:off x="1779038" y="1094792"/>
            <a:ext cx="1704391" cy="63448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Bob-1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26A39C0-305C-409F-AB6B-543F77177F21}"/>
              </a:ext>
            </a:extLst>
          </p:cNvPr>
          <p:cNvSpPr/>
          <p:nvPr/>
        </p:nvSpPr>
        <p:spPr>
          <a:xfrm>
            <a:off x="4578220" y="1094791"/>
            <a:ext cx="1704391" cy="63448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Bob-2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2E1A1E50-A6A5-437D-9C65-F6208915DCF7}"/>
              </a:ext>
            </a:extLst>
          </p:cNvPr>
          <p:cNvSpPr/>
          <p:nvPr/>
        </p:nvSpPr>
        <p:spPr>
          <a:xfrm>
            <a:off x="3483429" y="3115647"/>
            <a:ext cx="1094791" cy="62670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Alice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AB340F1-4E8E-4C30-9842-D369BA6F7B8D}"/>
              </a:ext>
            </a:extLst>
          </p:cNvPr>
          <p:cNvSpPr/>
          <p:nvPr/>
        </p:nvSpPr>
        <p:spPr>
          <a:xfrm>
            <a:off x="2086947" y="1729273"/>
            <a:ext cx="1088571" cy="3794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Login</a:t>
            </a:r>
          </a:p>
        </p:txBody>
      </p: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6C57963A-2A70-4D84-BEDB-DE4E12320A4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61452" y="2146041"/>
            <a:ext cx="1542663" cy="709127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B1E0ACF6-91DA-4AA1-9AED-DF1789218066}"/>
              </a:ext>
            </a:extLst>
          </p:cNvPr>
          <p:cNvSpPr txBox="1"/>
          <p:nvPr/>
        </p:nvSpPr>
        <p:spPr>
          <a:xfrm>
            <a:off x="4410852" y="2346350"/>
            <a:ext cx="9766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Revealing Commitment</a:t>
            </a:r>
            <a:endParaRPr lang="de-DE" dirty="0"/>
          </a:p>
        </p:txBody>
      </p: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418B366B-8339-4CDE-BAA7-718B240F3AD0}"/>
              </a:ext>
            </a:extLst>
          </p:cNvPr>
          <p:cNvCxnSpPr/>
          <p:nvPr/>
        </p:nvCxnSpPr>
        <p:spPr>
          <a:xfrm rot="5400000">
            <a:off x="4211216" y="2096277"/>
            <a:ext cx="1872344" cy="1138335"/>
          </a:xfrm>
          <a:prstGeom prst="bentConnector3">
            <a:avLst>
              <a:gd name="adj1" fmla="val 9983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51FF140-BF2C-4EEF-A8AA-D659A1F4F13F}"/>
              </a:ext>
            </a:extLst>
          </p:cNvPr>
          <p:cNvSpPr txBox="1"/>
          <p:nvPr/>
        </p:nvSpPr>
        <p:spPr>
          <a:xfrm>
            <a:off x="5716556" y="2309263"/>
            <a:ext cx="12440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Granting privileges</a:t>
            </a:r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CD30A691-AD85-4E6E-AD07-995407A98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550" y="2258659"/>
            <a:ext cx="809236" cy="60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883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Breitbild</PresentationFormat>
  <Paragraphs>20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Leonhard Applis</dc:creator>
  <cp:lastModifiedBy>Leonhard Applis</cp:lastModifiedBy>
  <cp:revision>5</cp:revision>
  <dcterms:created xsi:type="dcterms:W3CDTF">2018-12-08T11:59:38Z</dcterms:created>
  <dcterms:modified xsi:type="dcterms:W3CDTF">2019-01-02T15:28:04Z</dcterms:modified>
</cp:coreProperties>
</file>