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17314-1832-4B4D-A169-C209E887F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515B72-A82E-4415-A853-78C905F3B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E49305-55C7-459F-A89C-5A2E2B0E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B96B-A957-4895-A1EC-23C49E06A2C8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C0D07-74C9-495D-A357-A5CC1BE8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1D88A-9F18-4457-922E-F9810D06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86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39B8A-A92A-46D1-BCB7-DA10E787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28DBF6-2C7A-4811-96EE-42A87C2F5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0FEB7F-19AE-46BE-94AA-76566063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B96B-A957-4895-A1EC-23C49E06A2C8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BCF40E-D07E-48CD-90F6-230E7FAA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D2122A-B324-4C78-B2D2-3A67309C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70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4E383B-ACEF-48CC-92C8-583242E6A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ADF453-F045-4385-BE94-4677F165B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79BC2-3027-452B-B501-E0A38811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B96B-A957-4895-A1EC-23C49E06A2C8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5B6BAE-CE20-4E3E-BF71-89EEEA55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F0C595-C14C-4B96-8392-D9EF064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4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DFEBB-6B22-4577-9E2D-2FF3C939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2EF4B7-C8C3-4F46-92CA-B177DB1B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226D0A-CC10-4D1B-A0E4-68235E4E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B96B-A957-4895-A1EC-23C49E06A2C8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D46BFE-3E96-4817-91E9-37F21B3A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2B64F9-A37F-4D15-BD0B-6A33E1A5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40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23A42-D588-47FB-9357-41621204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4B3A8F-7BD7-49EA-8F9B-AFEB1B554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64167-85A7-4E5C-8969-C2ABE907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B96B-A957-4895-A1EC-23C49E06A2C8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30CBE0-DAD5-40A4-955E-952C6F19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24D9EC-598A-4EAA-95F8-15D2A177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37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F0903-D2B4-463D-AE5E-5326FADC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996D6D-E389-466F-A22C-5970FF3F6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F56D9A-DCA7-40D3-99D8-5F55757A0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8E058D-2BE5-49E8-9C90-512A2759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B96B-A957-4895-A1EC-23C49E06A2C8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6B2C1F-A87E-4C54-9CF5-94F4C4A2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2610FA-F789-4CF3-97B3-3EE8FA9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65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7D9A-671D-4A80-BCA9-BD9B4969E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379176-64C3-4141-A125-42A0BE32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47F461-93CF-4544-AD8E-9A921AB9B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2870E9-BB30-4732-B988-9174CB36F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501B24-0643-4F43-911E-75FD3DD4B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F14011-DE0C-4C97-AA01-A5CCD5DB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B96B-A957-4895-A1EC-23C49E06A2C8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9A5F98-1F37-4F37-9076-A1EB07CE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2728AA-4299-4CEE-B9FA-54E5697F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35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86772-C9EA-4672-8FE9-B8590B07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36AF48-45DF-469B-AAE2-6D633A7A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B96B-A957-4895-A1EC-23C49E06A2C8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1192D6-0607-4C8A-82C0-39128204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7A3FA5-30E5-4794-8473-FCDAD420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23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BA57BCC-3473-4721-B697-FEBDE690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B96B-A957-4895-A1EC-23C49E06A2C8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96BFEC-D06C-4853-8B30-DD06010C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0B3E15-A73D-4D85-AE31-25D9E37F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31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7E167-8AC0-4A50-AB69-4CE4ABA7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04BF5A-7AB9-4CA1-8779-DAC2070B7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C7DEE4-DB84-4A56-8FA8-94210B0D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A1CEA3-A7CB-452A-B9BE-140156A9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B96B-A957-4895-A1EC-23C49E06A2C8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359057-6A83-474F-8483-705DEA56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A38560-AB68-4DC1-9082-ABE84BF0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5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C04B8-A000-448C-ADF8-E3453360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E6C4D4-932A-447D-931C-8805EF707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5A7BBB-9FE9-4049-9D0F-E5A070F63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666F4E-0DC3-4213-B042-7E4F9379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B96B-A957-4895-A1EC-23C49E06A2C8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4810AA-FC7A-49EB-90EA-43FD5F4E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F39C5F-ED64-44EE-AA51-9D6DA9F5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39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8F2D3D3-EC24-4A97-B4F5-05790BA8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1C8A88-CC26-4AD0-9996-C1D4792A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AB2BAA-326F-4434-935C-C051E2E53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B96B-A957-4895-A1EC-23C49E06A2C8}" type="datetimeFigureOut">
              <a:rPr lang="de-DE" smtClean="0"/>
              <a:t>08.12.2018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61CAAD-8633-436D-ACDB-486C25FD0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7D2A6C-D7C9-41D7-A609-4A25D9D7A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28080-6C99-4B0B-BF8B-850D0444B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87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D09382-663F-4A40-BF22-B632835DD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59" y="443770"/>
            <a:ext cx="1115044" cy="111504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4F89F42-4A80-4E9F-8F6C-900A600F1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7" y="1899408"/>
            <a:ext cx="1529592" cy="152959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DE52A3B-8F0C-4BC8-9347-7A3FE07FC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17" y="3719307"/>
            <a:ext cx="1377475" cy="103198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1F2CF5C-9F28-4603-9B7A-DC466DDC52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09" y="1848401"/>
            <a:ext cx="1580599" cy="158059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E86F56B-C502-4871-9E72-49F0EAFE16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99" y="572979"/>
            <a:ext cx="881508" cy="88150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C61971D-BAFB-4DC9-A5DE-891028F2E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7" y="3955206"/>
            <a:ext cx="1529592" cy="152959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7C4F148-5F82-4662-B620-AD44A15EE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08" y="3904199"/>
            <a:ext cx="1580599" cy="158059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7C515D2-0244-4644-BC24-D8DEAE424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55" y="2030346"/>
            <a:ext cx="718509" cy="71850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6E447EA-3789-4EFE-A85D-942E505BD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97" y="4001255"/>
            <a:ext cx="479206" cy="47920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809566E-3018-467D-A183-DBB623E70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61" y="2466859"/>
            <a:ext cx="194210" cy="194210"/>
          </a:xfrm>
          <a:prstGeom prst="rect">
            <a:avLst/>
          </a:prstGeom>
        </p:spPr>
      </p:pic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DE9F28A9-1212-4A0D-9E4D-EA885F70285A}"/>
              </a:ext>
            </a:extLst>
          </p:cNvPr>
          <p:cNvSpPr/>
          <p:nvPr/>
        </p:nvSpPr>
        <p:spPr>
          <a:xfrm>
            <a:off x="2187108" y="4604892"/>
            <a:ext cx="2516459" cy="4017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Reveal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B4BEF958-9C27-4D73-A26D-13D872AAA833}"/>
              </a:ext>
            </a:extLst>
          </p:cNvPr>
          <p:cNvSpPr/>
          <p:nvPr/>
        </p:nvSpPr>
        <p:spPr>
          <a:xfrm>
            <a:off x="2187109" y="2602958"/>
            <a:ext cx="2437516" cy="4017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Commit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456458A1-F2B6-4D26-A4E2-38C16A4E0E38}"/>
              </a:ext>
            </a:extLst>
          </p:cNvPr>
          <p:cNvSpPr/>
          <p:nvPr/>
        </p:nvSpPr>
        <p:spPr>
          <a:xfrm>
            <a:off x="2048837" y="860159"/>
            <a:ext cx="881508" cy="39467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Setup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20F8AD66-DA4B-4D87-849E-5EB51381A2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43" y="1156227"/>
            <a:ext cx="231429" cy="23142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3630E2E-E593-4307-A877-332E5D798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56" y="388646"/>
            <a:ext cx="1761688" cy="1319832"/>
          </a:xfrm>
          <a:prstGeom prst="rect">
            <a:avLst/>
          </a:prstGeom>
        </p:spPr>
      </p:pic>
      <p:sp>
        <p:nvSpPr>
          <p:cNvPr id="24" name="Additionszeichen 23">
            <a:extLst>
              <a:ext uri="{FF2B5EF4-FFF2-40B4-BE49-F238E27FC236}">
                <a16:creationId xmlns:a16="http://schemas.microsoft.com/office/drawing/2014/main" id="{5EA39153-52A9-4E3C-92AE-8BDB220FBCEE}"/>
              </a:ext>
            </a:extLst>
          </p:cNvPr>
          <p:cNvSpPr/>
          <p:nvPr/>
        </p:nvSpPr>
        <p:spPr>
          <a:xfrm>
            <a:off x="4180001" y="809012"/>
            <a:ext cx="487630" cy="49076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dditionszeichen 25">
            <a:extLst>
              <a:ext uri="{FF2B5EF4-FFF2-40B4-BE49-F238E27FC236}">
                <a16:creationId xmlns:a16="http://schemas.microsoft.com/office/drawing/2014/main" id="{BBBFA0BB-C31D-423C-979B-E77CD361AEB9}"/>
              </a:ext>
            </a:extLst>
          </p:cNvPr>
          <p:cNvSpPr/>
          <p:nvPr/>
        </p:nvSpPr>
        <p:spPr>
          <a:xfrm>
            <a:off x="3331933" y="4106495"/>
            <a:ext cx="278084" cy="265347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7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Leonhard Applis</dc:creator>
  <cp:lastModifiedBy>Leonhard Applis</cp:lastModifiedBy>
  <cp:revision>4</cp:revision>
  <dcterms:created xsi:type="dcterms:W3CDTF">2018-12-08T11:59:38Z</dcterms:created>
  <dcterms:modified xsi:type="dcterms:W3CDTF">2018-12-08T12:07:38Z</dcterms:modified>
</cp:coreProperties>
</file>