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0467-5EAD-4A46-B55C-166E19D50B6B}" type="datetimeFigureOut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C20C-06F0-45DF-9B1B-7B3B357D51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1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0467-5EAD-4A46-B55C-166E19D50B6B}" type="datetimeFigureOut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C20C-06F0-45DF-9B1B-7B3B357D5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6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0467-5EAD-4A46-B55C-166E19D50B6B}" type="datetimeFigureOut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C20C-06F0-45DF-9B1B-7B3B357D5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0467-5EAD-4A46-B55C-166E19D50B6B}" type="datetimeFigureOut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C20C-06F0-45DF-9B1B-7B3B357D5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3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0467-5EAD-4A46-B55C-166E19D50B6B}" type="datetimeFigureOut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C20C-06F0-45DF-9B1B-7B3B357D51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85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0467-5EAD-4A46-B55C-166E19D50B6B}" type="datetimeFigureOut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C20C-06F0-45DF-9B1B-7B3B357D5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5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0467-5EAD-4A46-B55C-166E19D50B6B}" type="datetimeFigureOut">
              <a:rPr lang="en-US" smtClean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C20C-06F0-45DF-9B1B-7B3B357D5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2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0467-5EAD-4A46-B55C-166E19D50B6B}" type="datetimeFigureOut">
              <a:rPr lang="en-US" smtClean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C20C-06F0-45DF-9B1B-7B3B357D5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7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0467-5EAD-4A46-B55C-166E19D50B6B}" type="datetimeFigureOut">
              <a:rPr lang="en-US" smtClean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C20C-06F0-45DF-9B1B-7B3B357D5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1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E60467-5EAD-4A46-B55C-166E19D50B6B}" type="datetimeFigureOut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95C20C-06F0-45DF-9B1B-7B3B357D5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0467-5EAD-4A46-B55C-166E19D50B6B}" type="datetimeFigureOut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C20C-06F0-45DF-9B1B-7B3B357D51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2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E60467-5EAD-4A46-B55C-166E19D50B6B}" type="datetimeFigureOut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95C20C-06F0-45DF-9B1B-7B3B357D51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9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Final Presentation</a:t>
            </a:r>
            <a:b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</a:br>
            <a:r>
              <a:rPr lang="en-US" sz="4400" dirty="0">
                <a:latin typeface="Carlito" panose="020F0502020204030204" pitchFamily="34" charset="0"/>
                <a:cs typeface="Carlito" panose="020F0502020204030204" pitchFamily="34" charset="0"/>
              </a:rPr>
              <a:t>Innovation Project</a:t>
            </a:r>
            <a:endParaRPr lang="en-US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912811"/>
          </a:xfrm>
        </p:spPr>
        <p:txBody>
          <a:bodyPr>
            <a:normAutofit/>
          </a:bodyPr>
          <a:lstStyle/>
          <a:p>
            <a:r>
              <a:rPr lang="en-US" dirty="0" smtClean="0"/>
              <a:t>Group 4</a:t>
            </a:r>
            <a:endParaRPr lang="en-US" dirty="0"/>
          </a:p>
          <a:p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Austin Kuhlman</a:t>
            </a:r>
            <a:b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</a:b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Trenton Wood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117" y="0"/>
            <a:ext cx="6628726" cy="201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0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Logical Chunks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Materials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Base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Cover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Technical Illustration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Conclusion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861" y="178229"/>
            <a:ext cx="1907701" cy="141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1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Technical Definition and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Parenthetical (Inside of parenthesis) Phrases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Bullet Description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Illustrate more clearly tasks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Label Images with description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861" y="178229"/>
            <a:ext cx="1907701" cy="141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9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Recommendations Report to Borden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DIY Ottoman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Any Questions?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861" y="178229"/>
            <a:ext cx="1907701" cy="141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4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Recommendations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Recommendations Report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Borden Dairy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Stop the use of plastic milk jugs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rlito" panose="020F0502020204030204" pitchFamily="34" charset="0"/>
                <a:cs typeface="Carlito" panose="020F0502020204030204" pitchFamily="34" charset="0"/>
              </a:rPr>
              <a:t>Rhetorical Situation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rlito" panose="020F0502020204030204" pitchFamily="34" charset="0"/>
                <a:cs typeface="Carlito" panose="020F0502020204030204" pitchFamily="34" charset="0"/>
              </a:rPr>
              <a:t>Audience Analysis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rlito" panose="020F0502020204030204" pitchFamily="34" charset="0"/>
                <a:cs typeface="Carlito" panose="020F0502020204030204" pitchFamily="34" charset="0"/>
              </a:rPr>
              <a:t>Contexts of Use and Production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rlito" panose="020F0502020204030204" pitchFamily="34" charset="0"/>
                <a:cs typeface="Carlito" panose="020F0502020204030204" pitchFamily="34" charset="0"/>
              </a:rPr>
              <a:t>Headings and Subheadings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rlito" panose="020F0502020204030204" pitchFamily="34" charset="0"/>
                <a:cs typeface="Carlito" panose="020F0502020204030204" pitchFamily="34" charset="0"/>
              </a:rPr>
              <a:t>Using questions as headings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861" y="178229"/>
            <a:ext cx="1907701" cy="14162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059" y="2183942"/>
            <a:ext cx="4646621" cy="306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DIY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DIY Webpage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Create an ottoman out of plastic bottles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Audience Analysis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Technical Illustration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Logical Chunks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Technical Definition and Description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861" y="178229"/>
            <a:ext cx="1907701" cy="14162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3" y="1751562"/>
            <a:ext cx="4895557" cy="367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0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Rhetorical Situation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Audience: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Borden Dairy Consumer Care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Purpose: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Consider the impacts of plastic in our world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Action: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Switch from plastic to glass milk bottles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861" y="178229"/>
            <a:ext cx="1907701" cy="141627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8413997" y="2248429"/>
            <a:ext cx="1990641" cy="1990641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033796" y="3323294"/>
            <a:ext cx="1990641" cy="1990641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794198" y="3323295"/>
            <a:ext cx="1990641" cy="1990641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9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Audience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“Carlos” Consumer Care Representative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Thinks about Borden’s image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Evaluates customer desires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Is this option feasible?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Easy to summarize for boss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861" y="178229"/>
            <a:ext cx="1907701" cy="141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0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Contexts of Production and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lnSpc>
                <a:spcPct val="160000"/>
              </a:lnSpc>
              <a:buNone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Production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Two students of ENGL 302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Secondary Audience – Ms. Salter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Tertiary Audience – K-State Administration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We are representing K-State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Make valid argument with researched sources</a:t>
            </a:r>
          </a:p>
          <a:p>
            <a:pPr marL="201168" lvl="1" indent="0">
              <a:buNone/>
            </a:pPr>
            <a:endParaRPr lang="en-US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Use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Primary – “Carlos”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Secondary – Managers and Department Heads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Tertiary – Media which may receive report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Milk Experts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Issues with packaging should be well known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861" y="178229"/>
            <a:ext cx="1907701" cy="1416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770" y="5168850"/>
            <a:ext cx="1822060" cy="12025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210" y="5283213"/>
            <a:ext cx="3237694" cy="98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1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Headings and Subheadings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Create sections in report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Ease of Reading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Questions as Headings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Help to guide readers thoughts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Make the document easy to scan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861" y="178229"/>
            <a:ext cx="1907701" cy="141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4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DIY Project – Audience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People who use plastic bottles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Care about their environment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Want to have fun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Crafty – Use of sewing machine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861" y="178229"/>
            <a:ext cx="1907701" cy="14162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23" y="1730714"/>
            <a:ext cx="5517839" cy="413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Technical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Create a model showing layers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Adobe Illustrator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Cut away outside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Carlito" panose="020F0502020204030204" pitchFamily="34" charset="0"/>
                <a:cs typeface="Carlito" panose="020F0502020204030204" pitchFamily="34" charset="0"/>
              </a:rPr>
              <a:t>Help to demonstrate assembly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861" y="178229"/>
            <a:ext cx="1907701" cy="1416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741" y="1737361"/>
            <a:ext cx="5591821" cy="41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0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</TotalTime>
  <Words>272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Carlito</vt:lpstr>
      <vt:lpstr>Wingdings</vt:lpstr>
      <vt:lpstr>Retrospect</vt:lpstr>
      <vt:lpstr>Final Presentation Innovation Project</vt:lpstr>
      <vt:lpstr>Recommendations Overview</vt:lpstr>
      <vt:lpstr>DIY Overview</vt:lpstr>
      <vt:lpstr>Rhetorical Situation</vt:lpstr>
      <vt:lpstr>Audience Analysis</vt:lpstr>
      <vt:lpstr>Contexts of Production and Use</vt:lpstr>
      <vt:lpstr>Headings and Subheadings</vt:lpstr>
      <vt:lpstr>DIY Project – Audience Analysis</vt:lpstr>
      <vt:lpstr>Technical Illustration</vt:lpstr>
      <vt:lpstr>Logical Chunks</vt:lpstr>
      <vt:lpstr>Technical Definition and Description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test</dc:creator>
  <cp:lastModifiedBy>test</cp:lastModifiedBy>
  <cp:revision>16</cp:revision>
  <dcterms:created xsi:type="dcterms:W3CDTF">2017-05-10T22:00:17Z</dcterms:created>
  <dcterms:modified xsi:type="dcterms:W3CDTF">2017-05-11T16:52:47Z</dcterms:modified>
</cp:coreProperties>
</file>