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D89"/>
    <a:srgbClr val="FAD672"/>
    <a:srgbClr val="FBE197"/>
    <a:srgbClr val="E19C11"/>
    <a:srgbClr val="CB9807"/>
    <a:srgbClr val="F6B80A"/>
    <a:srgbClr val="F8C73E"/>
    <a:srgbClr val="E9AE09"/>
    <a:srgbClr val="FCE9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8FE2B-52A4-FD01-1465-E0F8ED1A2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DA0984-560F-74F8-7331-545EC537E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AACCD-CA3F-685E-BE0C-19D8EE18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FC4-8846-49BE-963D-A95B24C9F32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9916D-3EB2-F2FB-556A-7751CB01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2C001-AAEC-8184-61D7-6A473154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9E5B-65B1-4FA0-B93B-C11CC0A9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42002-20EA-37A0-BA9F-EE857663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5C4A18-734E-0979-BAFA-DF8EF6690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9CE79-1E11-A20D-0FC8-21B29A78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FC4-8846-49BE-963D-A95B24C9F32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56FD-FF32-2C61-6186-674D6371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B0132-67F7-2C66-4D7E-B962E238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9E5B-65B1-4FA0-B93B-C11CC0A9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6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768AB5-B171-0B6C-D97A-52957DD0F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C13FCC-C969-9949-6F47-E00F35F21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6EE46-7751-5171-1704-C70D4C39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FC4-8846-49BE-963D-A95B24C9F32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E5455-968C-B755-F29C-8ACDD427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789F3-D4B9-2FEF-FBC8-17B76013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9E5B-65B1-4FA0-B93B-C11CC0A9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9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0D169-9250-9F32-D1EB-436F0F8C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A47DD-DE52-6E21-4743-21C8888A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0EF59-6CE2-533A-0F87-92B75BFB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FC4-8846-49BE-963D-A95B24C9F32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54CE7-76ED-A74F-223E-72BD4B9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41C97-D10C-D2A1-8642-6D5FE4D6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9E5B-65B1-4FA0-B93B-C11CC0A9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4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BC713-A5B7-E761-F08B-7081C0F5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B1820D-883B-EC6F-3B87-F784B33F2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D3FD4-C4A1-89C7-490F-2E64AD3C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FC4-8846-49BE-963D-A95B24C9F32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B4ECA-2D5C-50D6-77A2-DBB5D7B8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8B291-81F8-DBCC-FCA9-29153063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9E5B-65B1-4FA0-B93B-C11CC0A9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4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3BB6B-214F-BCB3-FA89-1A8CD064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F995F-805E-10C5-EB54-D52E3F8C5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AC725-D006-3CB4-9A6F-4FD7DB482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920CF2-DCE2-C462-2C16-03E10BF6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FC4-8846-49BE-963D-A95B24C9F32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D17D9-63A3-96AD-E979-53B1BB2A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A6A4F-73B0-48F7-F697-F9DFE295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9E5B-65B1-4FA0-B93B-C11CC0A9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8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D7BFA-A890-9EBC-DF79-FF4F4E3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62DA2-C2E3-7DA6-7AED-0144637AF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1B9EA-F235-49B0-3132-9996790F6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C0CAF2-BF98-A19A-328F-A0F568DE0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F4A6EF-89BC-A9F6-B510-0F76AF7FF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69D62-EFE6-D9B6-CAD3-F3DA047E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FC4-8846-49BE-963D-A95B24C9F32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F15239-3512-3BAC-C757-92C163BB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7DDE74-8518-F129-C8D9-37C5F57F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9E5B-65B1-4FA0-B93B-C11CC0A9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F4A76-FCD8-BC46-48EC-CE71AF31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6D8A2D-2320-84A0-F21B-01EBB9D8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FC4-8846-49BE-963D-A95B24C9F32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9858AB-1EA4-B696-6F56-63E3C861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65BE2-30DE-4AC2-98E6-BB42DECF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9E5B-65B1-4FA0-B93B-C11CC0A9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82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971359-570A-845A-20BC-A33A5F51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FC4-8846-49BE-963D-A95B24C9F32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284023-F6C0-BDB7-B230-10509BF7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EF6AF6-8BBD-2038-BDF5-8A47E277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9E5B-65B1-4FA0-B93B-C11CC0A9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60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5361-0A2D-3BA6-82C4-8D1A44B5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2E5EE-4F41-89C5-9C4D-61BB018E9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985536-CDDA-8D67-5787-5D83BB44D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26F017-94DB-1CC0-5F62-6D96C14D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FC4-8846-49BE-963D-A95B24C9F32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416447-8A52-7C45-AD74-D3F504D6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A092D-355A-A6E1-0470-DEEA745E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9E5B-65B1-4FA0-B93B-C11CC0A9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6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6F467-A666-5BC5-5D12-CA724C4F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DEC806-B700-C4B3-1CD1-E5D79E244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BA659-71DC-EABB-FF53-D3774E84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CAD886-9E48-62DD-B6EC-9934F1B1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FC4-8846-49BE-963D-A95B24C9F32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9B11E-33CF-3A5A-74F8-183FB133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42D99D-7FEB-889B-30BC-CE58528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9E5B-65B1-4FA0-B93B-C11CC0A9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0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C596E8-6525-4151-052C-0D3103B2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52C49-67F6-5E2A-AE23-4591C7F2F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DA530-D666-A31C-4DF2-59DBDD349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AFC4-8846-49BE-963D-A95B24C9F32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F408C-8AB9-9ED9-5CCD-A5894CE63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75725-14FF-BBA0-629D-A906C8490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9E5B-65B1-4FA0-B93B-C11CC0A9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0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DDC31F56-1FFA-1C39-CDE4-933905A35A49}"/>
              </a:ext>
            </a:extLst>
          </p:cNvPr>
          <p:cNvGrpSpPr/>
          <p:nvPr/>
        </p:nvGrpSpPr>
        <p:grpSpPr>
          <a:xfrm>
            <a:off x="4034920" y="2014888"/>
            <a:ext cx="3456264" cy="388481"/>
            <a:chOff x="3839122" y="1245766"/>
            <a:chExt cx="3456264" cy="38848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CF2DB5B-8193-E7B4-3106-8F87EF231525}"/>
                </a:ext>
              </a:extLst>
            </p:cNvPr>
            <p:cNvSpPr/>
            <p:nvPr/>
          </p:nvSpPr>
          <p:spPr>
            <a:xfrm>
              <a:off x="3839122" y="1245766"/>
              <a:ext cx="3456264" cy="38848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E76C745-8E5A-B198-9686-C6E9B10B598E}"/>
                </a:ext>
              </a:extLst>
            </p:cNvPr>
            <p:cNvSpPr/>
            <p:nvPr/>
          </p:nvSpPr>
          <p:spPr>
            <a:xfrm>
              <a:off x="3943983" y="1340722"/>
              <a:ext cx="3246541" cy="20597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44220C-FCBC-CF0D-8854-9A5E958F29C1}"/>
              </a:ext>
            </a:extLst>
          </p:cNvPr>
          <p:cNvSpPr/>
          <p:nvPr/>
        </p:nvSpPr>
        <p:spPr>
          <a:xfrm>
            <a:off x="4840262" y="2209128"/>
            <a:ext cx="1845578" cy="2940343"/>
          </a:xfrm>
          <a:prstGeom prst="roundRect">
            <a:avLst>
              <a:gd name="adj" fmla="val 8485"/>
            </a:avLst>
          </a:prstGeom>
          <a:solidFill>
            <a:srgbClr val="FBD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B47B78-E427-E498-1A00-06C58B1156B8}"/>
              </a:ext>
            </a:extLst>
          </p:cNvPr>
          <p:cNvSpPr/>
          <p:nvPr/>
        </p:nvSpPr>
        <p:spPr>
          <a:xfrm>
            <a:off x="6073446" y="2209128"/>
            <a:ext cx="167780" cy="294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B1040A8-F368-3267-9CA0-F549584F672D}"/>
              </a:ext>
            </a:extLst>
          </p:cNvPr>
          <p:cNvSpPr/>
          <p:nvPr/>
        </p:nvSpPr>
        <p:spPr>
          <a:xfrm>
            <a:off x="6372653" y="2313991"/>
            <a:ext cx="167780" cy="1635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C506E-9C1A-5B59-2B41-96A3133B1180}"/>
              </a:ext>
            </a:extLst>
          </p:cNvPr>
          <p:cNvSpPr txBox="1"/>
          <p:nvPr/>
        </p:nvSpPr>
        <p:spPr>
          <a:xfrm rot="5400000">
            <a:off x="6048279" y="2766890"/>
            <a:ext cx="8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8CAFF-E9A7-935C-08FD-B826C34AD28F}"/>
              </a:ext>
            </a:extLst>
          </p:cNvPr>
          <p:cNvSpPr txBox="1"/>
          <p:nvPr/>
        </p:nvSpPr>
        <p:spPr>
          <a:xfrm rot="5400000">
            <a:off x="3640744" y="3572232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19C11"/>
                </a:solidFill>
              </a:rPr>
              <a:t>****  **** ****  ****  ****</a:t>
            </a:r>
            <a:endParaRPr lang="ko-KR" altLang="en-US" dirty="0">
              <a:solidFill>
                <a:srgbClr val="E19C1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E2F5D78-F85E-470E-98D0-49163872AB4C}"/>
              </a:ext>
            </a:extLst>
          </p:cNvPr>
          <p:cNvSpPr/>
          <p:nvPr/>
        </p:nvSpPr>
        <p:spPr>
          <a:xfrm>
            <a:off x="5272186" y="2460799"/>
            <a:ext cx="369333" cy="455103"/>
          </a:xfrm>
          <a:prstGeom prst="roundRect">
            <a:avLst/>
          </a:prstGeom>
          <a:solidFill>
            <a:srgbClr val="FBE197"/>
          </a:solidFill>
          <a:ln w="25400">
            <a:solidFill>
              <a:srgbClr val="E19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3FA1B2-803C-DC63-3477-AF0E80E1C72C}"/>
              </a:ext>
            </a:extLst>
          </p:cNvPr>
          <p:cNvCxnSpPr>
            <a:cxnSpLocks/>
          </p:cNvCxnSpPr>
          <p:nvPr/>
        </p:nvCxnSpPr>
        <p:spPr>
          <a:xfrm>
            <a:off x="5272186" y="2612850"/>
            <a:ext cx="369333" cy="0"/>
          </a:xfrm>
          <a:prstGeom prst="line">
            <a:avLst/>
          </a:prstGeom>
          <a:ln w="25400">
            <a:solidFill>
              <a:srgbClr val="E19C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18E29A0-59CF-89D7-8A01-12A16622A376}"/>
              </a:ext>
            </a:extLst>
          </p:cNvPr>
          <p:cNvCxnSpPr>
            <a:cxnSpLocks/>
          </p:cNvCxnSpPr>
          <p:nvPr/>
        </p:nvCxnSpPr>
        <p:spPr>
          <a:xfrm flipV="1">
            <a:off x="5388756" y="2460799"/>
            <a:ext cx="1" cy="152051"/>
          </a:xfrm>
          <a:prstGeom prst="line">
            <a:avLst/>
          </a:prstGeom>
          <a:ln w="25400">
            <a:solidFill>
              <a:srgbClr val="E19C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B0F55A-C062-E6D9-D8FF-D20616EA2E5B}"/>
              </a:ext>
            </a:extLst>
          </p:cNvPr>
          <p:cNvCxnSpPr>
            <a:cxnSpLocks/>
          </p:cNvCxnSpPr>
          <p:nvPr/>
        </p:nvCxnSpPr>
        <p:spPr>
          <a:xfrm flipV="1">
            <a:off x="5521700" y="2457552"/>
            <a:ext cx="1" cy="152051"/>
          </a:xfrm>
          <a:prstGeom prst="line">
            <a:avLst/>
          </a:prstGeom>
          <a:ln w="25400">
            <a:solidFill>
              <a:srgbClr val="E19C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BB87304-0418-D32A-78C5-8EBCD25F9DFB}"/>
              </a:ext>
            </a:extLst>
          </p:cNvPr>
          <p:cNvCxnSpPr>
            <a:cxnSpLocks/>
          </p:cNvCxnSpPr>
          <p:nvPr/>
        </p:nvCxnSpPr>
        <p:spPr>
          <a:xfrm flipV="1">
            <a:off x="5385513" y="2749395"/>
            <a:ext cx="1" cy="152051"/>
          </a:xfrm>
          <a:prstGeom prst="line">
            <a:avLst/>
          </a:prstGeom>
          <a:ln w="25400">
            <a:solidFill>
              <a:srgbClr val="E19C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70C84E2-8D88-BDBB-87AB-52B78206770A}"/>
              </a:ext>
            </a:extLst>
          </p:cNvPr>
          <p:cNvSpPr/>
          <p:nvPr/>
        </p:nvSpPr>
        <p:spPr>
          <a:xfrm>
            <a:off x="5272186" y="2734940"/>
            <a:ext cx="249514" cy="180961"/>
          </a:xfrm>
          <a:prstGeom prst="roundRect">
            <a:avLst/>
          </a:prstGeom>
          <a:noFill/>
          <a:ln w="25400">
            <a:solidFill>
              <a:srgbClr val="E19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3C9A80-352B-C0D0-43F3-DCBFC38CF7D5}"/>
              </a:ext>
            </a:extLst>
          </p:cNvPr>
          <p:cNvSpPr/>
          <p:nvPr/>
        </p:nvSpPr>
        <p:spPr>
          <a:xfrm>
            <a:off x="4394263" y="1125414"/>
            <a:ext cx="2596472" cy="437573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35FFD8-A11B-A114-9670-C8B2B4254E8B}"/>
              </a:ext>
            </a:extLst>
          </p:cNvPr>
          <p:cNvGrpSpPr/>
          <p:nvPr/>
        </p:nvGrpSpPr>
        <p:grpSpPr>
          <a:xfrm>
            <a:off x="6228736" y="2205187"/>
            <a:ext cx="599767" cy="599767"/>
            <a:chOff x="6096000" y="1696064"/>
            <a:chExt cx="599767" cy="59976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1578075-03C9-BE1F-4A1E-BABEC423F728}"/>
                </a:ext>
              </a:extLst>
            </p:cNvPr>
            <p:cNvSpPr/>
            <p:nvPr/>
          </p:nvSpPr>
          <p:spPr>
            <a:xfrm>
              <a:off x="6096000" y="1696064"/>
              <a:ext cx="585019" cy="132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950F4D4-5C34-6F60-A1EE-5BED7630FC89}"/>
                </a:ext>
              </a:extLst>
            </p:cNvPr>
            <p:cNvSpPr/>
            <p:nvPr/>
          </p:nvSpPr>
          <p:spPr>
            <a:xfrm rot="5400000">
              <a:off x="6336889" y="1936954"/>
              <a:ext cx="585019" cy="132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6E63AE8-AA48-27ED-DBEA-65FC27438D12}"/>
              </a:ext>
            </a:extLst>
          </p:cNvPr>
          <p:cNvGrpSpPr/>
          <p:nvPr/>
        </p:nvGrpSpPr>
        <p:grpSpPr>
          <a:xfrm rot="10800000">
            <a:off x="4667487" y="3768515"/>
            <a:ext cx="599767" cy="599767"/>
            <a:chOff x="6096000" y="1696064"/>
            <a:chExt cx="599767" cy="59976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1901D1-2CB8-65E1-A4C5-0B1C92828147}"/>
                </a:ext>
              </a:extLst>
            </p:cNvPr>
            <p:cNvSpPr/>
            <p:nvPr/>
          </p:nvSpPr>
          <p:spPr>
            <a:xfrm>
              <a:off x="6096000" y="1696064"/>
              <a:ext cx="585019" cy="132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C26A9D-B3A5-64B5-6580-FB993ABA3F77}"/>
                </a:ext>
              </a:extLst>
            </p:cNvPr>
            <p:cNvSpPr/>
            <p:nvPr/>
          </p:nvSpPr>
          <p:spPr>
            <a:xfrm rot="5400000">
              <a:off x="6336889" y="1936954"/>
              <a:ext cx="585019" cy="132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2E75F23-3866-AD73-8CBC-B7CE5D351E8C}"/>
              </a:ext>
            </a:extLst>
          </p:cNvPr>
          <p:cNvGrpSpPr/>
          <p:nvPr/>
        </p:nvGrpSpPr>
        <p:grpSpPr>
          <a:xfrm rot="5400000">
            <a:off x="6213988" y="3734102"/>
            <a:ext cx="599767" cy="599767"/>
            <a:chOff x="6096000" y="1696064"/>
            <a:chExt cx="599767" cy="59976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B2BD5D-E6BC-E5DC-B0F5-1F0E9CABB5DD}"/>
                </a:ext>
              </a:extLst>
            </p:cNvPr>
            <p:cNvSpPr/>
            <p:nvPr/>
          </p:nvSpPr>
          <p:spPr>
            <a:xfrm>
              <a:off x="6096000" y="1696064"/>
              <a:ext cx="585019" cy="132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0866A3F-5AFB-3656-D12F-C5F838D0F71E}"/>
                </a:ext>
              </a:extLst>
            </p:cNvPr>
            <p:cNvSpPr/>
            <p:nvPr/>
          </p:nvSpPr>
          <p:spPr>
            <a:xfrm rot="5400000">
              <a:off x="6336889" y="1936954"/>
              <a:ext cx="585019" cy="132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58D6E05-F231-2575-1864-62CEC883DD2F}"/>
              </a:ext>
            </a:extLst>
          </p:cNvPr>
          <p:cNvGrpSpPr/>
          <p:nvPr/>
        </p:nvGrpSpPr>
        <p:grpSpPr>
          <a:xfrm rot="16200000">
            <a:off x="4682234" y="2219937"/>
            <a:ext cx="599767" cy="599767"/>
            <a:chOff x="6096000" y="1696064"/>
            <a:chExt cx="599767" cy="59976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D03E03-8A26-009E-3F47-0CEBB33DCC19}"/>
                </a:ext>
              </a:extLst>
            </p:cNvPr>
            <p:cNvSpPr/>
            <p:nvPr/>
          </p:nvSpPr>
          <p:spPr>
            <a:xfrm>
              <a:off x="6096000" y="1696064"/>
              <a:ext cx="585019" cy="132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8D8A7E-94C1-BF3A-45E0-20ADE157B204}"/>
                </a:ext>
              </a:extLst>
            </p:cNvPr>
            <p:cNvSpPr/>
            <p:nvPr/>
          </p:nvSpPr>
          <p:spPr>
            <a:xfrm rot="5400000">
              <a:off x="6336889" y="1936954"/>
              <a:ext cx="585019" cy="132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AD10FFF-B52C-9101-2C70-8C936168287B}"/>
              </a:ext>
            </a:extLst>
          </p:cNvPr>
          <p:cNvGrpSpPr/>
          <p:nvPr/>
        </p:nvGrpSpPr>
        <p:grpSpPr>
          <a:xfrm>
            <a:off x="5102943" y="2804949"/>
            <a:ext cx="1276496" cy="941442"/>
            <a:chOff x="5088195" y="2443314"/>
            <a:chExt cx="1276496" cy="119707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7216DDE-EFAE-57A0-148A-A99917D782C7}"/>
                </a:ext>
              </a:extLst>
            </p:cNvPr>
            <p:cNvSpPr/>
            <p:nvPr/>
          </p:nvSpPr>
          <p:spPr>
            <a:xfrm>
              <a:off x="5088195" y="2443315"/>
              <a:ext cx="132737" cy="11970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DE801D5-EA41-8E15-549D-079C168E8AF2}"/>
                </a:ext>
              </a:extLst>
            </p:cNvPr>
            <p:cNvSpPr/>
            <p:nvPr/>
          </p:nvSpPr>
          <p:spPr>
            <a:xfrm>
              <a:off x="5286917" y="2443314"/>
              <a:ext cx="45719" cy="11970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26E45D4-C3AD-25B4-6F40-5B7DE9A28E9D}"/>
                </a:ext>
              </a:extLst>
            </p:cNvPr>
            <p:cNvSpPr/>
            <p:nvPr/>
          </p:nvSpPr>
          <p:spPr>
            <a:xfrm>
              <a:off x="5405667" y="2443314"/>
              <a:ext cx="132737" cy="11970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FCC310-B6AD-ABCB-5889-CBC2C9DCFCB7}"/>
                </a:ext>
              </a:extLst>
            </p:cNvPr>
            <p:cNvSpPr/>
            <p:nvPr/>
          </p:nvSpPr>
          <p:spPr>
            <a:xfrm>
              <a:off x="5626130" y="2443314"/>
              <a:ext cx="132737" cy="11970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961C2FD-7BC4-D449-341E-913598DA39A8}"/>
                </a:ext>
              </a:extLst>
            </p:cNvPr>
            <p:cNvSpPr/>
            <p:nvPr/>
          </p:nvSpPr>
          <p:spPr>
            <a:xfrm>
              <a:off x="5803491" y="2443314"/>
              <a:ext cx="65608" cy="11970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AD5C3E-22B9-C973-1E06-B7A8153C6E4D}"/>
                </a:ext>
              </a:extLst>
            </p:cNvPr>
            <p:cNvSpPr/>
            <p:nvPr/>
          </p:nvSpPr>
          <p:spPr>
            <a:xfrm>
              <a:off x="5914482" y="2443315"/>
              <a:ext cx="132737" cy="11970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4695376-2176-D8A4-B0D2-EF358EC9D65E}"/>
                </a:ext>
              </a:extLst>
            </p:cNvPr>
            <p:cNvSpPr/>
            <p:nvPr/>
          </p:nvSpPr>
          <p:spPr>
            <a:xfrm>
              <a:off x="6113204" y="2443314"/>
              <a:ext cx="45719" cy="11970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45274C4-3647-4D47-6B39-C888BC460F08}"/>
                </a:ext>
              </a:extLst>
            </p:cNvPr>
            <p:cNvSpPr/>
            <p:nvPr/>
          </p:nvSpPr>
          <p:spPr>
            <a:xfrm>
              <a:off x="6231954" y="2443314"/>
              <a:ext cx="132737" cy="11970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96532C5-AB0D-BA0E-ECCC-17F009A88E2A}"/>
              </a:ext>
            </a:extLst>
          </p:cNvPr>
          <p:cNvSpPr/>
          <p:nvPr/>
        </p:nvSpPr>
        <p:spPr>
          <a:xfrm>
            <a:off x="5340571" y="1203572"/>
            <a:ext cx="703853" cy="24087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1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5037D347-32F0-BF0A-A9D2-F61F412016BE}"/>
              </a:ext>
            </a:extLst>
          </p:cNvPr>
          <p:cNvGrpSpPr/>
          <p:nvPr/>
        </p:nvGrpSpPr>
        <p:grpSpPr>
          <a:xfrm>
            <a:off x="2683082" y="2470150"/>
            <a:ext cx="1435101" cy="1917700"/>
            <a:chOff x="2683082" y="2470150"/>
            <a:chExt cx="1435101" cy="1917700"/>
          </a:xfrm>
        </p:grpSpPr>
        <p:sp>
          <p:nvSpPr>
            <p:cNvPr id="4" name="사다리꼴 3">
              <a:extLst>
                <a:ext uri="{FF2B5EF4-FFF2-40B4-BE49-F238E27FC236}">
                  <a16:creationId xmlns:a16="http://schemas.microsoft.com/office/drawing/2014/main" id="{D15AFA8A-B1E2-8F95-17DB-0AD7795BA458}"/>
                </a:ext>
              </a:extLst>
            </p:cNvPr>
            <p:cNvSpPr/>
            <p:nvPr/>
          </p:nvSpPr>
          <p:spPr>
            <a:xfrm rot="10800000">
              <a:off x="2737055" y="2813050"/>
              <a:ext cx="1333499" cy="1574794"/>
            </a:xfrm>
            <a:prstGeom prst="trapezoid">
              <a:avLst>
                <a:gd name="adj" fmla="val 1924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DEA4C872-F5F4-751C-91A0-482D50BF60BB}"/>
                </a:ext>
              </a:extLst>
            </p:cNvPr>
            <p:cNvSpPr/>
            <p:nvPr/>
          </p:nvSpPr>
          <p:spPr>
            <a:xfrm rot="10800000">
              <a:off x="2728541" y="2813042"/>
              <a:ext cx="1328526" cy="1174757"/>
            </a:xfrm>
            <a:prstGeom prst="trapezoid">
              <a:avLst>
                <a:gd name="adj" fmla="val 176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EB9A104-9945-931E-6AC7-C60BC48C8833}"/>
                </a:ext>
              </a:extLst>
            </p:cNvPr>
            <p:cNvGrpSpPr/>
            <p:nvPr/>
          </p:nvGrpSpPr>
          <p:grpSpPr>
            <a:xfrm>
              <a:off x="2683082" y="2470150"/>
              <a:ext cx="1435101" cy="1917700"/>
              <a:chOff x="325952" y="2292350"/>
              <a:chExt cx="1435101" cy="1917700"/>
            </a:xfrm>
          </p:grpSpPr>
          <p:sp>
            <p:nvSpPr>
              <p:cNvPr id="7" name="순서도: 수동 연산 6">
                <a:extLst>
                  <a:ext uri="{FF2B5EF4-FFF2-40B4-BE49-F238E27FC236}">
                    <a16:creationId xmlns:a16="http://schemas.microsoft.com/office/drawing/2014/main" id="{87A428A7-C6D3-4621-688E-11CB53E2F652}"/>
                  </a:ext>
                </a:extLst>
              </p:cNvPr>
              <p:cNvSpPr/>
              <p:nvPr/>
            </p:nvSpPr>
            <p:spPr>
              <a:xfrm>
                <a:off x="364053" y="2501900"/>
                <a:ext cx="1358900" cy="1708150"/>
              </a:xfrm>
              <a:prstGeom prst="flowChartManualOperation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9438CEB-D026-6790-429A-87171A36793E}"/>
                  </a:ext>
                </a:extLst>
              </p:cNvPr>
              <p:cNvSpPr/>
              <p:nvPr/>
            </p:nvSpPr>
            <p:spPr>
              <a:xfrm>
                <a:off x="325952" y="2292350"/>
                <a:ext cx="1435101" cy="2349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E31A7BFB-C158-E11B-DEA3-40A2BF517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53" y="2527300"/>
                <a:ext cx="130730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6F331A-5E53-DEF7-972A-64465CC52B6B}"/>
              </a:ext>
            </a:extLst>
          </p:cNvPr>
          <p:cNvGrpSpPr/>
          <p:nvPr/>
        </p:nvGrpSpPr>
        <p:grpSpPr>
          <a:xfrm>
            <a:off x="5032582" y="2470150"/>
            <a:ext cx="1435101" cy="1917700"/>
            <a:chOff x="5032582" y="2470150"/>
            <a:chExt cx="1435101" cy="1917700"/>
          </a:xfrm>
        </p:grpSpPr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A45B8E3A-D2D9-5109-F1E7-F6A0B5691569}"/>
                </a:ext>
              </a:extLst>
            </p:cNvPr>
            <p:cNvSpPr/>
            <p:nvPr/>
          </p:nvSpPr>
          <p:spPr>
            <a:xfrm rot="10800000">
              <a:off x="5086555" y="2813050"/>
              <a:ext cx="1333499" cy="1574794"/>
            </a:xfrm>
            <a:prstGeom prst="trapezoid">
              <a:avLst>
                <a:gd name="adj" fmla="val 1924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>
              <a:extLst>
                <a:ext uri="{FF2B5EF4-FFF2-40B4-BE49-F238E27FC236}">
                  <a16:creationId xmlns:a16="http://schemas.microsoft.com/office/drawing/2014/main" id="{763E1D26-E3C0-164C-D56E-127778132300}"/>
                </a:ext>
              </a:extLst>
            </p:cNvPr>
            <p:cNvSpPr/>
            <p:nvPr/>
          </p:nvSpPr>
          <p:spPr>
            <a:xfrm rot="10800000">
              <a:off x="5078041" y="2813042"/>
              <a:ext cx="1328526" cy="615957"/>
            </a:xfrm>
            <a:prstGeom prst="trapezoid">
              <a:avLst>
                <a:gd name="adj" fmla="val 176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364B9F-3532-2416-F9C3-20CE2BF78E9C}"/>
                </a:ext>
              </a:extLst>
            </p:cNvPr>
            <p:cNvGrpSpPr/>
            <p:nvPr/>
          </p:nvGrpSpPr>
          <p:grpSpPr>
            <a:xfrm>
              <a:off x="5032582" y="2470150"/>
              <a:ext cx="1435101" cy="1917700"/>
              <a:chOff x="325952" y="2292350"/>
              <a:chExt cx="1435101" cy="1917700"/>
            </a:xfrm>
          </p:grpSpPr>
          <p:sp>
            <p:nvSpPr>
              <p:cNvPr id="13" name="순서도: 수동 연산 12">
                <a:extLst>
                  <a:ext uri="{FF2B5EF4-FFF2-40B4-BE49-F238E27FC236}">
                    <a16:creationId xmlns:a16="http://schemas.microsoft.com/office/drawing/2014/main" id="{A708E152-6148-477D-363F-423D042EBF4E}"/>
                  </a:ext>
                </a:extLst>
              </p:cNvPr>
              <p:cNvSpPr/>
              <p:nvPr/>
            </p:nvSpPr>
            <p:spPr>
              <a:xfrm>
                <a:off x="364053" y="2501900"/>
                <a:ext cx="1358900" cy="1708150"/>
              </a:xfrm>
              <a:prstGeom prst="flowChartManualOperation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3A0B277-4FA5-217F-1FFC-7F7F247484CE}"/>
                  </a:ext>
                </a:extLst>
              </p:cNvPr>
              <p:cNvSpPr/>
              <p:nvPr/>
            </p:nvSpPr>
            <p:spPr>
              <a:xfrm>
                <a:off x="325952" y="2292350"/>
                <a:ext cx="1435101" cy="2349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DC6C8AB4-23B2-A270-F80E-FC1BFDBD75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53" y="2527300"/>
                <a:ext cx="130730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7FE5DC-B36C-1822-7CF9-C38323F43DA8}"/>
              </a:ext>
            </a:extLst>
          </p:cNvPr>
          <p:cNvGrpSpPr/>
          <p:nvPr/>
        </p:nvGrpSpPr>
        <p:grpSpPr>
          <a:xfrm>
            <a:off x="7367579" y="2470150"/>
            <a:ext cx="1435101" cy="1917700"/>
            <a:chOff x="7367579" y="2470150"/>
            <a:chExt cx="1435101" cy="1917700"/>
          </a:xfrm>
        </p:grpSpPr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EF8B198A-914F-98A1-C8B0-BF50C34FE4AB}"/>
                </a:ext>
              </a:extLst>
            </p:cNvPr>
            <p:cNvSpPr/>
            <p:nvPr/>
          </p:nvSpPr>
          <p:spPr>
            <a:xfrm rot="10800000">
              <a:off x="7421552" y="2813050"/>
              <a:ext cx="1333499" cy="1574794"/>
            </a:xfrm>
            <a:prstGeom prst="trapezoid">
              <a:avLst>
                <a:gd name="adj" fmla="val 1924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CAE74735-6A50-3858-91D7-C43F1C65ADBE}"/>
                </a:ext>
              </a:extLst>
            </p:cNvPr>
            <p:cNvSpPr/>
            <p:nvPr/>
          </p:nvSpPr>
          <p:spPr>
            <a:xfrm rot="10800000">
              <a:off x="7413038" y="2813042"/>
              <a:ext cx="1328526" cy="234951"/>
            </a:xfrm>
            <a:prstGeom prst="trapezoid">
              <a:avLst>
                <a:gd name="adj" fmla="val 176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AA53B9E-AC6D-6144-0870-EBA5D7AD3629}"/>
                </a:ext>
              </a:extLst>
            </p:cNvPr>
            <p:cNvGrpSpPr/>
            <p:nvPr/>
          </p:nvGrpSpPr>
          <p:grpSpPr>
            <a:xfrm>
              <a:off x="7367579" y="2470150"/>
              <a:ext cx="1435101" cy="1917700"/>
              <a:chOff x="325952" y="2292350"/>
              <a:chExt cx="1435101" cy="1917700"/>
            </a:xfrm>
          </p:grpSpPr>
          <p:sp>
            <p:nvSpPr>
              <p:cNvPr id="19" name="순서도: 수동 연산 18">
                <a:extLst>
                  <a:ext uri="{FF2B5EF4-FFF2-40B4-BE49-F238E27FC236}">
                    <a16:creationId xmlns:a16="http://schemas.microsoft.com/office/drawing/2014/main" id="{D006A7FA-B2EB-A9DF-DE9D-F6048E03C33F}"/>
                  </a:ext>
                </a:extLst>
              </p:cNvPr>
              <p:cNvSpPr/>
              <p:nvPr/>
            </p:nvSpPr>
            <p:spPr>
              <a:xfrm>
                <a:off x="364053" y="2501900"/>
                <a:ext cx="1358900" cy="1708150"/>
              </a:xfrm>
              <a:prstGeom prst="flowChartManualOperation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70DDB38-5E29-8978-4548-B4BA07931EF8}"/>
                  </a:ext>
                </a:extLst>
              </p:cNvPr>
              <p:cNvSpPr/>
              <p:nvPr/>
            </p:nvSpPr>
            <p:spPr>
              <a:xfrm>
                <a:off x="325952" y="2292350"/>
                <a:ext cx="1435101" cy="2349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1B45BBB2-47C8-12AA-C761-1F54789B6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53" y="2527300"/>
                <a:ext cx="130730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EF5EED-24E8-B063-9959-9155ED667A1D}"/>
              </a:ext>
            </a:extLst>
          </p:cNvPr>
          <p:cNvGrpSpPr/>
          <p:nvPr/>
        </p:nvGrpSpPr>
        <p:grpSpPr>
          <a:xfrm>
            <a:off x="9725019" y="2470150"/>
            <a:ext cx="1435101" cy="1917700"/>
            <a:chOff x="9725019" y="2470150"/>
            <a:chExt cx="1435101" cy="1917700"/>
          </a:xfrm>
        </p:grpSpPr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9C4764EC-F855-E448-3759-CDDB26A4DFC5}"/>
                </a:ext>
              </a:extLst>
            </p:cNvPr>
            <p:cNvSpPr/>
            <p:nvPr/>
          </p:nvSpPr>
          <p:spPr>
            <a:xfrm rot="10800000">
              <a:off x="9778991" y="2730500"/>
              <a:ext cx="1333499" cy="1657344"/>
            </a:xfrm>
            <a:prstGeom prst="trapezoid">
              <a:avLst>
                <a:gd name="adj" fmla="val 1924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390DE6A-4B55-51F6-5274-6A7D53D8AE91}"/>
                </a:ext>
              </a:extLst>
            </p:cNvPr>
            <p:cNvGrpSpPr/>
            <p:nvPr/>
          </p:nvGrpSpPr>
          <p:grpSpPr>
            <a:xfrm>
              <a:off x="9725019" y="2470150"/>
              <a:ext cx="1435101" cy="1917700"/>
              <a:chOff x="325952" y="2292350"/>
              <a:chExt cx="1435101" cy="1917700"/>
            </a:xfrm>
          </p:grpSpPr>
          <p:sp>
            <p:nvSpPr>
              <p:cNvPr id="24" name="순서도: 수동 연산 23">
                <a:extLst>
                  <a:ext uri="{FF2B5EF4-FFF2-40B4-BE49-F238E27FC236}">
                    <a16:creationId xmlns:a16="http://schemas.microsoft.com/office/drawing/2014/main" id="{F2C83EA1-C420-065F-BA54-18EE5FC45407}"/>
                  </a:ext>
                </a:extLst>
              </p:cNvPr>
              <p:cNvSpPr/>
              <p:nvPr/>
            </p:nvSpPr>
            <p:spPr>
              <a:xfrm>
                <a:off x="364053" y="2501900"/>
                <a:ext cx="1358900" cy="1708150"/>
              </a:xfrm>
              <a:prstGeom prst="flowChartManualOperation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A4A259E-C1F3-E0ED-7799-37C8E4892270}"/>
                  </a:ext>
                </a:extLst>
              </p:cNvPr>
              <p:cNvSpPr/>
              <p:nvPr/>
            </p:nvSpPr>
            <p:spPr>
              <a:xfrm>
                <a:off x="325952" y="2292350"/>
                <a:ext cx="1435101" cy="2349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C90E9922-E97A-0609-6431-3FD161485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53" y="2527300"/>
                <a:ext cx="130730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FC2BA5B-68B9-2E58-5897-2569C19C0779}"/>
              </a:ext>
            </a:extLst>
          </p:cNvPr>
          <p:cNvGrpSpPr/>
          <p:nvPr/>
        </p:nvGrpSpPr>
        <p:grpSpPr>
          <a:xfrm>
            <a:off x="301824" y="2470150"/>
            <a:ext cx="1435101" cy="1917700"/>
            <a:chOff x="301824" y="2470150"/>
            <a:chExt cx="1435101" cy="1917700"/>
          </a:xfrm>
        </p:grpSpPr>
        <p:sp>
          <p:nvSpPr>
            <p:cNvPr id="3" name="사다리꼴 2">
              <a:extLst>
                <a:ext uri="{FF2B5EF4-FFF2-40B4-BE49-F238E27FC236}">
                  <a16:creationId xmlns:a16="http://schemas.microsoft.com/office/drawing/2014/main" id="{F4CE295D-CCE1-A387-AAAD-B13891281812}"/>
                </a:ext>
              </a:extLst>
            </p:cNvPr>
            <p:cNvSpPr/>
            <p:nvPr/>
          </p:nvSpPr>
          <p:spPr>
            <a:xfrm rot="10800000">
              <a:off x="347283" y="2813042"/>
              <a:ext cx="1328526" cy="1174757"/>
            </a:xfrm>
            <a:prstGeom prst="trapezoid">
              <a:avLst>
                <a:gd name="adj" fmla="val 176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7913900-707A-B5CC-4EFB-16698BE0CD1E}"/>
                </a:ext>
              </a:extLst>
            </p:cNvPr>
            <p:cNvGrpSpPr/>
            <p:nvPr/>
          </p:nvGrpSpPr>
          <p:grpSpPr>
            <a:xfrm>
              <a:off x="301824" y="2470150"/>
              <a:ext cx="1435101" cy="1917700"/>
              <a:chOff x="325952" y="2292350"/>
              <a:chExt cx="1435101" cy="1917700"/>
            </a:xfrm>
          </p:grpSpPr>
          <p:sp>
            <p:nvSpPr>
              <p:cNvPr id="28" name="순서도: 수동 연산 27">
                <a:extLst>
                  <a:ext uri="{FF2B5EF4-FFF2-40B4-BE49-F238E27FC236}">
                    <a16:creationId xmlns:a16="http://schemas.microsoft.com/office/drawing/2014/main" id="{CAE600EF-6EC4-6070-D5F4-162ADCCB6D66}"/>
                  </a:ext>
                </a:extLst>
              </p:cNvPr>
              <p:cNvSpPr/>
              <p:nvPr/>
            </p:nvSpPr>
            <p:spPr>
              <a:xfrm>
                <a:off x="364053" y="2501900"/>
                <a:ext cx="1358900" cy="1708150"/>
              </a:xfrm>
              <a:prstGeom prst="flowChartManualOperation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FB5EA58-4A06-3EFF-F6B5-86CE9C323EDA}"/>
                  </a:ext>
                </a:extLst>
              </p:cNvPr>
              <p:cNvSpPr/>
              <p:nvPr/>
            </p:nvSpPr>
            <p:spPr>
              <a:xfrm>
                <a:off x="325952" y="2292350"/>
                <a:ext cx="1435101" cy="2349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B02A8A4-83B1-1FEF-40F3-52DF221380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53" y="2527300"/>
                <a:ext cx="130730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5586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>
            <a:extLst>
              <a:ext uri="{FF2B5EF4-FFF2-40B4-BE49-F238E27FC236}">
                <a16:creationId xmlns:a16="http://schemas.microsoft.com/office/drawing/2014/main" id="{AC53FA0F-53CF-5B97-45FF-55E8454786A5}"/>
              </a:ext>
            </a:extLst>
          </p:cNvPr>
          <p:cNvSpPr/>
          <p:nvPr/>
        </p:nvSpPr>
        <p:spPr>
          <a:xfrm rot="10800000">
            <a:off x="2297445" y="2379297"/>
            <a:ext cx="1333499" cy="1574794"/>
          </a:xfrm>
          <a:prstGeom prst="trapezoid">
            <a:avLst>
              <a:gd name="adj" fmla="val 19241"/>
            </a:avLst>
          </a:prstGeom>
          <a:solidFill>
            <a:srgbClr val="74B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B0FB9D2B-33ED-0707-541B-197593BE2F6B}"/>
              </a:ext>
            </a:extLst>
          </p:cNvPr>
          <p:cNvSpPr/>
          <p:nvPr/>
        </p:nvSpPr>
        <p:spPr>
          <a:xfrm rot="10800000">
            <a:off x="2288931" y="2379289"/>
            <a:ext cx="1328526" cy="1174757"/>
          </a:xfrm>
          <a:prstGeom prst="trapezoid">
            <a:avLst>
              <a:gd name="adj" fmla="val 176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23E373-B5C3-FBEB-DE19-EB0D5CFF498F}"/>
              </a:ext>
            </a:extLst>
          </p:cNvPr>
          <p:cNvGrpSpPr/>
          <p:nvPr/>
        </p:nvGrpSpPr>
        <p:grpSpPr>
          <a:xfrm>
            <a:off x="2243472" y="2036397"/>
            <a:ext cx="1435101" cy="1917700"/>
            <a:chOff x="325952" y="2292350"/>
            <a:chExt cx="1435101" cy="1917700"/>
          </a:xfrm>
        </p:grpSpPr>
        <p:sp>
          <p:nvSpPr>
            <p:cNvPr id="7" name="순서도: 수동 연산 6">
              <a:extLst>
                <a:ext uri="{FF2B5EF4-FFF2-40B4-BE49-F238E27FC236}">
                  <a16:creationId xmlns:a16="http://schemas.microsoft.com/office/drawing/2014/main" id="{9CC877F5-B47B-AC2F-77CE-06D2549B1C73}"/>
                </a:ext>
              </a:extLst>
            </p:cNvPr>
            <p:cNvSpPr/>
            <p:nvPr/>
          </p:nvSpPr>
          <p:spPr>
            <a:xfrm>
              <a:off x="364053" y="2501900"/>
              <a:ext cx="1358900" cy="1708150"/>
            </a:xfrm>
            <a:prstGeom prst="flowChartManualOperation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E08276-AF2E-26ED-1114-41B2030FDEBF}"/>
                </a:ext>
              </a:extLst>
            </p:cNvPr>
            <p:cNvSpPr/>
            <p:nvPr/>
          </p:nvSpPr>
          <p:spPr>
            <a:xfrm>
              <a:off x="325952" y="2292350"/>
              <a:ext cx="1435101" cy="2349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372925C-4B69-9A7C-2AEC-0C038633202C}"/>
                </a:ext>
              </a:extLst>
            </p:cNvPr>
            <p:cNvCxnSpPr>
              <a:cxnSpLocks/>
            </p:cNvCxnSpPr>
            <p:nvPr/>
          </p:nvCxnSpPr>
          <p:spPr>
            <a:xfrm>
              <a:off x="389453" y="2527300"/>
              <a:ext cx="130730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다리꼴 9">
            <a:extLst>
              <a:ext uri="{FF2B5EF4-FFF2-40B4-BE49-F238E27FC236}">
                <a16:creationId xmlns:a16="http://schemas.microsoft.com/office/drawing/2014/main" id="{765F6283-2C72-FA4C-29FF-EB4F9033DAB9}"/>
              </a:ext>
            </a:extLst>
          </p:cNvPr>
          <p:cNvSpPr/>
          <p:nvPr/>
        </p:nvSpPr>
        <p:spPr>
          <a:xfrm rot="10800000">
            <a:off x="4646945" y="2379297"/>
            <a:ext cx="1333499" cy="1574794"/>
          </a:xfrm>
          <a:prstGeom prst="trapezoid">
            <a:avLst>
              <a:gd name="adj" fmla="val 19241"/>
            </a:avLst>
          </a:prstGeom>
          <a:solidFill>
            <a:srgbClr val="74B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>
            <a:extLst>
              <a:ext uri="{FF2B5EF4-FFF2-40B4-BE49-F238E27FC236}">
                <a16:creationId xmlns:a16="http://schemas.microsoft.com/office/drawing/2014/main" id="{C5B98DAA-F7C2-811E-3D53-0CAF2744F415}"/>
              </a:ext>
            </a:extLst>
          </p:cNvPr>
          <p:cNvSpPr/>
          <p:nvPr/>
        </p:nvSpPr>
        <p:spPr>
          <a:xfrm rot="10800000">
            <a:off x="4638431" y="2379289"/>
            <a:ext cx="1328526" cy="615957"/>
          </a:xfrm>
          <a:prstGeom prst="trapezoid">
            <a:avLst>
              <a:gd name="adj" fmla="val 176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CC3409-2820-A88B-3C25-3B2A3C43AC72}"/>
              </a:ext>
            </a:extLst>
          </p:cNvPr>
          <p:cNvGrpSpPr/>
          <p:nvPr/>
        </p:nvGrpSpPr>
        <p:grpSpPr>
          <a:xfrm>
            <a:off x="4592972" y="2036397"/>
            <a:ext cx="1435101" cy="1917700"/>
            <a:chOff x="325952" y="2292350"/>
            <a:chExt cx="1435101" cy="1917700"/>
          </a:xfrm>
        </p:grpSpPr>
        <p:sp>
          <p:nvSpPr>
            <p:cNvPr id="13" name="순서도: 수동 연산 12">
              <a:extLst>
                <a:ext uri="{FF2B5EF4-FFF2-40B4-BE49-F238E27FC236}">
                  <a16:creationId xmlns:a16="http://schemas.microsoft.com/office/drawing/2014/main" id="{17286339-4497-0DC3-D11F-9F532D57987F}"/>
                </a:ext>
              </a:extLst>
            </p:cNvPr>
            <p:cNvSpPr/>
            <p:nvPr/>
          </p:nvSpPr>
          <p:spPr>
            <a:xfrm>
              <a:off x="364053" y="2501900"/>
              <a:ext cx="1358900" cy="1708150"/>
            </a:xfrm>
            <a:prstGeom prst="flowChartManualOperation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10486B-7C96-685A-5CF9-624BE7218D79}"/>
                </a:ext>
              </a:extLst>
            </p:cNvPr>
            <p:cNvSpPr/>
            <p:nvPr/>
          </p:nvSpPr>
          <p:spPr>
            <a:xfrm>
              <a:off x="325952" y="2292350"/>
              <a:ext cx="1435101" cy="2349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67F61D7-A724-D288-DAC4-A28EC8CDF0CB}"/>
                </a:ext>
              </a:extLst>
            </p:cNvPr>
            <p:cNvCxnSpPr>
              <a:cxnSpLocks/>
            </p:cNvCxnSpPr>
            <p:nvPr/>
          </p:nvCxnSpPr>
          <p:spPr>
            <a:xfrm>
              <a:off x="389453" y="2527300"/>
              <a:ext cx="130730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BCB0C874-729B-1068-2377-5B437CB92B34}"/>
              </a:ext>
            </a:extLst>
          </p:cNvPr>
          <p:cNvSpPr/>
          <p:nvPr/>
        </p:nvSpPr>
        <p:spPr>
          <a:xfrm rot="10800000">
            <a:off x="7040888" y="2379297"/>
            <a:ext cx="1333499" cy="1574794"/>
          </a:xfrm>
          <a:prstGeom prst="trapezoid">
            <a:avLst>
              <a:gd name="adj" fmla="val 19241"/>
            </a:avLst>
          </a:prstGeom>
          <a:solidFill>
            <a:srgbClr val="74B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1AC8CB4-456A-20E9-7F90-928693135630}"/>
              </a:ext>
            </a:extLst>
          </p:cNvPr>
          <p:cNvGrpSpPr/>
          <p:nvPr/>
        </p:nvGrpSpPr>
        <p:grpSpPr>
          <a:xfrm>
            <a:off x="6986915" y="2036397"/>
            <a:ext cx="1435101" cy="1917700"/>
            <a:chOff x="325952" y="2292350"/>
            <a:chExt cx="1435101" cy="1917700"/>
          </a:xfrm>
        </p:grpSpPr>
        <p:sp>
          <p:nvSpPr>
            <p:cNvPr id="18" name="순서도: 수동 연산 17">
              <a:extLst>
                <a:ext uri="{FF2B5EF4-FFF2-40B4-BE49-F238E27FC236}">
                  <a16:creationId xmlns:a16="http://schemas.microsoft.com/office/drawing/2014/main" id="{9F63C3A5-4DFA-AD1D-A98B-FF84DA9A4187}"/>
                </a:ext>
              </a:extLst>
            </p:cNvPr>
            <p:cNvSpPr/>
            <p:nvPr/>
          </p:nvSpPr>
          <p:spPr>
            <a:xfrm>
              <a:off x="364053" y="2501900"/>
              <a:ext cx="1358900" cy="1708150"/>
            </a:xfrm>
            <a:prstGeom prst="flowChartManualOperation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115EA4E-F073-1253-B9A8-581E6ECACE89}"/>
                </a:ext>
              </a:extLst>
            </p:cNvPr>
            <p:cNvSpPr/>
            <p:nvPr/>
          </p:nvSpPr>
          <p:spPr>
            <a:xfrm>
              <a:off x="325952" y="2292350"/>
              <a:ext cx="1435101" cy="2349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8E60E85-ADCF-9E1C-A048-EFFD817F0CA1}"/>
                </a:ext>
              </a:extLst>
            </p:cNvPr>
            <p:cNvCxnSpPr>
              <a:cxnSpLocks/>
            </p:cNvCxnSpPr>
            <p:nvPr/>
          </p:nvCxnSpPr>
          <p:spPr>
            <a:xfrm>
              <a:off x="389453" y="2527300"/>
              <a:ext cx="130730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76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E19C1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이영웅</dc:creator>
  <cp:lastModifiedBy>이영웅</cp:lastModifiedBy>
  <cp:revision>4</cp:revision>
  <dcterms:created xsi:type="dcterms:W3CDTF">2022-11-15T11:17:06Z</dcterms:created>
  <dcterms:modified xsi:type="dcterms:W3CDTF">2022-11-17T15:54:27Z</dcterms:modified>
</cp:coreProperties>
</file>