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68313-2CD2-4284-9496-BC763962D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0B4ED0-9DB3-4D8F-A6E3-645AFC677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D0E4EB-C609-4014-B5B9-43416313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4346A3-D64A-4497-AC47-3B586709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74DED9-A69B-4B1D-A272-27452E86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5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917D01-CF77-4A3F-9110-F21B769E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B4EFEB-B214-4001-81DA-6C3C7AFA3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BC1B1D-3850-4D80-89CC-C04CFADD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B453D0-9FB3-4B59-AA62-E75DDC92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12E134-E838-4DF2-AFFB-C574B5AA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C41E23C-26B1-45E3-A4FF-01B879400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EFAC5B-8416-4A18-9011-DBD5AD9CD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CD7CBD-489B-469D-9A10-72E2AFCB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20BDD2-FEBE-4EFB-93D5-DE7E50EC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BBDCC7-FFEE-45E8-9E95-B22210BB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5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79AFF1-B99A-480A-A015-A42D446B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F3F994-BA4B-4014-8141-8F047928B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E35B1-C5B5-4FDB-8813-0A82192A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14A4E2-547F-461A-A8A2-55F460F1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677B80-29C3-4AE3-B44D-DB38D03E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63D79D-54E0-4042-81F8-8013EE20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2235BA-0750-4979-9859-07163836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B91158-68E0-4163-99BB-0D08BE84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602363-BED5-4CB1-8EEB-F6539E25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69D02D-2D2B-4B3F-B0EA-C3436F67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0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BA3B63-A97E-46CB-A2E5-8F1C3E81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AA5238-D9DE-4E8C-9D62-B4EC995B1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F083FA-7DA4-4CAF-8D14-08637F87E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DA1B1A-8E4C-4F22-BC5D-AC028A44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BA65CC2-FD0D-4462-9750-5E90D427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11B49B-F6AB-40A8-A847-18DC6410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2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6323EB-1852-49DD-9D33-44731D17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31C5CD-DD3C-41EB-879F-BFE74BBCA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5438ED-A1A8-4024-8561-EE96099FE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41A63AD-5972-4927-B104-E1B725E26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E6DCBF9-D7E0-4573-B5B8-800D8F4FE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1248C0A-497A-4BF7-AD38-56BB5A78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9CC7239-5D98-4E21-B4C2-EDB39D95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7D52153-5EFC-43C9-9489-B85C5DCE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6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0532D5-5618-4164-B717-38E8E60F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85DF6F7-8296-4404-8D18-22426BEB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D23422E-B71A-4C0B-998D-1046CC68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355F303-CF27-4A4D-801A-6A0EC4E7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1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3437053-4B7A-4990-8FCD-2FAB75D6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0F50D42-15E3-4A54-895B-D865286A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E6BEE0-A996-466D-BAA5-BEC60778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9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D900-53DD-41F8-A29B-27C90A2C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5F3097-20F0-4563-B16D-FA0869B7F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091924-A165-4D1F-9731-F038ED7BB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B83245-BE22-4FB3-BA63-228BDCAB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289043-B84C-41C8-AD8B-D33AEB1C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D82DE8-C023-4D02-831D-61BF615B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3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955E4-7A9C-4C5C-833D-C3C7C777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AF7A6A1-732D-49FB-BA63-5BF55417A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B2B679D-25F1-42B4-9172-68FB2F6C2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6B2741-79DB-4176-BE57-1EF04C0B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79DA02-C633-43CD-BEA4-280283BC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03B180-CF87-4FD8-82AE-8E8E20FA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93E3176-4B37-489C-9A1B-474F3270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5869B7-6A66-448F-BF84-70D22C47D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C965F2-BC2E-423C-A5A9-95C69E5CF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7059B9-D5A1-4FD8-ACBF-B4D2113FC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5901AB-CFBC-4343-8221-D85994505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5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897B24E-07C8-41CC-9DF6-56B48406F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4117"/>
            <a:ext cx="9144000" cy="2495846"/>
          </a:xfr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b="1" dirty="0"/>
              <a:t>WELP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E2B6572E-E366-4255-92E0-B6F23B7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7641"/>
            <a:ext cx="9144000" cy="1740159"/>
          </a:xfr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Team Oreo</a:t>
            </a:r>
          </a:p>
          <a:p>
            <a:endParaRPr lang="en-US" dirty="0"/>
          </a:p>
          <a:p>
            <a:r>
              <a:rPr lang="en-US" dirty="0"/>
              <a:t>Chris Steinbrenner, Jeff Snowden, Jimmy Bradley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16" y="3321573"/>
            <a:ext cx="1408196" cy="7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1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63AEB-877E-401B-ABAB-280DC7F8FA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D79103-B736-4E78-8AA8-27AF92EF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932"/>
            <a:ext cx="10515600" cy="4486275"/>
          </a:xfr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lvl="2"/>
            <a:r>
              <a:rPr lang="en-US" sz="2400" dirty="0"/>
              <a:t>Search your local area for restaurants which fit your </a:t>
            </a:r>
            <a:r>
              <a:rPr lang="en-US" sz="2400" dirty="0" smtClean="0"/>
              <a:t>budget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Use when you’re not sure what to </a:t>
            </a:r>
            <a:r>
              <a:rPr lang="en-US" sz="2400" dirty="0" smtClean="0"/>
              <a:t>eat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Target audience; budget </a:t>
            </a:r>
            <a:r>
              <a:rPr lang="en-US" sz="2400" dirty="0" smtClean="0"/>
              <a:t>eating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Users can sign up; repeat previous searches</a:t>
            </a:r>
          </a:p>
        </p:txBody>
      </p:sp>
    </p:spTree>
    <p:extLst>
      <p:ext uri="{BB962C8B-B14F-4D97-AF65-F5344CB8AC3E}">
        <p14:creationId xmlns:p14="http://schemas.microsoft.com/office/powerpoint/2010/main" val="359578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63AEB-877E-401B-ABAB-280DC7F8FA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 smtClean="0"/>
              <a:t>User Story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D79103-B736-4E78-8AA8-27AF92EF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lvl="2"/>
            <a:r>
              <a:rPr lang="en-US" sz="2400" dirty="0"/>
              <a:t>Input a budget, city, and zip code</a:t>
            </a:r>
          </a:p>
          <a:p>
            <a:pPr lvl="3"/>
            <a:r>
              <a:rPr lang="en-US" sz="2400" dirty="0"/>
              <a:t>Permission for </a:t>
            </a:r>
            <a:r>
              <a:rPr lang="en-US" sz="2400" dirty="0" smtClean="0"/>
              <a:t>geolocation</a:t>
            </a:r>
          </a:p>
          <a:p>
            <a:pPr lvl="3"/>
            <a:endParaRPr lang="en-US" sz="2400" dirty="0"/>
          </a:p>
          <a:p>
            <a:pPr lvl="2"/>
            <a:r>
              <a:rPr lang="en-US" sz="2400" dirty="0"/>
              <a:t>If user is signed in; store the search in </a:t>
            </a:r>
            <a:r>
              <a:rPr lang="en-US" sz="2400" dirty="0" smtClean="0"/>
              <a:t>database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Display up to 20 results in a </a:t>
            </a:r>
            <a:r>
              <a:rPr lang="en-US" sz="2400" dirty="0" smtClean="0"/>
              <a:t>list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Display a map with pins for each </a:t>
            </a:r>
            <a:r>
              <a:rPr lang="en-US" sz="2400" dirty="0" smtClean="0"/>
              <a:t>location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Can click a button to search </a:t>
            </a:r>
            <a:r>
              <a:rPr lang="en-US" sz="2400" dirty="0" smtClean="0"/>
              <a:t>again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If signed in, can see past searches and pick one of those</a:t>
            </a:r>
          </a:p>
        </p:txBody>
      </p:sp>
    </p:spTree>
    <p:extLst>
      <p:ext uri="{BB962C8B-B14F-4D97-AF65-F5344CB8AC3E}">
        <p14:creationId xmlns:p14="http://schemas.microsoft.com/office/powerpoint/2010/main" val="82964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63AEB-877E-401B-ABAB-280DC7F8FA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 smtClean="0"/>
              <a:t>Layout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D79103-B736-4E78-8AA8-27AF92EF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6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63AEB-877E-401B-ABAB-280DC7F8FA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 smtClean="0"/>
              <a:t>Implementation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D79103-B736-4E78-8AA8-27AF92EF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31" y="1678859"/>
            <a:ext cx="10515600" cy="4486275"/>
          </a:xfr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Tools:</a:t>
            </a:r>
            <a:endParaRPr lang="en-US" b="1" dirty="0"/>
          </a:p>
          <a:p>
            <a:pPr lvl="1"/>
            <a:r>
              <a:rPr lang="en-US" dirty="0"/>
              <a:t>Bing Maps API</a:t>
            </a:r>
          </a:p>
          <a:p>
            <a:pPr lvl="1"/>
            <a:r>
              <a:rPr lang="en-US" dirty="0"/>
              <a:t>Zomato API</a:t>
            </a:r>
          </a:p>
          <a:p>
            <a:pPr lvl="1"/>
            <a:r>
              <a:rPr lang="en-US" dirty="0"/>
              <a:t>Firebase</a:t>
            </a:r>
          </a:p>
          <a:p>
            <a:pPr lvl="1"/>
            <a:r>
              <a:rPr lang="en-US" dirty="0" smtClean="0"/>
              <a:t>Moment.js</a:t>
            </a:r>
          </a:p>
          <a:p>
            <a:pPr lvl="1"/>
            <a:endParaRPr lang="en-US" dirty="0"/>
          </a:p>
          <a:p>
            <a:r>
              <a:rPr lang="en-US" dirty="0"/>
              <a:t>Modals</a:t>
            </a:r>
          </a:p>
          <a:p>
            <a:r>
              <a:rPr lang="en-US" dirty="0"/>
              <a:t>Geolocation</a:t>
            </a:r>
          </a:p>
          <a:p>
            <a:r>
              <a:rPr lang="en-US" dirty="0"/>
              <a:t>Authentication through Firebase</a:t>
            </a:r>
          </a:p>
          <a:p>
            <a:pPr lvl="1"/>
            <a:r>
              <a:rPr lang="en-US" dirty="0"/>
              <a:t>Maintaining past search results</a:t>
            </a:r>
          </a:p>
          <a:p>
            <a:pPr lvl="1"/>
            <a:r>
              <a:rPr lang="en-US" dirty="0"/>
              <a:t>Email and password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745" y="2578555"/>
            <a:ext cx="1015044" cy="10150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470" y="1714950"/>
            <a:ext cx="1046790" cy="10467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45" y="4114469"/>
            <a:ext cx="1374107" cy="7511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470" y="5360254"/>
            <a:ext cx="1948860" cy="9135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594" y="3749963"/>
            <a:ext cx="2061634" cy="15442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90" y="2422191"/>
            <a:ext cx="1327773" cy="13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63AEB-877E-401B-ABAB-280DC7F8FA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 smtClean="0"/>
              <a:t>Limitations/Challenges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D79103-B736-4E78-8AA8-27AF92EF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Zomato</a:t>
            </a:r>
            <a:r>
              <a:rPr lang="en-US" sz="2400" b="1" dirty="0" smtClean="0"/>
              <a:t> </a:t>
            </a:r>
            <a:r>
              <a:rPr lang="en-US" sz="2400" b="1" dirty="0"/>
              <a:t>API </a:t>
            </a:r>
            <a:r>
              <a:rPr lang="en-US" sz="2400" b="1" dirty="0" smtClean="0"/>
              <a:t>limitations:</a:t>
            </a:r>
            <a:endParaRPr lang="en-US" sz="2400" b="1" dirty="0"/>
          </a:p>
          <a:p>
            <a:pPr lvl="3"/>
            <a:r>
              <a:rPr lang="en-US" sz="2400" dirty="0"/>
              <a:t>Restaurant data is limited; 20 </a:t>
            </a:r>
            <a:r>
              <a:rPr lang="en-US" sz="2400" dirty="0" smtClean="0"/>
              <a:t>results</a:t>
            </a:r>
          </a:p>
          <a:p>
            <a:pPr lvl="3"/>
            <a:r>
              <a:rPr lang="en-US" sz="2400" dirty="0" smtClean="0"/>
              <a:t>Lack </a:t>
            </a:r>
            <a:r>
              <a:rPr lang="en-US" sz="2400" dirty="0"/>
              <a:t>of variation in restaurants per </a:t>
            </a:r>
            <a:r>
              <a:rPr lang="en-US" sz="2400" dirty="0" smtClean="0"/>
              <a:t>are</a:t>
            </a:r>
          </a:p>
          <a:p>
            <a:pPr lvl="3"/>
            <a:r>
              <a:rPr lang="en-US" sz="2400" dirty="0" smtClean="0"/>
              <a:t>Not </a:t>
            </a:r>
            <a:r>
              <a:rPr lang="en-US" sz="2400" dirty="0"/>
              <a:t>as many restaurants as other </a:t>
            </a:r>
            <a:r>
              <a:rPr lang="en-US" sz="2400" dirty="0" smtClean="0"/>
              <a:t>competitors</a:t>
            </a:r>
          </a:p>
          <a:p>
            <a:pPr lvl="3"/>
            <a:r>
              <a:rPr lang="en-US" sz="2400" dirty="0" smtClean="0"/>
              <a:t>Other </a:t>
            </a:r>
            <a:r>
              <a:rPr lang="en-US" sz="2400" dirty="0"/>
              <a:t>parameters we can’t use based on small data set (cuisines, etc.)</a:t>
            </a:r>
          </a:p>
          <a:p>
            <a:pPr lvl="3"/>
            <a:r>
              <a:rPr lang="en-US" sz="2400" dirty="0"/>
              <a:t>Radius parameter has unknown </a:t>
            </a:r>
            <a:r>
              <a:rPr lang="en-US" sz="2400" dirty="0" smtClean="0"/>
              <a:t>functionality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b="1" dirty="0" smtClean="0"/>
              <a:t>	Bing </a:t>
            </a:r>
            <a:r>
              <a:rPr lang="en-US" sz="2400" b="1" dirty="0"/>
              <a:t>Maps API </a:t>
            </a:r>
            <a:r>
              <a:rPr lang="en-US" sz="2400" b="1" dirty="0" smtClean="0"/>
              <a:t>limitations</a:t>
            </a:r>
          </a:p>
          <a:p>
            <a:pPr lvl="3"/>
            <a:r>
              <a:rPr lang="en-US" sz="2400" dirty="0" smtClean="0"/>
              <a:t>Extremely </a:t>
            </a:r>
            <a:r>
              <a:rPr lang="en-US" sz="2400" dirty="0"/>
              <a:t>difficult to manipulate HTML and </a:t>
            </a:r>
            <a:r>
              <a:rPr lang="en-US" sz="2400" dirty="0" smtClean="0"/>
              <a:t>CSS</a:t>
            </a:r>
          </a:p>
          <a:p>
            <a:pPr lvl="3"/>
            <a:r>
              <a:rPr lang="en-US" sz="2400" dirty="0" smtClean="0"/>
              <a:t>Could </a:t>
            </a:r>
            <a:r>
              <a:rPr lang="en-US" sz="2200" dirty="0"/>
              <a:t>not determine distance between user and locations</a:t>
            </a:r>
          </a:p>
        </p:txBody>
      </p:sp>
    </p:spTree>
    <p:extLst>
      <p:ext uri="{BB962C8B-B14F-4D97-AF65-F5344CB8AC3E}">
        <p14:creationId xmlns:p14="http://schemas.microsoft.com/office/powerpoint/2010/main" val="365615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63AEB-877E-401B-ABAB-280DC7F8FA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 smtClean="0"/>
              <a:t>Value Proposition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D79103-B736-4E78-8AA8-27AF92EF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400" b="1" dirty="0" smtClean="0"/>
              <a:t>For Users:</a:t>
            </a:r>
            <a:endParaRPr lang="en-US" sz="2400" b="1" dirty="0"/>
          </a:p>
          <a:p>
            <a:pPr lvl="3"/>
            <a:r>
              <a:rPr lang="en-US" sz="2400" dirty="0"/>
              <a:t>Quick and easy way to find a budget bite</a:t>
            </a:r>
          </a:p>
          <a:p>
            <a:pPr lvl="2"/>
            <a:endParaRPr lang="en-US" sz="2400" dirty="0"/>
          </a:p>
          <a:p>
            <a:pPr marL="914400" lvl="2" indent="0">
              <a:buNone/>
            </a:pPr>
            <a:r>
              <a:rPr lang="en-US" sz="2400" b="1" dirty="0"/>
              <a:t>For potential </a:t>
            </a:r>
            <a:r>
              <a:rPr lang="en-US" sz="2400" b="1" dirty="0" smtClean="0"/>
              <a:t>“Partners”:</a:t>
            </a:r>
            <a:endParaRPr lang="en-US" sz="2400" b="1" dirty="0"/>
          </a:p>
          <a:p>
            <a:pPr lvl="3"/>
            <a:r>
              <a:rPr lang="en-US" sz="2400" dirty="0"/>
              <a:t>Search data related to area; budgets, site traffic, etc</a:t>
            </a:r>
            <a:r>
              <a:rPr lang="en-US" sz="2400" dirty="0" smtClean="0"/>
              <a:t>.</a:t>
            </a:r>
          </a:p>
          <a:p>
            <a:pPr lvl="3"/>
            <a:endParaRPr lang="en-US" sz="2400" dirty="0"/>
          </a:p>
          <a:p>
            <a:pPr lvl="3"/>
            <a:r>
              <a:rPr lang="en-US" sz="2400" dirty="0"/>
              <a:t>Elevate results for partners to show up </a:t>
            </a:r>
            <a:r>
              <a:rPr lang="en-US" sz="2400" dirty="0" smtClean="0"/>
              <a:t>first</a:t>
            </a:r>
          </a:p>
          <a:p>
            <a:pPr lvl="3"/>
            <a:endParaRPr lang="en-US" sz="2400" dirty="0"/>
          </a:p>
          <a:p>
            <a:pPr lvl="3"/>
            <a:r>
              <a:rPr lang="en-US" sz="2400" dirty="0"/>
              <a:t>Display more info for partnered </a:t>
            </a:r>
            <a:r>
              <a:rPr lang="en-US" sz="2400" dirty="0" smtClean="0"/>
              <a:t>restaurants</a:t>
            </a:r>
          </a:p>
          <a:p>
            <a:pPr lvl="3"/>
            <a:endParaRPr lang="en-US" sz="2400" dirty="0"/>
          </a:p>
          <a:p>
            <a:pPr lvl="3"/>
            <a:r>
              <a:rPr lang="en-US" sz="2400" dirty="0"/>
              <a:t>Promotions and exposure (marketing)</a:t>
            </a:r>
          </a:p>
        </p:txBody>
      </p:sp>
    </p:spTree>
    <p:extLst>
      <p:ext uri="{BB962C8B-B14F-4D97-AF65-F5344CB8AC3E}">
        <p14:creationId xmlns:p14="http://schemas.microsoft.com/office/powerpoint/2010/main" val="75291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63AEB-877E-401B-ABAB-280DC7F8FA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 smtClean="0"/>
              <a:t>Growth Potential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D79103-B736-4E78-8AA8-27AF92EF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lvl="2"/>
            <a:r>
              <a:rPr lang="en-US" sz="2400" dirty="0"/>
              <a:t>Selecting a </a:t>
            </a:r>
            <a:r>
              <a:rPr lang="en-US" sz="2400" dirty="0" smtClean="0"/>
              <a:t>result starts </a:t>
            </a:r>
            <a:r>
              <a:rPr lang="en-US" sz="2400" dirty="0"/>
              <a:t>a GPS </a:t>
            </a:r>
            <a:r>
              <a:rPr lang="en-US" sz="2400" dirty="0" smtClean="0"/>
              <a:t>route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Collect more user data for demographic </a:t>
            </a:r>
            <a:r>
              <a:rPr lang="en-US" sz="2400" dirty="0" smtClean="0"/>
              <a:t>information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 smtClean="0"/>
              <a:t>Predictive analytics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 smtClean="0"/>
              <a:t>Jeff </a:t>
            </a:r>
            <a:r>
              <a:rPr lang="en-US" sz="2400" dirty="0"/>
              <a:t>wants to sell </a:t>
            </a:r>
            <a:r>
              <a:rPr lang="en-US" sz="2400" dirty="0" smtClean="0"/>
              <a:t>it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2"/>
            <a:r>
              <a:rPr lang="en-US" sz="2400" dirty="0"/>
              <a:t>Partnerships with </a:t>
            </a:r>
            <a:r>
              <a:rPr lang="en-US" sz="2400" dirty="0" smtClean="0"/>
              <a:t>restaurants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 smtClean="0"/>
              <a:t>Support </a:t>
            </a:r>
            <a:r>
              <a:rPr lang="en-US" sz="2400" dirty="0"/>
              <a:t>ordering, promotions, loyalty programs, etc</a:t>
            </a:r>
            <a:r>
              <a:rPr lang="en-US" sz="2400" dirty="0" smtClean="0"/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2"/>
            <a:r>
              <a:rPr lang="en-US" sz="2400" dirty="0"/>
              <a:t>Theme the food options to target a specific </a:t>
            </a:r>
            <a:r>
              <a:rPr lang="en-US" sz="2400" dirty="0" smtClean="0"/>
              <a:t>demo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244631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897B24E-07C8-41CC-9DF6-56B48406F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843" y="1711949"/>
            <a:ext cx="9144000" cy="2495846"/>
          </a:xfr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sz="3200" b="1" dirty="0" smtClean="0"/>
              <a:t>Want to see it work!?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479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228</Words>
  <Application>Microsoft Office PowerPoint</Application>
  <PresentationFormat>Custom</PresentationFormat>
  <Paragraphs>75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WELP</vt:lpstr>
      <vt:lpstr>Overview</vt:lpstr>
      <vt:lpstr>User Story</vt:lpstr>
      <vt:lpstr>Layout</vt:lpstr>
      <vt:lpstr>Implementation</vt:lpstr>
      <vt:lpstr>Limitations/Challenges</vt:lpstr>
      <vt:lpstr>Value Proposition</vt:lpstr>
      <vt:lpstr>Growth Potential</vt:lpstr>
      <vt:lpstr>DEMO Want to see it work!?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Tartarus</dc:creator>
  <cp:lastModifiedBy>Jimmy Bradley</cp:lastModifiedBy>
  <cp:revision>27</cp:revision>
  <dcterms:created xsi:type="dcterms:W3CDTF">2018-07-19T17:52:56Z</dcterms:created>
  <dcterms:modified xsi:type="dcterms:W3CDTF">2018-07-19T20:16:49Z</dcterms:modified>
</cp:coreProperties>
</file>