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8313-2CD2-4284-9496-BC763962D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B4ED0-9DB3-4D8F-A6E3-645AFC677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0E4EB-C609-4014-B5B9-434163137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93F5-6931-430C-A4E5-11F40E809386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346A3-D64A-4497-AC47-3B586709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4DED9-A69B-4B1D-A272-27452E86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907C-7125-4FBF-8A2D-F9D68B8BE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5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17D01-CF77-4A3F-9110-F21B769EA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4EFEB-B214-4001-81DA-6C3C7AFA3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C1B1D-3850-4D80-89CC-C04CFADD1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93F5-6931-430C-A4E5-11F40E809386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453D0-9FB3-4B59-AA62-E75DDC92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2E134-E838-4DF2-AFFB-C574B5AA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907C-7125-4FBF-8A2D-F9D68B8BE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5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41E23C-26B1-45E3-A4FF-01B879400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FAC5B-8416-4A18-9011-DBD5AD9CD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D7CBD-489B-469D-9A10-72E2AFCB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93F5-6931-430C-A4E5-11F40E809386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0BDD2-FEBE-4EFB-93D5-DE7E50EC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BDCC7-FFEE-45E8-9E95-B22210BB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907C-7125-4FBF-8A2D-F9D68B8BE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5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AFF1-B99A-480A-A015-A42D446B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3F994-BA4B-4014-8141-8F047928B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E35B1-C5B5-4FDB-8813-0A82192AA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93F5-6931-430C-A4E5-11F40E809386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4A4E2-547F-461A-A8A2-55F460F1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77B80-29C3-4AE3-B44D-DB38D03EF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907C-7125-4FBF-8A2D-F9D68B8BE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D79D-54E0-4042-81F8-8013EE205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235BA-0750-4979-9859-071638364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91158-68E0-4163-99BB-0D08BE84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93F5-6931-430C-A4E5-11F40E809386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02363-BED5-4CB1-8EEB-F6539E25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9D02D-2D2B-4B3F-B0EA-C3436F67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907C-7125-4FBF-8A2D-F9D68B8BE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0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3B63-A97E-46CB-A2E5-8F1C3E81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A5238-D9DE-4E8C-9D62-B4EC995B1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083FA-7DA4-4CAF-8D14-08637F87E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A1B1A-8E4C-4F22-BC5D-AC028A442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93F5-6931-430C-A4E5-11F40E809386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65CC2-FD0D-4462-9750-5E90D4276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1B49B-F6AB-40A8-A847-18DC6410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907C-7125-4FBF-8A2D-F9D68B8BE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2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323EB-1852-49DD-9D33-44731D17B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1C5CD-DD3C-41EB-879F-BFE74BBCA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438ED-A1A8-4024-8561-EE96099FE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1A63AD-5972-4927-B104-E1B725E26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DCBF9-D7E0-4573-B5B8-800D8F4FE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248C0A-497A-4BF7-AD38-56BB5A78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93F5-6931-430C-A4E5-11F40E809386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CC7239-5D98-4E21-B4C2-EDB39D95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52153-5EFC-43C9-9489-B85C5DCE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907C-7125-4FBF-8A2D-F9D68B8BE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6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32D5-5618-4164-B717-38E8E60F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5DF6F7-8296-4404-8D18-22426BEB6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93F5-6931-430C-A4E5-11F40E809386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23422E-B71A-4C0B-998D-1046CC68F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5F303-CF27-4A4D-801A-6A0EC4E7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907C-7125-4FBF-8A2D-F9D68B8BE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1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37053-4B7A-4990-8FCD-2FAB75D6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93F5-6931-430C-A4E5-11F40E809386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F50D42-15E3-4A54-895B-D865286A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6BEE0-A996-466D-BAA5-BEC60778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907C-7125-4FBF-8A2D-F9D68B8BE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9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7D900-53DD-41F8-A29B-27C90A2C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F3097-20F0-4563-B16D-FA0869B7F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91924-A165-4D1F-9731-F038ED7BB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83245-BE22-4FB3-BA63-228BDCAB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93F5-6931-430C-A4E5-11F40E809386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89043-B84C-41C8-AD8B-D33AEB1C7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82DE8-C023-4D02-831D-61BF615B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907C-7125-4FBF-8A2D-F9D68B8BE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3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955E4-7A9C-4C5C-833D-C3C7C7774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F7A6A1-732D-49FB-BA63-5BF55417A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B679D-25F1-42B4-9172-68FB2F6C2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B2741-79DB-4176-BE57-1EF04C0B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93F5-6931-430C-A4E5-11F40E809386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9DA02-C633-43CD-BEA4-280283BC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3B180-CF87-4FD8-82AE-8E8E20FA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907C-7125-4FBF-8A2D-F9D68B8BE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5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3E3176-4B37-489C-9A1B-474F32705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869B7-6A66-448F-BF84-70D22C47D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965F2-BC2E-423C-A5A9-95C69E5CF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993F5-6931-430C-A4E5-11F40E809386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059B9-D5A1-4FD8-ACBF-B4D2113FC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901AB-CFBC-4343-8221-D85994505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E907C-7125-4FBF-8A2D-F9D68B8BE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5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teinbrennergit.github.io/welp-project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897B24E-07C8-41CC-9DF6-56B48406F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2723" y="1567791"/>
            <a:ext cx="9144000" cy="1740159"/>
          </a:xfr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txBody>
          <a:bodyPr anchor="ctr"/>
          <a:lstStyle/>
          <a:p>
            <a:r>
              <a:rPr lang="en-US" b="1" u="sng" dirty="0"/>
              <a:t>WELP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E2B6572E-E366-4255-92E0-B6F23B7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2723" y="3307951"/>
            <a:ext cx="9144000" cy="2035837"/>
          </a:xfr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Team Oreo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Chris Steinbrenner, Jeff Snowden, Jimmy Bradley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625" y="3787934"/>
            <a:ext cx="1408196" cy="713011"/>
          </a:xfrm>
          <a:prstGeom prst="rect">
            <a:avLst/>
          </a:prstGeom>
          <a:noFill/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3441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3AEB-877E-401B-ABAB-280DC7F8FA5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79103-B736-4E78-8AA8-27AF92EFE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lvl="2"/>
            <a:r>
              <a:rPr lang="en-US" sz="2400" dirty="0"/>
              <a:t>Search your local area for restaurants which fit your budget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Use when you’re not sure what to eat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Target audience; budget eating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Users can sign up; repeat previous searches</a:t>
            </a:r>
          </a:p>
        </p:txBody>
      </p:sp>
    </p:spTree>
    <p:extLst>
      <p:ext uri="{BB962C8B-B14F-4D97-AF65-F5344CB8AC3E}">
        <p14:creationId xmlns:p14="http://schemas.microsoft.com/office/powerpoint/2010/main" val="359578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3AEB-877E-401B-ABAB-280DC7F8FA5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b="1" dirty="0"/>
              <a:t>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79103-B736-4E78-8AA8-27AF92EFE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pPr lvl="2"/>
            <a:r>
              <a:rPr lang="en-US" sz="2400" dirty="0"/>
              <a:t>Input a budget, city, and zip code</a:t>
            </a:r>
          </a:p>
          <a:p>
            <a:pPr lvl="3"/>
            <a:r>
              <a:rPr lang="en-US" sz="2400" dirty="0"/>
              <a:t>Permission for geolocation</a:t>
            </a:r>
          </a:p>
          <a:p>
            <a:pPr lvl="3"/>
            <a:endParaRPr lang="en-US" sz="2400" dirty="0"/>
          </a:p>
          <a:p>
            <a:pPr lvl="2"/>
            <a:r>
              <a:rPr lang="en-US" sz="2400" dirty="0"/>
              <a:t>If user is signed in; store the search in database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Display up to 20 results in a list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Display a map with pins for each location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Can click a button to search again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If signed in, can see past searches and pick one of those</a:t>
            </a:r>
          </a:p>
        </p:txBody>
      </p:sp>
    </p:spTree>
    <p:extLst>
      <p:ext uri="{BB962C8B-B14F-4D97-AF65-F5344CB8AC3E}">
        <p14:creationId xmlns:p14="http://schemas.microsoft.com/office/powerpoint/2010/main" val="82964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3AEB-877E-401B-ABAB-280DC7F8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64" y="359522"/>
            <a:ext cx="4941712" cy="1325563"/>
          </a:xfr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b="1" dirty="0"/>
              <a:t>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2E095-A429-4F19-9B3F-31CD4B90C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10" y="2044227"/>
            <a:ext cx="4968765" cy="44486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2B1F14-E9FF-4BFF-BEC2-6231CB88C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659" y="359522"/>
            <a:ext cx="6420431" cy="23932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11F502-4E08-4547-916F-868AF610F6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5388256" cy="254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6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3AEB-877E-401B-ABAB-280DC7F8FA5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b="1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79103-B736-4E78-8AA8-27AF92EFE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231" y="1678859"/>
            <a:ext cx="10515600" cy="4486275"/>
          </a:xfr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Tools:</a:t>
            </a:r>
          </a:p>
          <a:p>
            <a:pPr lvl="1"/>
            <a:r>
              <a:rPr lang="en-US" dirty="0"/>
              <a:t>Bing Maps API</a:t>
            </a:r>
          </a:p>
          <a:p>
            <a:pPr lvl="1"/>
            <a:r>
              <a:rPr lang="en-US" dirty="0"/>
              <a:t>Zomato API</a:t>
            </a:r>
          </a:p>
          <a:p>
            <a:pPr lvl="1"/>
            <a:r>
              <a:rPr lang="en-US" dirty="0"/>
              <a:t>Firebase</a:t>
            </a:r>
          </a:p>
          <a:p>
            <a:pPr lvl="1"/>
            <a:r>
              <a:rPr lang="en-US" dirty="0"/>
              <a:t>Moment.js</a:t>
            </a:r>
          </a:p>
          <a:p>
            <a:pPr lvl="1"/>
            <a:endParaRPr lang="en-US" dirty="0"/>
          </a:p>
          <a:p>
            <a:r>
              <a:rPr lang="en-US" dirty="0"/>
              <a:t>Modals</a:t>
            </a:r>
          </a:p>
          <a:p>
            <a:r>
              <a:rPr lang="en-US" dirty="0"/>
              <a:t>Geolocation</a:t>
            </a:r>
          </a:p>
          <a:p>
            <a:r>
              <a:rPr lang="en-US" dirty="0"/>
              <a:t>Authentication through Firebase</a:t>
            </a:r>
          </a:p>
          <a:p>
            <a:pPr lvl="1"/>
            <a:r>
              <a:rPr lang="en-US" dirty="0"/>
              <a:t>Maintaining past search results</a:t>
            </a:r>
          </a:p>
          <a:p>
            <a:pPr lvl="1"/>
            <a:r>
              <a:rPr lang="en-US" dirty="0"/>
              <a:t>Email and password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745" y="2078052"/>
            <a:ext cx="1015044" cy="10150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470" y="1714950"/>
            <a:ext cx="1046790" cy="10467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45" y="4114469"/>
            <a:ext cx="1374107" cy="75117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830" y="5251606"/>
            <a:ext cx="1948860" cy="9135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513" y="3480460"/>
            <a:ext cx="2061634" cy="154423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590" y="2422191"/>
            <a:ext cx="1327773" cy="13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3AEB-877E-401B-ABAB-280DC7F8FA5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b="1" dirty="0"/>
              <a:t>Limitations/Challenges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79103-B736-4E78-8AA8-27AF92EFE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err="1"/>
              <a:t>Zomato</a:t>
            </a:r>
            <a:r>
              <a:rPr lang="en-US" sz="2400" b="1" dirty="0"/>
              <a:t> API limitations:</a:t>
            </a:r>
          </a:p>
          <a:p>
            <a:pPr lvl="3"/>
            <a:r>
              <a:rPr lang="en-US" sz="2400" dirty="0"/>
              <a:t>Restaurant data is limited; 20 results</a:t>
            </a:r>
          </a:p>
          <a:p>
            <a:pPr lvl="3"/>
            <a:r>
              <a:rPr lang="en-US" sz="2400" dirty="0"/>
              <a:t>Lack of variation in restaurants per are</a:t>
            </a:r>
          </a:p>
          <a:p>
            <a:pPr lvl="3"/>
            <a:r>
              <a:rPr lang="en-US" sz="2400" dirty="0"/>
              <a:t>Not as many restaurants as other competitors</a:t>
            </a:r>
          </a:p>
          <a:p>
            <a:pPr lvl="3"/>
            <a:r>
              <a:rPr lang="en-US" sz="2400" dirty="0"/>
              <a:t>Other parameters we can’t use based on small data set (cuisines, etc.)</a:t>
            </a:r>
          </a:p>
          <a:p>
            <a:pPr lvl="3"/>
            <a:r>
              <a:rPr lang="en-US" sz="2400" dirty="0"/>
              <a:t>Radius parameter has unknown functionality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400" b="1" dirty="0"/>
              <a:t>	Bing Maps API limitations</a:t>
            </a:r>
          </a:p>
          <a:p>
            <a:pPr lvl="3"/>
            <a:r>
              <a:rPr lang="en-US" sz="2400" dirty="0"/>
              <a:t>Extremely difficult to manipulate HTML and CSS</a:t>
            </a:r>
          </a:p>
          <a:p>
            <a:pPr lvl="3"/>
            <a:r>
              <a:rPr lang="en-US" sz="2400" dirty="0"/>
              <a:t>Could </a:t>
            </a:r>
            <a:r>
              <a:rPr lang="en-US" sz="2200" dirty="0"/>
              <a:t>not determine distance between user and locations</a:t>
            </a:r>
          </a:p>
        </p:txBody>
      </p:sp>
    </p:spTree>
    <p:extLst>
      <p:ext uri="{BB962C8B-B14F-4D97-AF65-F5344CB8AC3E}">
        <p14:creationId xmlns:p14="http://schemas.microsoft.com/office/powerpoint/2010/main" val="3656152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3AEB-877E-401B-ABAB-280DC7F8FA5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b="1" dirty="0"/>
              <a:t>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79103-B736-4E78-8AA8-27AF92EFE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2400" b="1" dirty="0"/>
              <a:t>For Users:</a:t>
            </a:r>
          </a:p>
          <a:p>
            <a:pPr lvl="3"/>
            <a:r>
              <a:rPr lang="en-US" sz="2400" dirty="0"/>
              <a:t>Quick and easy way to find a budget bite</a:t>
            </a:r>
          </a:p>
          <a:p>
            <a:pPr lvl="2"/>
            <a:endParaRPr lang="en-US" sz="2400" dirty="0"/>
          </a:p>
          <a:p>
            <a:pPr marL="914400" lvl="2" indent="0">
              <a:buNone/>
            </a:pPr>
            <a:r>
              <a:rPr lang="en-US" sz="2400" b="1" dirty="0"/>
              <a:t>For potential “Partners”:</a:t>
            </a:r>
          </a:p>
          <a:p>
            <a:pPr lvl="3"/>
            <a:r>
              <a:rPr lang="en-US" sz="2400" dirty="0"/>
              <a:t>Search data related to area; budgets, site traffic, etc.</a:t>
            </a:r>
          </a:p>
          <a:p>
            <a:pPr lvl="3"/>
            <a:endParaRPr lang="en-US" sz="2400" dirty="0"/>
          </a:p>
          <a:p>
            <a:pPr lvl="3"/>
            <a:r>
              <a:rPr lang="en-US" sz="2400" dirty="0"/>
              <a:t>Elevate results for partners to show up first</a:t>
            </a:r>
          </a:p>
          <a:p>
            <a:pPr lvl="3"/>
            <a:endParaRPr lang="en-US" sz="2400" dirty="0"/>
          </a:p>
          <a:p>
            <a:pPr lvl="3"/>
            <a:r>
              <a:rPr lang="en-US" sz="2400" dirty="0"/>
              <a:t>Display more info for partnered restaurants</a:t>
            </a:r>
          </a:p>
          <a:p>
            <a:pPr lvl="3"/>
            <a:endParaRPr lang="en-US" sz="2400" dirty="0"/>
          </a:p>
          <a:p>
            <a:pPr lvl="3"/>
            <a:r>
              <a:rPr lang="en-US" sz="2400" dirty="0"/>
              <a:t>Promotions and exposure (marketing)</a:t>
            </a:r>
          </a:p>
        </p:txBody>
      </p:sp>
    </p:spTree>
    <p:extLst>
      <p:ext uri="{BB962C8B-B14F-4D97-AF65-F5344CB8AC3E}">
        <p14:creationId xmlns:p14="http://schemas.microsoft.com/office/powerpoint/2010/main" val="752914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3AEB-877E-401B-ABAB-280DC7F8FA5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b="1" dirty="0"/>
              <a:t>Growth Potential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79103-B736-4E78-8AA8-27AF92EFE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92500" lnSpcReduction="10000"/>
          </a:bodyPr>
          <a:lstStyle/>
          <a:p>
            <a:pPr lvl="2"/>
            <a:r>
              <a:rPr lang="en-US" sz="2400" dirty="0"/>
              <a:t>Selecting a result starts a GPS route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Collect more user data for demographic information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 dirty="0"/>
              <a:t>Predictive analytics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 dirty="0"/>
              <a:t>Jeff wants to sell it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2"/>
            <a:r>
              <a:rPr lang="en-US" sz="2400" dirty="0"/>
              <a:t>Partnerships with restaurants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 dirty="0"/>
              <a:t>Support ordering, promotions, loyalty programs, etc.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en-US" sz="2200" dirty="0"/>
          </a:p>
          <a:p>
            <a:pPr lvl="2"/>
            <a:r>
              <a:rPr lang="en-US" sz="2400" dirty="0"/>
              <a:t>Theme the food options to target a specific demo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Mobile app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200" dirty="0"/>
              <a:t>Consumer engagement through email/SMS</a:t>
            </a:r>
          </a:p>
        </p:txBody>
      </p:sp>
    </p:spTree>
    <p:extLst>
      <p:ext uri="{BB962C8B-B14F-4D97-AF65-F5344CB8AC3E}">
        <p14:creationId xmlns:p14="http://schemas.microsoft.com/office/powerpoint/2010/main" val="2446311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897B24E-07C8-41CC-9DF6-56B48406F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843" y="936978"/>
            <a:ext cx="9144000" cy="5057422"/>
          </a:xfr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txBody>
          <a:bodyPr anchor="ctr"/>
          <a:lstStyle/>
          <a:p>
            <a:r>
              <a:rPr lang="en-US" b="1" dirty="0"/>
              <a:t>DEMO</a:t>
            </a:r>
            <a:br>
              <a:rPr lang="en-US" b="1" dirty="0"/>
            </a:br>
            <a:r>
              <a:rPr lang="en-US" sz="3200" b="1" dirty="0"/>
              <a:t>Want to see it work?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dirty="0">
                <a:hlinkClick r:id="rId2"/>
              </a:rPr>
              <a:t>https://steinbrennergit.github.io/welp-project/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44791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238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WELP</vt:lpstr>
      <vt:lpstr>Overview</vt:lpstr>
      <vt:lpstr>User Story</vt:lpstr>
      <vt:lpstr>Layout</vt:lpstr>
      <vt:lpstr>Implementation</vt:lpstr>
      <vt:lpstr>Limitations/Challenges</vt:lpstr>
      <vt:lpstr>Value Proposition</vt:lpstr>
      <vt:lpstr>Growth Potential</vt:lpstr>
      <vt:lpstr>DEMO Want to see it work?  https://steinbrennergit.github.io/welp-project/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Tartarus</dc:creator>
  <cp:lastModifiedBy>Tartarus</cp:lastModifiedBy>
  <cp:revision>36</cp:revision>
  <dcterms:created xsi:type="dcterms:W3CDTF">2018-07-19T17:52:56Z</dcterms:created>
  <dcterms:modified xsi:type="dcterms:W3CDTF">2018-07-19T20:49:09Z</dcterms:modified>
</cp:coreProperties>
</file>