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67" r:id="rId6"/>
    <p:sldId id="266" r:id="rId7"/>
    <p:sldId id="265" r:id="rId8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9DE"/>
    <a:srgbClr val="19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26E06-E796-4B01-BF7D-CA9350D0EC66}" v="1" dt="2023-11-17T14:29:13.254"/>
    <p1510:client id="{AF277AC0-08FF-F5CA-5E74-51B1F13D10A5}" v="9" dt="2023-11-17T14:31:3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y Pazetto" userId="S::gabrielly.pazetto@twygo.com::162cb80a-1147-4cdf-8446-04f9333fec1c" providerId="AD" clId="Web-{E7B71AA1-9764-C393-9DBD-7EB3459AF69B}"/>
    <pc:docChg chg="addSld modSld">
      <pc:chgData name="Gabrielly Pazetto" userId="S::gabrielly.pazetto@twygo.com::162cb80a-1147-4cdf-8446-04f9333fec1c" providerId="AD" clId="Web-{E7B71AA1-9764-C393-9DBD-7EB3459AF69B}" dt="2022-09-30T20:32:11.160" v="409" actId="20577"/>
      <pc:docMkLst>
        <pc:docMk/>
      </pc:docMkLst>
      <pc:sldChg chg="modSp">
        <pc:chgData name="Gabrielly Pazetto" userId="S::gabrielly.pazetto@twygo.com::162cb80a-1147-4cdf-8446-04f9333fec1c" providerId="AD" clId="Web-{E7B71AA1-9764-C393-9DBD-7EB3459AF69B}" dt="2022-09-30T18:46:55.609" v="83" actId="20577"/>
        <pc:sldMkLst>
          <pc:docMk/>
          <pc:sldMk cId="4023281763" sldId="278"/>
        </pc:sldMkLst>
        <pc:spChg chg="mod">
          <ac:chgData name="Gabrielly Pazetto" userId="S::gabrielly.pazetto@twygo.com::162cb80a-1147-4cdf-8446-04f9333fec1c" providerId="AD" clId="Web-{E7B71AA1-9764-C393-9DBD-7EB3459AF69B}" dt="2022-09-30T18:46:55.609" v="83" actId="20577"/>
          <ac:spMkLst>
            <pc:docMk/>
            <pc:sldMk cId="4023281763" sldId="278"/>
            <ac:spMk id="7" creationId="{AE7F9792-6311-4A1A-82F9-A28E959E9565}"/>
          </ac:spMkLst>
        </pc:spChg>
      </pc:sldChg>
      <pc:sldChg chg="modSp add replId">
        <pc:chgData name="Gabrielly Pazetto" userId="S::gabrielly.pazetto@twygo.com::162cb80a-1147-4cdf-8446-04f9333fec1c" providerId="AD" clId="Web-{E7B71AA1-9764-C393-9DBD-7EB3459AF69B}" dt="2022-09-30T20:32:11.160" v="409" actId="20577"/>
        <pc:sldMkLst>
          <pc:docMk/>
          <pc:sldMk cId="2167973295" sldId="279"/>
        </pc:sldMkLst>
        <pc:spChg chg="mod">
          <ac:chgData name="Gabrielly Pazetto" userId="S::gabrielly.pazetto@twygo.com::162cb80a-1147-4cdf-8446-04f9333fec1c" providerId="AD" clId="Web-{E7B71AA1-9764-C393-9DBD-7EB3459AF69B}" dt="2022-09-30T18:46:12.437" v="43" actId="14100"/>
          <ac:spMkLst>
            <pc:docMk/>
            <pc:sldMk cId="2167973295" sldId="279"/>
            <ac:spMk id="5" creationId="{F343C24C-6C33-4639-9894-321493C57743}"/>
          </ac:spMkLst>
        </pc:spChg>
        <pc:spChg chg="mod">
          <ac:chgData name="Gabrielly Pazetto" userId="S::gabrielly.pazetto@twygo.com::162cb80a-1147-4cdf-8446-04f9333fec1c" providerId="AD" clId="Web-{E7B71AA1-9764-C393-9DBD-7EB3459AF69B}" dt="2022-09-30T20:32:11.160" v="409" actId="20577"/>
          <ac:spMkLst>
            <pc:docMk/>
            <pc:sldMk cId="2167973295" sldId="279"/>
            <ac:spMk id="7" creationId="{AE7F9792-6311-4A1A-82F9-A28E959E9565}"/>
          </ac:spMkLst>
        </pc:spChg>
      </pc:sldChg>
      <pc:sldChg chg="modSp add replId">
        <pc:chgData name="Gabrielly Pazetto" userId="S::gabrielly.pazetto@twygo.com::162cb80a-1147-4cdf-8446-04f9333fec1c" providerId="AD" clId="Web-{E7B71AA1-9764-C393-9DBD-7EB3459AF69B}" dt="2022-09-30T20:31:58.691" v="408" actId="20577"/>
        <pc:sldMkLst>
          <pc:docMk/>
          <pc:sldMk cId="832654220" sldId="280"/>
        </pc:sldMkLst>
        <pc:spChg chg="mod">
          <ac:chgData name="Gabrielly Pazetto" userId="S::gabrielly.pazetto@twygo.com::162cb80a-1147-4cdf-8446-04f9333fec1c" providerId="AD" clId="Web-{E7B71AA1-9764-C393-9DBD-7EB3459AF69B}" dt="2022-09-30T18:48:10.517" v="103" actId="20577"/>
          <ac:spMkLst>
            <pc:docMk/>
            <pc:sldMk cId="832654220" sldId="280"/>
            <ac:spMk id="5" creationId="{F343C24C-6C33-4639-9894-321493C57743}"/>
          </ac:spMkLst>
        </pc:spChg>
        <pc:spChg chg="mod">
          <ac:chgData name="Gabrielly Pazetto" userId="S::gabrielly.pazetto@twygo.com::162cb80a-1147-4cdf-8446-04f9333fec1c" providerId="AD" clId="Web-{E7B71AA1-9764-C393-9DBD-7EB3459AF69B}" dt="2022-09-30T20:31:58.691" v="408" actId="20577"/>
          <ac:spMkLst>
            <pc:docMk/>
            <pc:sldMk cId="832654220" sldId="280"/>
            <ac:spMk id="7" creationId="{AE7F9792-6311-4A1A-82F9-A28E959E9565}"/>
          </ac:spMkLst>
        </pc:spChg>
      </pc:sldChg>
    </pc:docChg>
  </pc:docChgLst>
  <pc:docChgLst>
    <pc:chgData name="Gabriela Bezerra" userId="S::gabriela.bezerra@twygo.com::bbb90472-b95f-4a4c-a27f-42d96edfe9a2" providerId="AD" clId="Web-{A43D365F-1EDA-236C-F6D6-42E1BEE5D3A6}"/>
    <pc:docChg chg="modSld">
      <pc:chgData name="Gabriela Bezerra" userId="S::gabriela.bezerra@twygo.com::bbb90472-b95f-4a4c-a27f-42d96edfe9a2" providerId="AD" clId="Web-{A43D365F-1EDA-236C-F6D6-42E1BEE5D3A6}" dt="2023-11-08T13:17:55.762" v="11"/>
      <pc:docMkLst>
        <pc:docMk/>
      </pc:docMkLst>
      <pc:sldChg chg="addSp delSp modSp">
        <pc:chgData name="Gabriela Bezerra" userId="S::gabriela.bezerra@twygo.com::bbb90472-b95f-4a4c-a27f-42d96edfe9a2" providerId="AD" clId="Web-{A43D365F-1EDA-236C-F6D6-42E1BEE5D3A6}" dt="2023-11-08T13:17:55.762" v="11"/>
        <pc:sldMkLst>
          <pc:docMk/>
          <pc:sldMk cId="393009679" sldId="256"/>
        </pc:sldMkLst>
        <pc:spChg chg="add del mod">
          <ac:chgData name="Gabriela Bezerra" userId="S::gabriela.bezerra@twygo.com::bbb90472-b95f-4a4c-a27f-42d96edfe9a2" providerId="AD" clId="Web-{A43D365F-1EDA-236C-F6D6-42E1BEE5D3A6}" dt="2023-11-08T13:17:53.153" v="10"/>
          <ac:spMkLst>
            <pc:docMk/>
            <pc:sldMk cId="393009679" sldId="256"/>
            <ac:spMk id="3" creationId="{A7E503CE-292F-43C7-A200-682103C2CD31}"/>
          </ac:spMkLst>
        </pc:spChg>
        <pc:spChg chg="add del">
          <ac:chgData name="Gabriela Bezerra" userId="S::gabriela.bezerra@twygo.com::bbb90472-b95f-4a4c-a27f-42d96edfe9a2" providerId="AD" clId="Web-{A43D365F-1EDA-236C-F6D6-42E1BEE5D3A6}" dt="2023-11-08T13:17:53.153" v="10"/>
          <ac:spMkLst>
            <pc:docMk/>
            <pc:sldMk cId="393009679" sldId="256"/>
            <ac:spMk id="4" creationId="{76E35FBD-1283-4684-A27B-1DAF6BC1E96A}"/>
          </ac:spMkLst>
        </pc:spChg>
        <pc:spChg chg="add del">
          <ac:chgData name="Gabriela Bezerra" userId="S::gabriela.bezerra@twygo.com::bbb90472-b95f-4a4c-a27f-42d96edfe9a2" providerId="AD" clId="Web-{A43D365F-1EDA-236C-F6D6-42E1BEE5D3A6}" dt="2023-11-08T13:17:47.903" v="8"/>
          <ac:spMkLst>
            <pc:docMk/>
            <pc:sldMk cId="393009679" sldId="256"/>
            <ac:spMk id="5" creationId="{25EA5FC6-8649-4A18-9ED6-F20B701AF165}"/>
          </ac:spMkLst>
        </pc:spChg>
        <pc:spChg chg="add del mod">
          <ac:chgData name="Gabriela Bezerra" userId="S::gabriela.bezerra@twygo.com::bbb90472-b95f-4a4c-a27f-42d96edfe9a2" providerId="AD" clId="Web-{A43D365F-1EDA-236C-F6D6-42E1BEE5D3A6}" dt="2023-11-08T13:17:47.903" v="8"/>
          <ac:spMkLst>
            <pc:docMk/>
            <pc:sldMk cId="393009679" sldId="256"/>
            <ac:spMk id="9" creationId="{4403708D-8A75-DD28-364C-4C3BF73E6FFF}"/>
          </ac:spMkLst>
        </pc:spChg>
        <pc:picChg chg="add del">
          <ac:chgData name="Gabriela Bezerra" userId="S::gabriela.bezerra@twygo.com::bbb90472-b95f-4a4c-a27f-42d96edfe9a2" providerId="AD" clId="Web-{A43D365F-1EDA-236C-F6D6-42E1BEE5D3A6}" dt="2023-11-08T13:17:55.762" v="11"/>
          <ac:picMkLst>
            <pc:docMk/>
            <pc:sldMk cId="393009679" sldId="256"/>
            <ac:picMk id="6" creationId="{E812022C-91CA-41B2-B34E-ED3099C7F002}"/>
          </ac:picMkLst>
        </pc:picChg>
        <pc:cxnChg chg="add del">
          <ac:chgData name="Gabriela Bezerra" userId="S::gabriela.bezerra@twygo.com::bbb90472-b95f-4a4c-a27f-42d96edfe9a2" providerId="AD" clId="Web-{A43D365F-1EDA-236C-F6D6-42E1BEE5D3A6}" dt="2023-11-08T13:17:50.715" v="9"/>
          <ac:cxnSpMkLst>
            <pc:docMk/>
            <pc:sldMk cId="393009679" sldId="256"/>
            <ac:cxnSpMk id="7" creationId="{AAC4DBA8-FE2E-411F-9267-E9D2C7509B86}"/>
          </ac:cxnSpMkLst>
        </pc:cxnChg>
      </pc:sldChg>
    </pc:docChg>
  </pc:docChgLst>
  <pc:docChgLst>
    <pc:chgData name="Gabrielly Pazetto" userId="S::gabrielly.pazetto@twygo.com::162cb80a-1147-4cdf-8446-04f9333fec1c" providerId="AD" clId="Web-{D0939988-8220-71BC-8748-255F06736B73}"/>
    <pc:docChg chg="delSld modSld">
      <pc:chgData name="Gabrielly Pazetto" userId="S::gabrielly.pazetto@twygo.com::162cb80a-1147-4cdf-8446-04f9333fec1c" providerId="AD" clId="Web-{D0939988-8220-71BC-8748-255F06736B73}" dt="2022-10-03T17:41:53.899" v="27" actId="20577"/>
      <pc:docMkLst>
        <pc:docMk/>
      </pc:docMkLst>
      <pc:sldChg chg="modSp">
        <pc:chgData name="Gabrielly Pazetto" userId="S::gabrielly.pazetto@twygo.com::162cb80a-1147-4cdf-8446-04f9333fec1c" providerId="AD" clId="Web-{D0939988-8220-71BC-8748-255F06736B73}" dt="2022-10-03T17:41:18.429" v="7" actId="20577"/>
        <pc:sldMkLst>
          <pc:docMk/>
          <pc:sldMk cId="393009679" sldId="256"/>
        </pc:sldMkLst>
        <pc:spChg chg="mod">
          <ac:chgData name="Gabrielly Pazetto" userId="S::gabrielly.pazetto@twygo.com::162cb80a-1147-4cdf-8446-04f9333fec1c" providerId="AD" clId="Web-{D0939988-8220-71BC-8748-255F06736B73}" dt="2022-10-03T17:41:15.616" v="6" actId="20577"/>
          <ac:spMkLst>
            <pc:docMk/>
            <pc:sldMk cId="393009679" sldId="256"/>
            <ac:spMk id="4" creationId="{76E35FBD-1283-4684-A27B-1DAF6BC1E96A}"/>
          </ac:spMkLst>
        </pc:spChg>
        <pc:spChg chg="mod">
          <ac:chgData name="Gabrielly Pazetto" userId="S::gabrielly.pazetto@twygo.com::162cb80a-1147-4cdf-8446-04f9333fec1c" providerId="AD" clId="Web-{D0939988-8220-71BC-8748-255F06736B73}" dt="2022-10-03T17:41:18.429" v="7" actId="20577"/>
          <ac:spMkLst>
            <pc:docMk/>
            <pc:sldMk cId="393009679" sldId="256"/>
            <ac:spMk id="5" creationId="{25EA5FC6-8649-4A18-9ED6-F20B701AF165}"/>
          </ac:spMkLst>
        </pc:spChg>
      </pc:sldChg>
      <pc:sldChg chg="addSp delSp modSp">
        <pc:chgData name="Gabrielly Pazetto" userId="S::gabrielly.pazetto@twygo.com::162cb80a-1147-4cdf-8446-04f9333fec1c" providerId="AD" clId="Web-{D0939988-8220-71BC-8748-255F06736B73}" dt="2022-10-03T17:41:44.305" v="23" actId="20577"/>
        <pc:sldMkLst>
          <pc:docMk/>
          <pc:sldMk cId="677745498" sldId="257"/>
        </pc:sldMkLst>
        <pc:spChg chg="del">
          <ac:chgData name="Gabrielly Pazetto" userId="S::gabrielly.pazetto@twygo.com::162cb80a-1147-4cdf-8446-04f9333fec1c" providerId="AD" clId="Web-{D0939988-8220-71BC-8748-255F06736B73}" dt="2022-10-03T17:41:21.444" v="8"/>
          <ac:spMkLst>
            <pc:docMk/>
            <pc:sldMk cId="677745498" sldId="257"/>
            <ac:spMk id="2" creationId="{0EA41E56-7A41-4F9D-9B7F-77AC2DA4BA95}"/>
          </ac:spMkLst>
        </pc:spChg>
        <pc:spChg chg="add mod">
          <ac:chgData name="Gabrielly Pazetto" userId="S::gabrielly.pazetto@twygo.com::162cb80a-1147-4cdf-8446-04f9333fec1c" providerId="AD" clId="Web-{D0939988-8220-71BC-8748-255F06736B73}" dt="2022-10-03T17:41:44.305" v="23" actId="20577"/>
          <ac:spMkLst>
            <pc:docMk/>
            <pc:sldMk cId="677745498" sldId="257"/>
            <ac:spMk id="4" creationId="{629A4841-C4BB-EA40-CEF5-86D390D66B94}"/>
          </ac:spMkLst>
        </pc:spChg>
      </pc:sldChg>
      <pc:sldChg chg="addSp delSp modSp">
        <pc:chgData name="Gabrielly Pazetto" userId="S::gabrielly.pazetto@twygo.com::162cb80a-1147-4cdf-8446-04f9333fec1c" providerId="AD" clId="Web-{D0939988-8220-71BC-8748-255F06736B73}" dt="2022-10-03T17:41:53.899" v="27" actId="20577"/>
        <pc:sldMkLst>
          <pc:docMk/>
          <pc:sldMk cId="2479610579" sldId="263"/>
        </pc:sldMkLst>
        <pc:spChg chg="add mod">
          <ac:chgData name="Gabrielly Pazetto" userId="S::gabrielly.pazetto@twygo.com::162cb80a-1147-4cdf-8446-04f9333fec1c" providerId="AD" clId="Web-{D0939988-8220-71BC-8748-255F06736B73}" dt="2022-10-03T17:41:48.414" v="25" actId="1076"/>
          <ac:spMkLst>
            <pc:docMk/>
            <pc:sldMk cId="2479610579" sldId="263"/>
            <ac:spMk id="4" creationId="{5F130822-04BD-A2DD-461B-E7DEF075E807}"/>
          </ac:spMkLst>
        </pc:spChg>
        <pc:spChg chg="mod">
          <ac:chgData name="Gabrielly Pazetto" userId="S::gabrielly.pazetto@twygo.com::162cb80a-1147-4cdf-8446-04f9333fec1c" providerId="AD" clId="Web-{D0939988-8220-71BC-8748-255F06736B73}" dt="2022-10-03T17:41:24.835" v="9" actId="20577"/>
          <ac:spMkLst>
            <pc:docMk/>
            <pc:sldMk cId="2479610579" sldId="263"/>
            <ac:spMk id="5" creationId="{F343C24C-6C33-4639-9894-321493C57743}"/>
          </ac:spMkLst>
        </pc:spChg>
        <pc:spChg chg="mod">
          <ac:chgData name="Gabrielly Pazetto" userId="S::gabrielly.pazetto@twygo.com::162cb80a-1147-4cdf-8446-04f9333fec1c" providerId="AD" clId="Web-{D0939988-8220-71BC-8748-255F06736B73}" dt="2022-10-03T17:41:53.899" v="27" actId="20577"/>
          <ac:spMkLst>
            <pc:docMk/>
            <pc:sldMk cId="2479610579" sldId="263"/>
            <ac:spMk id="7" creationId="{AE7F9792-6311-4A1A-82F9-A28E959E9565}"/>
          </ac:spMkLst>
        </pc:spChg>
        <pc:picChg chg="del">
          <ac:chgData name="Gabrielly Pazetto" userId="S::gabrielly.pazetto@twygo.com::162cb80a-1147-4cdf-8446-04f9333fec1c" providerId="AD" clId="Web-{D0939988-8220-71BC-8748-255F06736B73}" dt="2022-10-03T17:41:27.148" v="12"/>
          <ac:picMkLst>
            <pc:docMk/>
            <pc:sldMk cId="2479610579" sldId="263"/>
            <ac:picMk id="3" creationId="{FBF8FD93-CA58-4D26-AEA7-993CEDC6620B}"/>
          </ac:picMkLst>
        </pc:picChg>
      </pc:sldChg>
      <pc:sldChg chg="del">
        <pc:chgData name="Gabrielly Pazetto" userId="S::gabrielly.pazetto@twygo.com::162cb80a-1147-4cdf-8446-04f9333fec1c" providerId="AD" clId="Web-{D0939988-8220-71BC-8748-255F06736B73}" dt="2022-10-03T17:41:37.867" v="13"/>
        <pc:sldMkLst>
          <pc:docMk/>
          <pc:sldMk cId="1085886676" sldId="267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21"/>
        <pc:sldMkLst>
          <pc:docMk/>
          <pc:sldMk cId="2750811446" sldId="273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20"/>
        <pc:sldMkLst>
          <pc:docMk/>
          <pc:sldMk cId="358505523" sldId="274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9"/>
        <pc:sldMkLst>
          <pc:docMk/>
          <pc:sldMk cId="3566903989" sldId="275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8"/>
        <pc:sldMkLst>
          <pc:docMk/>
          <pc:sldMk cId="3178200547" sldId="276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7"/>
        <pc:sldMkLst>
          <pc:docMk/>
          <pc:sldMk cId="875968631" sldId="277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6"/>
        <pc:sldMkLst>
          <pc:docMk/>
          <pc:sldMk cId="4023281763" sldId="278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5"/>
        <pc:sldMkLst>
          <pc:docMk/>
          <pc:sldMk cId="2167973295" sldId="279"/>
        </pc:sldMkLst>
      </pc:sldChg>
      <pc:sldChg chg="del">
        <pc:chgData name="Gabrielly Pazetto" userId="S::gabrielly.pazetto@twygo.com::162cb80a-1147-4cdf-8446-04f9333fec1c" providerId="AD" clId="Web-{D0939988-8220-71BC-8748-255F06736B73}" dt="2022-10-03T17:41:37.867" v="14"/>
        <pc:sldMkLst>
          <pc:docMk/>
          <pc:sldMk cId="832654220" sldId="280"/>
        </pc:sldMkLst>
      </pc:sldChg>
    </pc:docChg>
  </pc:docChgLst>
  <pc:docChgLst>
    <pc:chgData name="Gabrielly Pazetto" userId="S::gabrielly.pazetto@twygo.com::162cb80a-1147-4cdf-8446-04f9333fec1c" providerId="AD" clId="Web-{355A0744-104A-82D6-E028-A527D753A3F5}"/>
    <pc:docChg chg="modSld">
      <pc:chgData name="Gabrielly Pazetto" userId="S::gabrielly.pazetto@twygo.com::162cb80a-1147-4cdf-8446-04f9333fec1c" providerId="AD" clId="Web-{355A0744-104A-82D6-E028-A527D753A3F5}" dt="2022-09-30T17:14:26.712" v="5" actId="20577"/>
      <pc:docMkLst>
        <pc:docMk/>
      </pc:docMkLst>
      <pc:sldChg chg="modSp">
        <pc:chgData name="Gabrielly Pazetto" userId="S::gabrielly.pazetto@twygo.com::162cb80a-1147-4cdf-8446-04f9333fec1c" providerId="AD" clId="Web-{355A0744-104A-82D6-E028-A527D753A3F5}" dt="2022-09-30T17:14:26.712" v="5" actId="20577"/>
        <pc:sldMkLst>
          <pc:docMk/>
          <pc:sldMk cId="875968631" sldId="277"/>
        </pc:sldMkLst>
        <pc:spChg chg="mod">
          <ac:chgData name="Gabrielly Pazetto" userId="S::gabrielly.pazetto@twygo.com::162cb80a-1147-4cdf-8446-04f9333fec1c" providerId="AD" clId="Web-{355A0744-104A-82D6-E028-A527D753A3F5}" dt="2022-09-30T17:14:26.712" v="5" actId="20577"/>
          <ac:spMkLst>
            <pc:docMk/>
            <pc:sldMk cId="875968631" sldId="277"/>
            <ac:spMk id="7" creationId="{AE7F9792-6311-4A1A-82F9-A28E959E9565}"/>
          </ac:spMkLst>
        </pc:spChg>
      </pc:sldChg>
    </pc:docChg>
  </pc:docChgLst>
  <pc:docChgLst>
    <pc:chgData name="Gabrielly Pazetto" userId="S::gabrielly.pazetto@twygo.com::162cb80a-1147-4cdf-8446-04f9333fec1c" providerId="AD" clId="Web-{CAAFBBA1-D3A8-420B-473C-FA4B0547D611}"/>
    <pc:docChg chg="modSld">
      <pc:chgData name="Gabrielly Pazetto" userId="S::gabrielly.pazetto@twygo.com::162cb80a-1147-4cdf-8446-04f9333fec1c" providerId="AD" clId="Web-{CAAFBBA1-D3A8-420B-473C-FA4B0547D611}" dt="2022-09-30T17:15:24.577" v="3" actId="20577"/>
      <pc:docMkLst>
        <pc:docMk/>
      </pc:docMkLst>
      <pc:sldChg chg="modSp">
        <pc:chgData name="Gabrielly Pazetto" userId="S::gabrielly.pazetto@twygo.com::162cb80a-1147-4cdf-8446-04f9333fec1c" providerId="AD" clId="Web-{CAAFBBA1-D3A8-420B-473C-FA4B0547D611}" dt="2022-09-30T17:15:24.577" v="3" actId="20577"/>
        <pc:sldMkLst>
          <pc:docMk/>
          <pc:sldMk cId="4023281763" sldId="278"/>
        </pc:sldMkLst>
        <pc:spChg chg="mod">
          <ac:chgData name="Gabrielly Pazetto" userId="S::gabrielly.pazetto@twygo.com::162cb80a-1147-4cdf-8446-04f9333fec1c" providerId="AD" clId="Web-{CAAFBBA1-D3A8-420B-473C-FA4B0547D611}" dt="2022-09-30T17:15:24.577" v="3" actId="20577"/>
          <ac:spMkLst>
            <pc:docMk/>
            <pc:sldMk cId="4023281763" sldId="278"/>
            <ac:spMk id="7" creationId="{AE7F9792-6311-4A1A-82F9-A28E959E9565}"/>
          </ac:spMkLst>
        </pc:spChg>
      </pc:sldChg>
    </pc:docChg>
  </pc:docChgLst>
  <pc:docChgLst>
    <pc:chgData name="Jackson Rovina" userId="bedc52cb-83e4-4129-a992-d0269ae58c95" providerId="ADAL" clId="{6A726E06-E796-4B01-BF7D-CA9350D0EC66}"/>
    <pc:docChg chg="custSel addSld delSld modSld">
      <pc:chgData name="Jackson Rovina" userId="bedc52cb-83e4-4129-a992-d0269ae58c95" providerId="ADAL" clId="{6A726E06-E796-4B01-BF7D-CA9350D0EC66}" dt="2023-11-17T14:29:18.209" v="101" actId="478"/>
      <pc:docMkLst>
        <pc:docMk/>
      </pc:docMkLst>
      <pc:sldChg chg="addSp delSp modSp mod">
        <pc:chgData name="Jackson Rovina" userId="bedc52cb-83e4-4129-a992-d0269ae58c95" providerId="ADAL" clId="{6A726E06-E796-4B01-BF7D-CA9350D0EC66}" dt="2023-11-17T14:29:18.209" v="101" actId="478"/>
        <pc:sldMkLst>
          <pc:docMk/>
          <pc:sldMk cId="393009679" sldId="256"/>
        </pc:sldMkLst>
        <pc:spChg chg="add del mod">
          <ac:chgData name="Jackson Rovina" userId="bedc52cb-83e4-4129-a992-d0269ae58c95" providerId="ADAL" clId="{6A726E06-E796-4B01-BF7D-CA9350D0EC66}" dt="2023-11-17T14:29:18.209" v="101" actId="478"/>
          <ac:spMkLst>
            <pc:docMk/>
            <pc:sldMk cId="393009679" sldId="256"/>
            <ac:spMk id="2" creationId="{5F86AB73-BD30-F8FF-8859-047907E1CB0A}"/>
          </ac:spMkLst>
        </pc:spChg>
        <pc:spChg chg="mod">
          <ac:chgData name="Jackson Rovina" userId="bedc52cb-83e4-4129-a992-d0269ae58c95" providerId="ADAL" clId="{6A726E06-E796-4B01-BF7D-CA9350D0EC66}" dt="2023-11-17T14:28:12.214" v="37" actId="255"/>
          <ac:spMkLst>
            <pc:docMk/>
            <pc:sldMk cId="393009679" sldId="256"/>
            <ac:spMk id="4" creationId="{76E35FBD-1283-4684-A27B-1DAF6BC1E96A}"/>
          </ac:spMkLst>
        </pc:spChg>
        <pc:spChg chg="mod">
          <ac:chgData name="Jackson Rovina" userId="bedc52cb-83e4-4129-a992-d0269ae58c95" providerId="ADAL" clId="{6A726E06-E796-4B01-BF7D-CA9350D0EC66}" dt="2023-11-17T14:28:39.307" v="94" actId="20577"/>
          <ac:spMkLst>
            <pc:docMk/>
            <pc:sldMk cId="393009679" sldId="256"/>
            <ac:spMk id="5" creationId="{25EA5FC6-8649-4A18-9ED6-F20B701AF165}"/>
          </ac:spMkLst>
        </pc:spChg>
      </pc:sldChg>
      <pc:sldChg chg="del">
        <pc:chgData name="Jackson Rovina" userId="bedc52cb-83e4-4129-a992-d0269ae58c95" providerId="ADAL" clId="{6A726E06-E796-4B01-BF7D-CA9350D0EC66}" dt="2023-11-17T14:29:03.826" v="98" actId="47"/>
        <pc:sldMkLst>
          <pc:docMk/>
          <pc:sldMk cId="2479610579" sldId="263"/>
        </pc:sldMkLst>
      </pc:sldChg>
      <pc:sldChg chg="addSp delSp modSp new mod modClrScheme chgLayout">
        <pc:chgData name="Jackson Rovina" userId="bedc52cb-83e4-4129-a992-d0269ae58c95" providerId="ADAL" clId="{6A726E06-E796-4B01-BF7D-CA9350D0EC66}" dt="2023-11-17T14:29:01.166" v="97" actId="478"/>
        <pc:sldMkLst>
          <pc:docMk/>
          <pc:sldMk cId="525069438" sldId="266"/>
        </pc:sldMkLst>
        <pc:spChg chg="del mod ord">
          <ac:chgData name="Jackson Rovina" userId="bedc52cb-83e4-4129-a992-d0269ae58c95" providerId="ADAL" clId="{6A726E06-E796-4B01-BF7D-CA9350D0EC66}" dt="2023-11-17T14:28:55.200" v="96" actId="700"/>
          <ac:spMkLst>
            <pc:docMk/>
            <pc:sldMk cId="525069438" sldId="266"/>
            <ac:spMk id="2" creationId="{3683E34A-6ADD-DEDD-0E74-6BBE1B4FD42B}"/>
          </ac:spMkLst>
        </pc:spChg>
        <pc:spChg chg="del mod ord">
          <ac:chgData name="Jackson Rovina" userId="bedc52cb-83e4-4129-a992-d0269ae58c95" providerId="ADAL" clId="{6A726E06-E796-4B01-BF7D-CA9350D0EC66}" dt="2023-11-17T14:28:55.200" v="96" actId="700"/>
          <ac:spMkLst>
            <pc:docMk/>
            <pc:sldMk cId="525069438" sldId="266"/>
            <ac:spMk id="3" creationId="{7AE35EF5-E54F-8522-0BD1-4FE2C8541493}"/>
          </ac:spMkLst>
        </pc:spChg>
        <pc:spChg chg="add del mod ord">
          <ac:chgData name="Jackson Rovina" userId="bedc52cb-83e4-4129-a992-d0269ae58c95" providerId="ADAL" clId="{6A726E06-E796-4B01-BF7D-CA9350D0EC66}" dt="2023-11-17T14:29:01.166" v="97" actId="478"/>
          <ac:spMkLst>
            <pc:docMk/>
            <pc:sldMk cId="525069438" sldId="266"/>
            <ac:spMk id="4" creationId="{57E0F9A4-711E-8039-280F-74FED5C1A020}"/>
          </ac:spMkLst>
        </pc:spChg>
        <pc:spChg chg="add del mod ord">
          <ac:chgData name="Jackson Rovina" userId="bedc52cb-83e4-4129-a992-d0269ae58c95" providerId="ADAL" clId="{6A726E06-E796-4B01-BF7D-CA9350D0EC66}" dt="2023-11-17T14:29:01.166" v="97" actId="478"/>
          <ac:spMkLst>
            <pc:docMk/>
            <pc:sldMk cId="525069438" sldId="266"/>
            <ac:spMk id="5" creationId="{ADE2AE86-141A-EC3C-ADCC-0DFB1D72CA23}"/>
          </ac:spMkLst>
        </pc:spChg>
        <pc:spChg chg="add del mod ord">
          <ac:chgData name="Jackson Rovina" userId="bedc52cb-83e4-4129-a992-d0269ae58c95" providerId="ADAL" clId="{6A726E06-E796-4B01-BF7D-CA9350D0EC66}" dt="2023-11-17T14:29:01.166" v="97" actId="478"/>
          <ac:spMkLst>
            <pc:docMk/>
            <pc:sldMk cId="525069438" sldId="266"/>
            <ac:spMk id="6" creationId="{047A13A3-5FFC-E4B1-332C-9F1927851886}"/>
          </ac:spMkLst>
        </pc:spChg>
      </pc:sldChg>
    </pc:docChg>
  </pc:docChgLst>
  <pc:docChgLst>
    <pc:chgData name="Gabrielly Pazetto" userId="S::gabrielly.pazetto@twygo.com::162cb80a-1147-4cdf-8446-04f9333fec1c" providerId="AD" clId="Web-{BE1721C0-AF86-2B92-4E7C-B8A6CE09ADBD}"/>
    <pc:docChg chg="addSld modSld">
      <pc:chgData name="Gabrielly Pazetto" userId="S::gabrielly.pazetto@twygo.com::162cb80a-1147-4cdf-8446-04f9333fec1c" providerId="AD" clId="Web-{BE1721C0-AF86-2B92-4E7C-B8A6CE09ADBD}" dt="2022-09-30T17:12:11.782" v="33" actId="20577"/>
      <pc:docMkLst>
        <pc:docMk/>
      </pc:docMkLst>
      <pc:sldChg chg="delSp modSp add replId">
        <pc:chgData name="Gabrielly Pazetto" userId="S::gabrielly.pazetto@twygo.com::162cb80a-1147-4cdf-8446-04f9333fec1c" providerId="AD" clId="Web-{BE1721C0-AF86-2B92-4E7C-B8A6CE09ADBD}" dt="2022-09-30T17:12:11.782" v="33" actId="20577"/>
        <pc:sldMkLst>
          <pc:docMk/>
          <pc:sldMk cId="4023281763" sldId="278"/>
        </pc:sldMkLst>
        <pc:spChg chg="mod">
          <ac:chgData name="Gabrielly Pazetto" userId="S::gabrielly.pazetto@twygo.com::162cb80a-1147-4cdf-8446-04f9333fec1c" providerId="AD" clId="Web-{BE1721C0-AF86-2B92-4E7C-B8A6CE09ADBD}" dt="2022-09-30T17:12:11.782" v="33" actId="20577"/>
          <ac:spMkLst>
            <pc:docMk/>
            <pc:sldMk cId="4023281763" sldId="278"/>
            <ac:spMk id="7" creationId="{AE7F9792-6311-4A1A-82F9-A28E959E9565}"/>
          </ac:spMkLst>
        </pc:spChg>
        <pc:picChg chg="del">
          <ac:chgData name="Gabrielly Pazetto" userId="S::gabrielly.pazetto@twygo.com::162cb80a-1147-4cdf-8446-04f9333fec1c" providerId="AD" clId="Web-{BE1721C0-AF86-2B92-4E7C-B8A6CE09ADBD}" dt="2022-09-30T17:09:47.263" v="1"/>
          <ac:picMkLst>
            <pc:docMk/>
            <pc:sldMk cId="4023281763" sldId="278"/>
            <ac:picMk id="3" creationId="{0935CE0F-CF81-4FE8-B623-DA3B9788EA0B}"/>
          </ac:picMkLst>
        </pc:picChg>
      </pc:sldChg>
    </pc:docChg>
  </pc:docChgLst>
  <pc:docChgLst>
    <pc:chgData name="Jackson Rovina" userId="S::jrovina@twygo.com::bedc52cb-83e4-4129-a992-d0269ae58c95" providerId="AD" clId="Web-{AF277AC0-08FF-F5CA-5E74-51B1F13D10A5}"/>
    <pc:docChg chg="addSld delSld modSld">
      <pc:chgData name="Jackson Rovina" userId="S::jrovina@twygo.com::bedc52cb-83e4-4129-a992-d0269ae58c95" providerId="AD" clId="Web-{AF277AC0-08FF-F5CA-5E74-51B1F13D10A5}" dt="2023-11-17T14:31:37.536" v="8"/>
      <pc:docMkLst>
        <pc:docMk/>
      </pc:docMkLst>
      <pc:sldChg chg="modSp">
        <pc:chgData name="Jackson Rovina" userId="S::jrovina@twygo.com::bedc52cb-83e4-4129-a992-d0269ae58c95" providerId="AD" clId="Web-{AF277AC0-08FF-F5CA-5E74-51B1F13D10A5}" dt="2023-11-17T14:31:03.455" v="5" actId="20577"/>
        <pc:sldMkLst>
          <pc:docMk/>
          <pc:sldMk cId="393009679" sldId="256"/>
        </pc:sldMkLst>
        <pc:spChg chg="mod">
          <ac:chgData name="Jackson Rovina" userId="S::jrovina@twygo.com::bedc52cb-83e4-4129-a992-d0269ae58c95" providerId="AD" clId="Web-{AF277AC0-08FF-F5CA-5E74-51B1F13D10A5}" dt="2023-11-17T14:30:57.611" v="3" actId="20577"/>
          <ac:spMkLst>
            <pc:docMk/>
            <pc:sldMk cId="393009679" sldId="256"/>
            <ac:spMk id="4" creationId="{76E35FBD-1283-4684-A27B-1DAF6BC1E96A}"/>
          </ac:spMkLst>
        </pc:spChg>
        <pc:spChg chg="mod">
          <ac:chgData name="Jackson Rovina" userId="S::jrovina@twygo.com::bedc52cb-83e4-4129-a992-d0269ae58c95" providerId="AD" clId="Web-{AF277AC0-08FF-F5CA-5E74-51B1F13D10A5}" dt="2023-11-17T14:31:03.455" v="5" actId="20577"/>
          <ac:spMkLst>
            <pc:docMk/>
            <pc:sldMk cId="393009679" sldId="256"/>
            <ac:spMk id="5" creationId="{25EA5FC6-8649-4A18-9ED6-F20B701AF165}"/>
          </ac:spMkLst>
        </pc:spChg>
      </pc:sldChg>
      <pc:sldChg chg="del">
        <pc:chgData name="Jackson Rovina" userId="S::jrovina@twygo.com::bedc52cb-83e4-4129-a992-d0269ae58c95" providerId="AD" clId="Web-{AF277AC0-08FF-F5CA-5E74-51B1F13D10A5}" dt="2023-11-17T14:31:37.536" v="8"/>
        <pc:sldMkLst>
          <pc:docMk/>
          <pc:sldMk cId="677745498" sldId="257"/>
        </pc:sldMkLst>
      </pc:sldChg>
      <pc:sldChg chg="new">
        <pc:chgData name="Jackson Rovina" userId="S::jrovina@twygo.com::bedc52cb-83e4-4129-a992-d0269ae58c95" providerId="AD" clId="Web-{AF277AC0-08FF-F5CA-5E74-51B1F13D10A5}" dt="2023-11-17T14:30:26.500" v="0"/>
        <pc:sldMkLst>
          <pc:docMk/>
          <pc:sldMk cId="1654146274" sldId="267"/>
        </pc:sldMkLst>
      </pc:sldChg>
      <pc:sldChg chg="new del">
        <pc:chgData name="Jackson Rovina" userId="S::jrovina@twygo.com::bedc52cb-83e4-4129-a992-d0269ae58c95" providerId="AD" clId="Web-{AF277AC0-08FF-F5CA-5E74-51B1F13D10A5}" dt="2023-11-17T14:31:35.723" v="7"/>
        <pc:sldMkLst>
          <pc:docMk/>
          <pc:sldMk cId="3172743867" sldId="268"/>
        </pc:sldMkLst>
      </pc:sldChg>
      <pc:sldChg chg="new del">
        <pc:chgData name="Jackson Rovina" userId="S::jrovina@twygo.com::bedc52cb-83e4-4129-a992-d0269ae58c95" providerId="AD" clId="Web-{AF277AC0-08FF-F5CA-5E74-51B1F13D10A5}" dt="2023-11-17T14:31:31.613" v="6"/>
        <pc:sldMkLst>
          <pc:docMk/>
          <pc:sldMk cId="370838536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15893B5-1806-4F75-BD5C-6301AFE55F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b="17545"/>
          <a:stretch/>
        </p:blipFill>
        <p:spPr>
          <a:xfrm>
            <a:off x="-15881" y="0"/>
            <a:ext cx="12207881" cy="6858000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286DB9C2-34BB-48C3-8BEF-3A624F8F8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75C4A4A6-BFDD-4857-A24B-BAD6A955A4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7516" y="2981325"/>
            <a:ext cx="5886450" cy="447675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06C7AD30-3CFF-4757-9A86-2EBD8BE5C9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7516" y="3429000"/>
            <a:ext cx="5886450" cy="4476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&lt;Adicionar subtítulo&gt;</a:t>
            </a:r>
          </a:p>
        </p:txBody>
      </p:sp>
    </p:spTree>
    <p:extLst>
      <p:ext uri="{BB962C8B-B14F-4D97-AF65-F5344CB8AC3E}">
        <p14:creationId xmlns:p14="http://schemas.microsoft.com/office/powerpoint/2010/main" val="6947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82EC298-36E2-4583-86EC-C29FF9CFEE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b="17545"/>
          <a:stretch/>
        </p:blipFill>
        <p:spPr>
          <a:xfrm>
            <a:off x="-15881" y="0"/>
            <a:ext cx="12207881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8F8463-B9EB-4AA6-A450-D90FD926BD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1" y="2618957"/>
            <a:ext cx="5103075" cy="18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EF7B7-905C-4A7B-89F4-1B74A776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92798-6361-4523-8EEC-79F40DB4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C958BF-4028-4AE8-8A37-065BC39C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1FEDF6-6C73-48F0-A26F-9982E47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E6AD39-60A8-4C8C-9BED-39DF5EB9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578A3-F082-48E4-9367-09A3D071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6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9EED-41E9-49A9-89E7-20B0B5EE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84EB6-B3EB-4FA8-9A6D-514FB77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280220-A53B-4F64-8E8E-DBBEDC39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D12575-DB36-41FD-BB7E-66521542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0EE385-560D-4E8F-B42D-21F5E0425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40B43-D3B1-462E-8ECB-8F52D5C8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3B11DC-A168-45E0-B5D5-C53E044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42C654-88D2-4A8B-AD17-63303890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A220-E1E0-4CDF-B81C-D174A04C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1EE8EA-AC96-4F1A-AD10-C6E99D3F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8DBC8E-DBFF-4727-AA81-8487A5D3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341B5D-F2D8-4A48-8E0B-B1ECE3F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50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ED82C-3009-4EFD-8FF5-B3FDBB9B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6FE433-A40F-4872-9A9E-D25C555B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0EE21E-C6B4-4C73-A723-4024A9B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3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DD87B-793A-43E3-B17F-5BB77654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AA5EF-93E9-4457-98CA-AB34D29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A1D09-1969-4CF0-A060-8FFF07F9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B3020-BE88-4E03-8948-36579590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09E8-7461-4920-A4D0-F99D6F0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8E2AB-3119-4292-BAFC-31C2EB81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5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6A98E-368E-4319-808C-8FD9584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3B31AB-7B50-4E27-BC3D-DF5E0A2E1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5BC3E-518D-47A9-9001-F6F4AFB8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766E4-272A-4147-B3AD-895FA63A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BB38E-8E59-43C1-926C-284BF47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312B2-1009-40E7-B98B-A7443F11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7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E06A5-0A71-4CE3-88DB-13B5358C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452D02-72FA-4967-A935-6E2E3F85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8E163-943A-4F5F-A508-1E1E32BB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E3BE3-5492-4793-9923-78B689D6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4F6EC-C27A-4DFF-BC1E-2632EE5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3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98D1A-8C30-4FD8-859F-3ADC6D62A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167D85-EC2D-4DC3-8878-D8C4164ED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AFEBD-0381-4C4D-ABE8-E1BDC38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D56A1-D2C2-433A-8168-745B8990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4D176-FF0A-470E-919D-CE50286D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apítul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AE0FFBA-8A82-4E56-AF3E-2CAC7432B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46AF32C9-28C2-4F3A-A287-7A341BD99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pic>
        <p:nvPicPr>
          <p:cNvPr id="14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63774264-5C7E-4123-9C59-990831A2FC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6" y="919162"/>
            <a:ext cx="5037351" cy="5019675"/>
          </a:xfrm>
          <a:prstGeom prst="rect">
            <a:avLst/>
          </a:prstGeom>
        </p:spPr>
      </p:pic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6E19E86-A687-46C5-B5B7-83B840925B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152" y="2867025"/>
            <a:ext cx="5743331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36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10EF76FC-8764-4A0C-9139-7BAE933E76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152" y="3314700"/>
            <a:ext cx="5743331" cy="4476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subtítulo&gt;</a:t>
            </a:r>
          </a:p>
        </p:txBody>
      </p:sp>
    </p:spTree>
    <p:extLst>
      <p:ext uri="{BB962C8B-B14F-4D97-AF65-F5344CB8AC3E}">
        <p14:creationId xmlns:p14="http://schemas.microsoft.com/office/powerpoint/2010/main" val="24644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apítul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AE0FFBA-8A82-4E56-AF3E-2CAC7432B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46AF32C9-28C2-4F3A-A287-7A341BD99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E979735-F779-4882-A2A2-CB22FD7D16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147762"/>
            <a:ext cx="5429250" cy="4562475"/>
          </a:xfrm>
          <a:prstGeom prst="rect">
            <a:avLst/>
          </a:prstGeom>
        </p:spPr>
      </p:pic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90BCCAD0-9D3E-4B09-9C22-8437ABC4DC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652" y="2867025"/>
            <a:ext cx="5743331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36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1F46CEFD-9095-40D8-847A-22B5480EEE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652" y="3314700"/>
            <a:ext cx="5743331" cy="4476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subtítulo&gt;</a:t>
            </a:r>
          </a:p>
        </p:txBody>
      </p:sp>
    </p:spTree>
    <p:extLst>
      <p:ext uri="{BB962C8B-B14F-4D97-AF65-F5344CB8AC3E}">
        <p14:creationId xmlns:p14="http://schemas.microsoft.com/office/powerpoint/2010/main" val="1934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apítul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AE0FFBA-8A82-4E56-AF3E-2CAC7432B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46AF32C9-28C2-4F3A-A287-7A341BD99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pic>
        <p:nvPicPr>
          <p:cNvPr id="2" name="Imagem 1" descr="Desenho de personagens&#10;&#10;Descrição gerada automaticamente">
            <a:extLst>
              <a:ext uri="{FF2B5EF4-FFF2-40B4-BE49-F238E27FC236}">
                <a16:creationId xmlns:a16="http://schemas.microsoft.com/office/drawing/2014/main" id="{B60999D9-2BFA-48DA-A7A6-1F342745E8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1" y="823912"/>
            <a:ext cx="5429250" cy="5210175"/>
          </a:xfrm>
          <a:prstGeom prst="rect">
            <a:avLst/>
          </a:prstGeom>
        </p:spPr>
      </p:pic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02448B03-7EE9-419B-85BC-05B30F78C6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152" y="2867025"/>
            <a:ext cx="5898709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36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06B3D3D2-5B65-47ED-8AD9-A898B6B43A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152" y="3314700"/>
            <a:ext cx="5898709" cy="4476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subtítulo&gt;</a:t>
            </a:r>
          </a:p>
        </p:txBody>
      </p:sp>
    </p:spTree>
    <p:extLst>
      <p:ext uri="{BB962C8B-B14F-4D97-AF65-F5344CB8AC3E}">
        <p14:creationId xmlns:p14="http://schemas.microsoft.com/office/powerpoint/2010/main" val="38141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apítul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AE0FFBA-8A82-4E56-AF3E-2CAC7432B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46AF32C9-28C2-4F3A-A287-7A341BD99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76B776B-8E5B-434A-9365-4341C9E62E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63" y="831850"/>
            <a:ext cx="4983185" cy="4965700"/>
          </a:xfrm>
          <a:prstGeom prst="rect">
            <a:avLst/>
          </a:prstGeom>
        </p:spPr>
      </p:pic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7351DC99-1321-4BD4-988D-0DAC81C94D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152" y="2867025"/>
            <a:ext cx="5910048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36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AA5AA687-AC5C-4EE6-B051-B65BD96AE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152" y="3314700"/>
            <a:ext cx="5910048" cy="4476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subtítulo&gt;</a:t>
            </a:r>
          </a:p>
        </p:txBody>
      </p:sp>
    </p:spTree>
    <p:extLst>
      <p:ext uri="{BB962C8B-B14F-4D97-AF65-F5344CB8AC3E}">
        <p14:creationId xmlns:p14="http://schemas.microsoft.com/office/powerpoint/2010/main" val="2912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texto, desenho, comida&#10;&#10;Descrição gerada automaticamente">
            <a:extLst>
              <a:ext uri="{FF2B5EF4-FFF2-40B4-BE49-F238E27FC236}">
                <a16:creationId xmlns:a16="http://schemas.microsoft.com/office/drawing/2014/main" id="{7BA899AB-7030-42FC-A5C7-D4C5E81DA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A3601992-6322-4BBC-8889-C58359FF1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96EF5562-9D3C-47C3-85BC-5DAFDF75E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1800225"/>
            <a:ext cx="4714875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28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22BD13-B765-47DE-86CA-2F04AB824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2343150"/>
            <a:ext cx="4714875" cy="302895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texto&gt;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8FE7BBA5-12C5-4BBE-A48F-C7632A95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1250" y="2343150"/>
            <a:ext cx="4714875" cy="302895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texto&gt;</a:t>
            </a:r>
          </a:p>
        </p:txBody>
      </p:sp>
    </p:spTree>
    <p:extLst>
      <p:ext uri="{BB962C8B-B14F-4D97-AF65-F5344CB8AC3E}">
        <p14:creationId xmlns:p14="http://schemas.microsoft.com/office/powerpoint/2010/main" val="19394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677BD7-033A-4A16-A201-039C7DEB9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A3601992-6322-4BBC-8889-C58359FF1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2B616A6A-B21C-4522-9FDC-16CB25D8F6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1575" y="1800225"/>
            <a:ext cx="4714875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28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7F24B446-D850-42CC-ACD1-081EBFE20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1575" y="2343150"/>
            <a:ext cx="4714875" cy="302895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texto&gt;</a:t>
            </a:r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651CD760-A55F-4376-8FFE-9593B11CB3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775" y="1800225"/>
            <a:ext cx="4400550" cy="357187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ex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esenho de um cachorro&#10;&#10;Descrição gerada automaticamente">
            <a:extLst>
              <a:ext uri="{FF2B5EF4-FFF2-40B4-BE49-F238E27FC236}">
                <a16:creationId xmlns:a16="http://schemas.microsoft.com/office/drawing/2014/main" id="{B22A7267-1470-4A04-AE9E-29F9B484F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  <p:pic>
        <p:nvPicPr>
          <p:cNvPr id="11" name="Imagem 10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0BF618AB-8D10-490A-A9C0-915CD7A542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FEB032BB-6530-4442-8ED5-B57449B35C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1800225"/>
            <a:ext cx="4714875" cy="44767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sz="2800" b="1">
                <a:solidFill>
                  <a:srgbClr val="9349DE"/>
                </a:solidFill>
              </a:defRPr>
            </a:lvl1pPr>
          </a:lstStyle>
          <a:p>
            <a:pPr lvl="0"/>
            <a:r>
              <a:rPr lang="pt-BR"/>
              <a:t>&lt;Adicionar título&gt;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90638B1A-01BA-4911-B6F9-898237C5C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2343150"/>
            <a:ext cx="4714875" cy="302895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texto&gt;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E797F22-0A50-4F77-B1FA-E650832B08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1250" y="2343150"/>
            <a:ext cx="4714875" cy="302895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sz="1800" b="0">
                <a:solidFill>
                  <a:srgbClr val="1F2041"/>
                </a:solidFill>
              </a:defRPr>
            </a:lvl1pPr>
          </a:lstStyle>
          <a:p>
            <a:pPr lvl="0"/>
            <a:r>
              <a:rPr lang="pt-BR"/>
              <a:t>&lt;Adicionar texto&gt;</a:t>
            </a:r>
          </a:p>
        </p:txBody>
      </p:sp>
    </p:spTree>
    <p:extLst>
      <p:ext uri="{BB962C8B-B14F-4D97-AF65-F5344CB8AC3E}">
        <p14:creationId xmlns:p14="http://schemas.microsoft.com/office/powerpoint/2010/main" val="5040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o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AE0FFBA-8A82-4E56-AF3E-2CAC7432B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46AF32C9-28C2-4F3A-A287-7A341BD99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4"/>
          <a:stretch/>
        </p:blipFill>
        <p:spPr>
          <a:xfrm>
            <a:off x="0" y="0"/>
            <a:ext cx="12192000" cy="23222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E053BC2-13FC-4A10-B85A-5196BB4A45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04" y="928915"/>
            <a:ext cx="5017778" cy="500017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64D12C1-8E42-40DF-B4C9-62CA3F696B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5860" y="2345451"/>
            <a:ext cx="785813" cy="787892"/>
          </a:xfrm>
          <a:prstGeom prst="rect">
            <a:avLst/>
          </a:prstGeom>
          <a:effectLst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674F64-E6D1-43C3-9A5C-09E7EC9032CF}"/>
              </a:ext>
            </a:extLst>
          </p:cNvPr>
          <p:cNvSpPr txBox="1"/>
          <p:nvPr userDrawn="1"/>
        </p:nvSpPr>
        <p:spPr>
          <a:xfrm>
            <a:off x="2392192" y="3114023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1">
                <a:solidFill>
                  <a:srgbClr val="9349DE"/>
                </a:solidFill>
              </a:rPr>
              <a:t>ENTRE EM CONTATO</a:t>
            </a:r>
          </a:p>
        </p:txBody>
      </p:sp>
      <p:sp>
        <p:nvSpPr>
          <p:cNvPr id="11" name="Espaço Reservado para Texto 41">
            <a:extLst>
              <a:ext uri="{FF2B5EF4-FFF2-40B4-BE49-F238E27FC236}">
                <a16:creationId xmlns:a16="http://schemas.microsoft.com/office/drawing/2014/main" id="{419C1164-3FDA-4272-B5A0-1BBF35F5B3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532" y="3465013"/>
            <a:ext cx="5274468" cy="369888"/>
          </a:xfrm>
          <a:effectLst/>
        </p:spPr>
        <p:txBody>
          <a:bodyPr anchor="ctr">
            <a:noAutofit/>
          </a:bodyPr>
          <a:lstStyle>
            <a:lvl1pPr algn="ctr">
              <a:buNone/>
              <a:defRPr sz="2400" b="1">
                <a:solidFill>
                  <a:srgbClr val="191A40"/>
                </a:solidFill>
              </a:defRPr>
            </a:lvl1pPr>
          </a:lstStyle>
          <a:p>
            <a:pPr lvl="0"/>
            <a:r>
              <a:rPr lang="pt-BR"/>
              <a:t>&lt;NOME COMPLETO&gt;</a:t>
            </a:r>
          </a:p>
        </p:txBody>
      </p:sp>
      <p:sp>
        <p:nvSpPr>
          <p:cNvPr id="12" name="Espaço Reservado para Texto 41">
            <a:extLst>
              <a:ext uri="{FF2B5EF4-FFF2-40B4-BE49-F238E27FC236}">
                <a16:creationId xmlns:a16="http://schemas.microsoft.com/office/drawing/2014/main" id="{1A071756-E9E6-4215-8209-34500B99A6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532" y="3852373"/>
            <a:ext cx="5274468" cy="369888"/>
          </a:xfrm>
        </p:spPr>
        <p:txBody>
          <a:bodyPr anchor="ctr">
            <a:noAutofit/>
          </a:bodyPr>
          <a:lstStyle>
            <a:lvl1pPr algn="ctr">
              <a:buNone/>
              <a:defRPr sz="1600" b="1">
                <a:solidFill>
                  <a:srgbClr val="191A40"/>
                </a:solidFill>
              </a:defRPr>
            </a:lvl1pPr>
          </a:lstStyle>
          <a:p>
            <a:pPr lvl="0"/>
            <a:r>
              <a:rPr lang="pt-BR"/>
              <a:t>&lt;(00) 00000.0000 | nome@empresa.com.br&gt;</a:t>
            </a:r>
          </a:p>
        </p:txBody>
      </p:sp>
    </p:spTree>
    <p:extLst>
      <p:ext uri="{BB962C8B-B14F-4D97-AF65-F5344CB8AC3E}">
        <p14:creationId xmlns:p14="http://schemas.microsoft.com/office/powerpoint/2010/main" val="25872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641775-F2B9-465F-921E-8204036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BB106-564F-470C-BE32-231152F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8BFBF-389B-41A9-AE94-0729FFC8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0798-0113-4ABA-A368-7D6DA559A81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93A4A-4A0E-486E-A9D8-8A424AE85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EEF04-8CB1-4807-BF35-767B84553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B070-A01F-4C5D-84D8-E9057B0633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E35FBD-1283-4684-A27B-1DAF6BC1E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516" y="2565646"/>
            <a:ext cx="5886450" cy="1775535"/>
          </a:xfrm>
        </p:spPr>
        <p:txBody>
          <a:bodyPr>
            <a:normAutofit/>
          </a:bodyPr>
          <a:lstStyle/>
          <a:p>
            <a:pPr marL="0" indent="0"/>
            <a:endParaRPr lang="pt-BR" sz="3100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EA5FC6-8649-4A18-9ED6-F20B701AF1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516" y="4341181"/>
            <a:ext cx="5886450" cy="447675"/>
          </a:xfrm>
        </p:spPr>
        <p:txBody>
          <a:bodyPr/>
          <a:lstStyle/>
          <a:p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12022C-91CA-41B2-B34E-ED3099C7F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48" y="2663693"/>
            <a:ext cx="4283936" cy="1530613"/>
          </a:xfrm>
          <a:prstGeom prst="rect">
            <a:avLst/>
          </a:prstGeom>
          <a:effectLst>
            <a:outerShdw blurRad="63500" dist="50800" dir="5400000" algn="t" rotWithShape="0">
              <a:schemeClr val="accent5">
                <a:lumMod val="50000"/>
                <a:alpha val="50000"/>
              </a:schemeClr>
            </a:outerShdw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AC4DBA8-FE2E-411F-9267-E9D2C7509B86}"/>
              </a:ext>
            </a:extLst>
          </p:cNvPr>
          <p:cNvCxnSpPr>
            <a:cxnSpLocks/>
          </p:cNvCxnSpPr>
          <p:nvPr/>
        </p:nvCxnSpPr>
        <p:spPr>
          <a:xfrm>
            <a:off x="5704114" y="2663693"/>
            <a:ext cx="0" cy="2059227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A380B5-6E53-E7A6-DB75-F961DC1FD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83CD2-F9D1-DE34-D2C2-2662F3C6C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1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0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800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f1da665-802a-483d-acb2-e32aef3faa3e" xsi:nil="true"/>
    <lcf76f155ced4ddcb4097134ff3c332f xmlns="6f1da665-802a-483d-acb2-e32aef3faa3e">
      <Terms xmlns="http://schemas.microsoft.com/office/infopath/2007/PartnerControls"/>
    </lcf76f155ced4ddcb4097134ff3c332f>
    <TaxCatchAll xmlns="9e60179f-0e4d-46fb-8cfe-eb429b9425b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FE8867CAAE2747AFA028537885B1FF" ma:contentTypeVersion="14" ma:contentTypeDescription="Crie um novo documento." ma:contentTypeScope="" ma:versionID="66ae57c218be8676f6b121a1cdb1c984">
  <xsd:schema xmlns:xsd="http://www.w3.org/2001/XMLSchema" xmlns:xs="http://www.w3.org/2001/XMLSchema" xmlns:p="http://schemas.microsoft.com/office/2006/metadata/properties" xmlns:ns2="6f1da665-802a-483d-acb2-e32aef3faa3e" xmlns:ns3="9e60179f-0e4d-46fb-8cfe-eb429b9425b5" targetNamespace="http://schemas.microsoft.com/office/2006/metadata/properties" ma:root="true" ma:fieldsID="0bae976935d88a0d1b98df7e7cdef731" ns2:_="" ns3:_="">
    <xsd:import namespace="6f1da665-802a-483d-acb2-e32aef3faa3e"/>
    <xsd:import namespace="9e60179f-0e4d-46fb-8cfe-eb429b9425b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da665-802a-483d-acb2-e32aef3faa3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aec1a758-647a-4997-b834-9f48ba9e0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0179f-0e4d-46fb-8cfe-eb429b9425b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0bb33d1-e9e3-4cce-b19a-317a2ea2a67e}" ma:internalName="TaxCatchAll" ma:showField="CatchAllData" ma:web="9e60179f-0e4d-46fb-8cfe-eb429b9425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459A0-E819-4044-B6D8-15A57B4AD591}">
  <ds:schemaRefs>
    <ds:schemaRef ds:uri="c3210d47-bc69-4eee-b781-c2af20ff221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3FA7D9-4C97-49BD-A03F-BA84FE3B3134}"/>
</file>

<file path=customXml/itemProps3.xml><?xml version="1.0" encoding="utf-8"?>
<ds:datastoreItem xmlns:ds="http://schemas.openxmlformats.org/officeDocument/2006/customXml" ds:itemID="{F63D9CFD-B96F-4FE4-859C-50BEAAB03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Passos</dc:creator>
  <cp:lastModifiedBy>Jackson Rovina</cp:lastModifiedBy>
  <cp:revision>45</cp:revision>
  <dcterms:created xsi:type="dcterms:W3CDTF">2020-11-06T19:32:05Z</dcterms:created>
  <dcterms:modified xsi:type="dcterms:W3CDTF">2023-11-17T14:31:42Z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0x010100CCFE8867CAAE2747AFA028537885B1FF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2023-11-17T14:27:50Z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45554a02-cbdc-49ac-b9af-44a35d56c547</vt:lpwstr>
  </property>
  <property fmtid="{D5CDD505-2E9C-101B-9397-08002B2CF9AE}" pid="9" name="MSIP_Label_defa4170-0d19-0005-0004-bc88714345d2_ActionId">
    <vt:lpwstr>3d096722-7dcb-42fc-83e3-9433104edc0d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xd_ProgID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xd_Signature">
    <vt:bool>false</vt:bool>
  </property>
</Properties>
</file>