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68" r:id="rId5"/>
    <p:sldId id="260" r:id="rId6"/>
    <p:sldId id="262" r:id="rId7"/>
    <p:sldId id="263" r:id="rId8"/>
    <p:sldId id="256" r:id="rId9"/>
    <p:sldId id="258" r:id="rId10"/>
    <p:sldId id="259" r:id="rId11"/>
    <p:sldId id="264" r:id="rId12"/>
    <p:sldId id="266" r:id="rId13"/>
    <p:sldId id="267"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794816-E420-4F03-B88D-35A7E2FD005D}" v="96" dt="2024-07-04T09:45:50.6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5033" autoAdjust="0"/>
  </p:normalViewPr>
  <p:slideViewPr>
    <p:cSldViewPr snapToGrid="0">
      <p:cViewPr varScale="1">
        <p:scale>
          <a:sx n="75" d="100"/>
          <a:sy n="75" d="100"/>
        </p:scale>
        <p:origin x="36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טווארי פרשנט" userId="778bb007-0fde-4925-b4b6-9d26759af3f9" providerId="ADAL" clId="{C5794816-E420-4F03-B88D-35A7E2FD005D}"/>
    <pc:docChg chg="undo redo custSel addSld delSld modSld">
      <pc:chgData name="טווארי פרשנט" userId="778bb007-0fde-4925-b4b6-9d26759af3f9" providerId="ADAL" clId="{C5794816-E420-4F03-B88D-35A7E2FD005D}" dt="2024-07-04T09:45:50.660" v="1354" actId="2711"/>
      <pc:docMkLst>
        <pc:docMk/>
      </pc:docMkLst>
      <pc:sldChg chg="addSp modSp mod">
        <pc:chgData name="טווארי פרשנט" userId="778bb007-0fde-4925-b4b6-9d26759af3f9" providerId="ADAL" clId="{C5794816-E420-4F03-B88D-35A7E2FD005D}" dt="2024-07-03T09:13:16.928" v="327" actId="1076"/>
        <pc:sldMkLst>
          <pc:docMk/>
          <pc:sldMk cId="1083673265" sldId="256"/>
        </pc:sldMkLst>
        <pc:spChg chg="add mod">
          <ac:chgData name="טווארי פרשנט" userId="778bb007-0fde-4925-b4b6-9d26759af3f9" providerId="ADAL" clId="{C5794816-E420-4F03-B88D-35A7E2FD005D}" dt="2024-07-03T09:13:16.928" v="327" actId="1076"/>
          <ac:spMkLst>
            <pc:docMk/>
            <pc:sldMk cId="1083673265" sldId="256"/>
            <ac:spMk id="2" creationId="{E141A0EC-9286-1077-73A5-B0133E403BB0}"/>
          </ac:spMkLst>
        </pc:spChg>
        <pc:picChg chg="mod">
          <ac:chgData name="טווארי פרשנט" userId="778bb007-0fde-4925-b4b6-9d26759af3f9" providerId="ADAL" clId="{C5794816-E420-4F03-B88D-35A7E2FD005D}" dt="2024-07-03T08:00:05.906" v="2" actId="14100"/>
          <ac:picMkLst>
            <pc:docMk/>
            <pc:sldMk cId="1083673265" sldId="256"/>
            <ac:picMk id="4" creationId="{00000000-0000-0000-0000-000000000000}"/>
          </ac:picMkLst>
        </pc:picChg>
      </pc:sldChg>
      <pc:sldChg chg="delSp del mod">
        <pc:chgData name="טווארי פרשנט" userId="778bb007-0fde-4925-b4b6-9d26759af3f9" providerId="ADAL" clId="{C5794816-E420-4F03-B88D-35A7E2FD005D}" dt="2024-07-03T08:01:39.868" v="43" actId="47"/>
        <pc:sldMkLst>
          <pc:docMk/>
          <pc:sldMk cId="1171691296" sldId="257"/>
        </pc:sldMkLst>
        <pc:spChg chg="del">
          <ac:chgData name="טווארי פרשנט" userId="778bb007-0fde-4925-b4b6-9d26759af3f9" providerId="ADAL" clId="{C5794816-E420-4F03-B88D-35A7E2FD005D}" dt="2024-07-03T08:00:42.703" v="13" actId="21"/>
          <ac:spMkLst>
            <pc:docMk/>
            <pc:sldMk cId="1171691296" sldId="257"/>
            <ac:spMk id="4" creationId="{00000000-0000-0000-0000-000000000000}"/>
          </ac:spMkLst>
        </pc:spChg>
      </pc:sldChg>
      <pc:sldChg chg="addSp delSp modSp mod modTransition">
        <pc:chgData name="טווארי פרשנט" userId="778bb007-0fde-4925-b4b6-9d26759af3f9" providerId="ADAL" clId="{C5794816-E420-4F03-B88D-35A7E2FD005D}" dt="2024-07-04T08:48:45.490" v="994" actId="14100"/>
        <pc:sldMkLst>
          <pc:docMk/>
          <pc:sldMk cId="1151038096" sldId="258"/>
        </pc:sldMkLst>
        <pc:spChg chg="add del mod">
          <ac:chgData name="טווארי פרשנט" userId="778bb007-0fde-4925-b4b6-9d26759af3f9" providerId="ADAL" clId="{C5794816-E420-4F03-B88D-35A7E2FD005D}" dt="2024-07-04T08:48:31.108" v="989" actId="478"/>
          <ac:spMkLst>
            <pc:docMk/>
            <pc:sldMk cId="1151038096" sldId="258"/>
            <ac:spMk id="2" creationId="{6E55CA78-44D9-328E-87D8-76C128915944}"/>
          </ac:spMkLst>
        </pc:spChg>
        <pc:spChg chg="mod">
          <ac:chgData name="טווארי פרשנט" userId="778bb007-0fde-4925-b4b6-9d26759af3f9" providerId="ADAL" clId="{C5794816-E420-4F03-B88D-35A7E2FD005D}" dt="2024-07-04T08:48:45.490" v="994" actId="14100"/>
          <ac:spMkLst>
            <pc:docMk/>
            <pc:sldMk cId="1151038096" sldId="258"/>
            <ac:spMk id="5" creationId="{00000000-0000-0000-0000-000000000000}"/>
          </ac:spMkLst>
        </pc:spChg>
        <pc:picChg chg="mod">
          <ac:chgData name="טווארי פרשנט" userId="778bb007-0fde-4925-b4b6-9d26759af3f9" providerId="ADAL" clId="{C5794816-E420-4F03-B88D-35A7E2FD005D}" dt="2024-07-03T08:00:10.854" v="3" actId="1076"/>
          <ac:picMkLst>
            <pc:docMk/>
            <pc:sldMk cId="1151038096" sldId="258"/>
            <ac:picMk id="4" creationId="{00000000-0000-0000-0000-000000000000}"/>
          </ac:picMkLst>
        </pc:picChg>
      </pc:sldChg>
      <pc:sldChg chg="addSp delSp modSp add mod modAnim">
        <pc:chgData name="טווארי פרשנט" userId="778bb007-0fde-4925-b4b6-9d26759af3f9" providerId="ADAL" clId="{C5794816-E420-4F03-B88D-35A7E2FD005D}" dt="2024-07-04T09:45:31.444" v="1352" actId="2711"/>
        <pc:sldMkLst>
          <pc:docMk/>
          <pc:sldMk cId="1457036933" sldId="259"/>
        </pc:sldMkLst>
        <pc:spChg chg="add mod">
          <ac:chgData name="טווארי פרשנט" userId="778bb007-0fde-4925-b4b6-9d26759af3f9" providerId="ADAL" clId="{C5794816-E420-4F03-B88D-35A7E2FD005D}" dt="2024-07-04T09:45:31.444" v="1352" actId="2711"/>
          <ac:spMkLst>
            <pc:docMk/>
            <pc:sldMk cId="1457036933" sldId="259"/>
            <ac:spMk id="2" creationId="{00000000-0000-0000-0000-000000000000}"/>
          </ac:spMkLst>
        </pc:spChg>
        <pc:spChg chg="del">
          <ac:chgData name="טווארי פרשנט" userId="778bb007-0fde-4925-b4b6-9d26759af3f9" providerId="ADAL" clId="{C5794816-E420-4F03-B88D-35A7E2FD005D}" dt="2024-07-03T08:00:21.847" v="5" actId="478"/>
          <ac:spMkLst>
            <pc:docMk/>
            <pc:sldMk cId="1457036933" sldId="259"/>
            <ac:spMk id="3" creationId="{00000000-0000-0000-0000-000000000000}"/>
          </ac:spMkLst>
        </pc:spChg>
        <pc:spChg chg="del">
          <ac:chgData name="טווארי פרשנט" userId="778bb007-0fde-4925-b4b6-9d26759af3f9" providerId="ADAL" clId="{C5794816-E420-4F03-B88D-35A7E2FD005D}" dt="2024-07-03T08:00:36.063" v="11" actId="478"/>
          <ac:spMkLst>
            <pc:docMk/>
            <pc:sldMk cId="1457036933" sldId="259"/>
            <ac:spMk id="5" creationId="{00000000-0000-0000-0000-000000000000}"/>
          </ac:spMkLst>
        </pc:spChg>
        <pc:spChg chg="add mod">
          <ac:chgData name="טווארי פרשנט" userId="778bb007-0fde-4925-b4b6-9d26759af3f9" providerId="ADAL" clId="{C5794816-E420-4F03-B88D-35A7E2FD005D}" dt="2024-07-04T09:45:31.444" v="1352" actId="2711"/>
          <ac:spMkLst>
            <pc:docMk/>
            <pc:sldMk cId="1457036933" sldId="259"/>
            <ac:spMk id="7" creationId="{11EC31A5-F44C-301C-86E0-968430E25352}"/>
          </ac:spMkLst>
        </pc:spChg>
        <pc:spChg chg="add mod">
          <ac:chgData name="טווארי פרשנט" userId="778bb007-0fde-4925-b4b6-9d26759af3f9" providerId="ADAL" clId="{C5794816-E420-4F03-B88D-35A7E2FD005D}" dt="2024-07-04T09:45:31.444" v="1352" actId="2711"/>
          <ac:spMkLst>
            <pc:docMk/>
            <pc:sldMk cId="1457036933" sldId="259"/>
            <ac:spMk id="9" creationId="{5C6E3B40-CADA-5D55-808B-9E9CEBE7CCBD}"/>
          </ac:spMkLst>
        </pc:spChg>
        <pc:spChg chg="add mod">
          <ac:chgData name="טווארי פרשנט" userId="778bb007-0fde-4925-b4b6-9d26759af3f9" providerId="ADAL" clId="{C5794816-E420-4F03-B88D-35A7E2FD005D}" dt="2024-07-04T09:45:31.444" v="1352" actId="2711"/>
          <ac:spMkLst>
            <pc:docMk/>
            <pc:sldMk cId="1457036933" sldId="259"/>
            <ac:spMk id="11" creationId="{A8262F75-E353-CBBC-A9B0-4FA3F0B26A1E}"/>
          </ac:spMkLst>
        </pc:spChg>
        <pc:spChg chg="add mod">
          <ac:chgData name="טווארי פרשנט" userId="778bb007-0fde-4925-b4b6-9d26759af3f9" providerId="ADAL" clId="{C5794816-E420-4F03-B88D-35A7E2FD005D}" dt="2024-07-04T09:45:31.444" v="1352" actId="2711"/>
          <ac:spMkLst>
            <pc:docMk/>
            <pc:sldMk cId="1457036933" sldId="259"/>
            <ac:spMk id="13" creationId="{CFAA7019-9D6E-4143-DF87-6EF5F9B0BB0A}"/>
          </ac:spMkLst>
        </pc:spChg>
        <pc:spChg chg="add mod">
          <ac:chgData name="טווארי פרשנט" userId="778bb007-0fde-4925-b4b6-9d26759af3f9" providerId="ADAL" clId="{C5794816-E420-4F03-B88D-35A7E2FD005D}" dt="2024-07-04T09:45:31.444" v="1352" actId="2711"/>
          <ac:spMkLst>
            <pc:docMk/>
            <pc:sldMk cId="1457036933" sldId="259"/>
            <ac:spMk id="15" creationId="{0798C245-5F25-1F6D-BFC4-501BB28DD44E}"/>
          </ac:spMkLst>
        </pc:spChg>
        <pc:spChg chg="add mod">
          <ac:chgData name="טווארי פרשנט" userId="778bb007-0fde-4925-b4b6-9d26759af3f9" providerId="ADAL" clId="{C5794816-E420-4F03-B88D-35A7E2FD005D}" dt="2024-07-04T09:45:31.444" v="1352" actId="2711"/>
          <ac:spMkLst>
            <pc:docMk/>
            <pc:sldMk cId="1457036933" sldId="259"/>
            <ac:spMk id="17" creationId="{43A66CC8-9708-172B-08E5-40B1C5420C2B}"/>
          </ac:spMkLst>
        </pc:spChg>
        <pc:spChg chg="add mod">
          <ac:chgData name="טווארי פרשנט" userId="778bb007-0fde-4925-b4b6-9d26759af3f9" providerId="ADAL" clId="{C5794816-E420-4F03-B88D-35A7E2FD005D}" dt="2024-07-04T09:45:31.444" v="1352" actId="2711"/>
          <ac:spMkLst>
            <pc:docMk/>
            <pc:sldMk cId="1457036933" sldId="259"/>
            <ac:spMk id="19" creationId="{E1A46952-0128-0C75-2DE2-2EE86A4951D8}"/>
          </ac:spMkLst>
        </pc:spChg>
        <pc:spChg chg="add">
          <ac:chgData name="טווארי פרשנט" userId="778bb007-0fde-4925-b4b6-9d26759af3f9" providerId="ADAL" clId="{C5794816-E420-4F03-B88D-35A7E2FD005D}" dt="2024-07-03T11:17:27.048" v="372"/>
          <ac:spMkLst>
            <pc:docMk/>
            <pc:sldMk cId="1457036933" sldId="259"/>
            <ac:spMk id="20" creationId="{548440AE-4304-0295-5325-FF7D6C935060}"/>
          </ac:spMkLst>
        </pc:spChg>
        <pc:spChg chg="add mod">
          <ac:chgData name="טווארי פרשנט" userId="778bb007-0fde-4925-b4b6-9d26759af3f9" providerId="ADAL" clId="{C5794816-E420-4F03-B88D-35A7E2FD005D}" dt="2024-07-03T11:17:40.274" v="378" actId="6549"/>
          <ac:spMkLst>
            <pc:docMk/>
            <pc:sldMk cId="1457036933" sldId="259"/>
            <ac:spMk id="21" creationId="{8FA3F423-0269-7E69-C07B-D628AF408D2A}"/>
          </ac:spMkLst>
        </pc:spChg>
        <pc:spChg chg="add del mod">
          <ac:chgData name="טווארי פרשנט" userId="778bb007-0fde-4925-b4b6-9d26759af3f9" providerId="ADAL" clId="{C5794816-E420-4F03-B88D-35A7E2FD005D}" dt="2024-07-03T11:17:40.880" v="379" actId="22"/>
          <ac:spMkLst>
            <pc:docMk/>
            <pc:sldMk cId="1457036933" sldId="259"/>
            <ac:spMk id="23" creationId="{323A7B6D-EB0F-3B06-9A39-3A2751EA8809}"/>
          </ac:spMkLst>
        </pc:spChg>
        <pc:spChg chg="add mod">
          <ac:chgData name="טווארי פרשנט" userId="778bb007-0fde-4925-b4b6-9d26759af3f9" providerId="ADAL" clId="{C5794816-E420-4F03-B88D-35A7E2FD005D}" dt="2024-07-04T09:45:31.444" v="1352" actId="2711"/>
          <ac:spMkLst>
            <pc:docMk/>
            <pc:sldMk cId="1457036933" sldId="259"/>
            <ac:spMk id="25" creationId="{033C7983-28D1-0588-9503-CC7DF5AEFD4C}"/>
          </ac:spMkLst>
        </pc:spChg>
        <pc:spChg chg="add mod">
          <ac:chgData name="טווארי פרשנט" userId="778bb007-0fde-4925-b4b6-9d26759af3f9" providerId="ADAL" clId="{C5794816-E420-4F03-B88D-35A7E2FD005D}" dt="2024-07-04T09:45:31.444" v="1352" actId="2711"/>
          <ac:spMkLst>
            <pc:docMk/>
            <pc:sldMk cId="1457036933" sldId="259"/>
            <ac:spMk id="27" creationId="{1E07E039-E51D-24AF-F684-C9D533B2BB44}"/>
          </ac:spMkLst>
        </pc:spChg>
        <pc:picChg chg="add del mod">
          <ac:chgData name="טווארי פרשנט" userId="778bb007-0fde-4925-b4b6-9d26759af3f9" providerId="ADAL" clId="{C5794816-E420-4F03-B88D-35A7E2FD005D}" dt="2024-07-04T09:45:31.444" v="1352" actId="2711"/>
          <ac:picMkLst>
            <pc:docMk/>
            <pc:sldMk cId="1457036933" sldId="259"/>
            <ac:picMk id="4" creationId="{00000000-0000-0000-0000-000000000000}"/>
          </ac:picMkLst>
        </pc:picChg>
      </pc:sldChg>
      <pc:sldChg chg="addSp delSp modSp new mod modAnim">
        <pc:chgData name="טווארי פרשנט" userId="778bb007-0fde-4925-b4b6-9d26759af3f9" providerId="ADAL" clId="{C5794816-E420-4F03-B88D-35A7E2FD005D}" dt="2024-07-04T08:41:47.102" v="926"/>
        <pc:sldMkLst>
          <pc:docMk/>
          <pc:sldMk cId="3262385304" sldId="260"/>
        </pc:sldMkLst>
        <pc:spChg chg="del">
          <ac:chgData name="טווארי פרשנט" userId="778bb007-0fde-4925-b4b6-9d26759af3f9" providerId="ADAL" clId="{C5794816-E420-4F03-B88D-35A7E2FD005D}" dt="2024-07-03T08:01:52.791" v="46" actId="478"/>
          <ac:spMkLst>
            <pc:docMk/>
            <pc:sldMk cId="3262385304" sldId="260"/>
            <ac:spMk id="2" creationId="{A87EC16C-05C2-38A3-D71A-C7F9BE261407}"/>
          </ac:spMkLst>
        </pc:spChg>
        <pc:spChg chg="del">
          <ac:chgData name="טווארי פרשנט" userId="778bb007-0fde-4925-b4b6-9d26759af3f9" providerId="ADAL" clId="{C5794816-E420-4F03-B88D-35A7E2FD005D}" dt="2024-07-03T08:01:52.169" v="45" actId="478"/>
          <ac:spMkLst>
            <pc:docMk/>
            <pc:sldMk cId="3262385304" sldId="260"/>
            <ac:spMk id="3" creationId="{1866CA17-F5EE-51CF-C8D6-45D1F249D275}"/>
          </ac:spMkLst>
        </pc:spChg>
        <pc:spChg chg="add mod">
          <ac:chgData name="טווארי פרשנט" userId="778bb007-0fde-4925-b4b6-9d26759af3f9" providerId="ADAL" clId="{C5794816-E420-4F03-B88D-35A7E2FD005D}" dt="2024-07-03T08:49:05.896" v="155" actId="1076"/>
          <ac:spMkLst>
            <pc:docMk/>
            <pc:sldMk cId="3262385304" sldId="260"/>
            <ac:spMk id="4" creationId="{E141A0EC-9286-1077-73A5-B0133E403BB0}"/>
          </ac:spMkLst>
        </pc:spChg>
        <pc:spChg chg="add mod">
          <ac:chgData name="טווארי פרשנט" userId="778bb007-0fde-4925-b4b6-9d26759af3f9" providerId="ADAL" clId="{C5794816-E420-4F03-B88D-35A7E2FD005D}" dt="2024-07-03T08:19:48.878" v="154" actId="1076"/>
          <ac:spMkLst>
            <pc:docMk/>
            <pc:sldMk cId="3262385304" sldId="260"/>
            <ac:spMk id="6" creationId="{7AD4FA66-8A43-557E-9A1E-5914824B13A0}"/>
          </ac:spMkLst>
        </pc:spChg>
        <pc:spChg chg="add mod">
          <ac:chgData name="טווארי פרשנט" userId="778bb007-0fde-4925-b4b6-9d26759af3f9" providerId="ADAL" clId="{C5794816-E420-4F03-B88D-35A7E2FD005D}" dt="2024-07-03T08:49:47.584" v="222" actId="1076"/>
          <ac:spMkLst>
            <pc:docMk/>
            <pc:sldMk cId="3262385304" sldId="260"/>
            <ac:spMk id="7" creationId="{1E7EBE5D-1B71-16E7-8A6A-5348FF7FDD6A}"/>
          </ac:spMkLst>
        </pc:spChg>
      </pc:sldChg>
      <pc:sldChg chg="delSp add del mod">
        <pc:chgData name="טווארי פרשנט" userId="778bb007-0fde-4925-b4b6-9d26759af3f9" providerId="ADAL" clId="{C5794816-E420-4F03-B88D-35A7E2FD005D}" dt="2024-07-03T09:13:20.848" v="328" actId="47"/>
        <pc:sldMkLst>
          <pc:docMk/>
          <pc:sldMk cId="2730864186" sldId="261"/>
        </pc:sldMkLst>
        <pc:spChg chg="del">
          <ac:chgData name="טווארי פרשנט" userId="778bb007-0fde-4925-b4b6-9d26759af3f9" providerId="ADAL" clId="{C5794816-E420-4F03-B88D-35A7E2FD005D}" dt="2024-07-03T09:13:13.266" v="325" actId="21"/>
          <ac:spMkLst>
            <pc:docMk/>
            <pc:sldMk cId="2730864186" sldId="261"/>
            <ac:spMk id="4" creationId="{E141A0EC-9286-1077-73A5-B0133E403BB0}"/>
          </ac:spMkLst>
        </pc:spChg>
      </pc:sldChg>
      <pc:sldChg chg="addSp delSp modSp add mod modAnim modNotesTx">
        <pc:chgData name="טווארי פרשנט" userId="778bb007-0fde-4925-b4b6-9d26759af3f9" providerId="ADAL" clId="{C5794816-E420-4F03-B88D-35A7E2FD005D}" dt="2024-07-04T08:41:58.328" v="929"/>
        <pc:sldMkLst>
          <pc:docMk/>
          <pc:sldMk cId="710889762" sldId="262"/>
        </pc:sldMkLst>
        <pc:spChg chg="add mod">
          <ac:chgData name="טווארי פרשנט" userId="778bb007-0fde-4925-b4b6-9d26759af3f9" providerId="ADAL" clId="{C5794816-E420-4F03-B88D-35A7E2FD005D}" dt="2024-07-03T08:52:55.621" v="267" actId="20577"/>
          <ac:spMkLst>
            <pc:docMk/>
            <pc:sldMk cId="710889762" sldId="262"/>
            <ac:spMk id="5" creationId="{580F7A0A-0950-7645-1704-62AB879CEA76}"/>
          </ac:spMkLst>
        </pc:spChg>
        <pc:spChg chg="del">
          <ac:chgData name="טווארי פרשנט" userId="778bb007-0fde-4925-b4b6-9d26759af3f9" providerId="ADAL" clId="{C5794816-E420-4F03-B88D-35A7E2FD005D}" dt="2024-07-03T08:51:50.006" v="240" actId="478"/>
          <ac:spMkLst>
            <pc:docMk/>
            <pc:sldMk cId="710889762" sldId="262"/>
            <ac:spMk id="6" creationId="{7AD4FA66-8A43-557E-9A1E-5914824B13A0}"/>
          </ac:spMkLst>
        </pc:spChg>
        <pc:spChg chg="del">
          <ac:chgData name="טווארי פרשנט" userId="778bb007-0fde-4925-b4b6-9d26759af3f9" providerId="ADAL" clId="{C5794816-E420-4F03-B88D-35A7E2FD005D}" dt="2024-07-03T08:49:58.901" v="224" actId="478"/>
          <ac:spMkLst>
            <pc:docMk/>
            <pc:sldMk cId="710889762" sldId="262"/>
            <ac:spMk id="7" creationId="{1E7EBE5D-1B71-16E7-8A6A-5348FF7FDD6A}"/>
          </ac:spMkLst>
        </pc:spChg>
        <pc:spChg chg="add mod">
          <ac:chgData name="טווארי פרשנט" userId="778bb007-0fde-4925-b4b6-9d26759af3f9" providerId="ADAL" clId="{C5794816-E420-4F03-B88D-35A7E2FD005D}" dt="2024-07-03T08:53:49.031" v="276" actId="113"/>
          <ac:spMkLst>
            <pc:docMk/>
            <pc:sldMk cId="710889762" sldId="262"/>
            <ac:spMk id="9" creationId="{B0ADA87F-2343-22D2-5CA6-4AC13665CC94}"/>
          </ac:spMkLst>
        </pc:spChg>
        <pc:spChg chg="add mod">
          <ac:chgData name="טווארי פרשנט" userId="778bb007-0fde-4925-b4b6-9d26759af3f9" providerId="ADAL" clId="{C5794816-E420-4F03-B88D-35A7E2FD005D}" dt="2024-07-03T08:53:51.969" v="277" actId="113"/>
          <ac:spMkLst>
            <pc:docMk/>
            <pc:sldMk cId="710889762" sldId="262"/>
            <ac:spMk id="11" creationId="{DD382482-BB0A-C6E4-6B35-7A83C19090FD}"/>
          </ac:spMkLst>
        </pc:spChg>
        <pc:spChg chg="add mod">
          <ac:chgData name="טווארי פרשנט" userId="778bb007-0fde-4925-b4b6-9d26759af3f9" providerId="ADAL" clId="{C5794816-E420-4F03-B88D-35A7E2FD005D}" dt="2024-07-03T08:54:52.051" v="302" actId="1076"/>
          <ac:spMkLst>
            <pc:docMk/>
            <pc:sldMk cId="710889762" sldId="262"/>
            <ac:spMk id="13" creationId="{A24C89AC-B8A9-1E2D-11A2-45B93A62C020}"/>
          </ac:spMkLst>
        </pc:spChg>
        <pc:spChg chg="add mod">
          <ac:chgData name="טווארי פרשנט" userId="778bb007-0fde-4925-b4b6-9d26759af3f9" providerId="ADAL" clId="{C5794816-E420-4F03-B88D-35A7E2FD005D}" dt="2024-07-03T09:14:24.904" v="340" actId="1076"/>
          <ac:spMkLst>
            <pc:docMk/>
            <pc:sldMk cId="710889762" sldId="262"/>
            <ac:spMk id="15" creationId="{865007EE-E7B4-B000-04A7-9BB5925459DD}"/>
          </ac:spMkLst>
        </pc:spChg>
        <pc:picChg chg="add del mod">
          <ac:chgData name="טווארי פרשנט" userId="778bb007-0fde-4925-b4b6-9d26759af3f9" providerId="ADAL" clId="{C5794816-E420-4F03-B88D-35A7E2FD005D}" dt="2024-07-03T08:50:47.402" v="229" actId="478"/>
          <ac:picMkLst>
            <pc:docMk/>
            <pc:sldMk cId="710889762" sldId="262"/>
            <ac:picMk id="2" creationId="{301AD9BD-D440-BD7E-4B7F-3E8ABC2EC299}"/>
          </ac:picMkLst>
        </pc:picChg>
      </pc:sldChg>
      <pc:sldChg chg="addSp delSp modSp add mod setBg">
        <pc:chgData name="טווארי פרשנט" userId="778bb007-0fde-4925-b4b6-9d26759af3f9" providerId="ADAL" clId="{C5794816-E420-4F03-B88D-35A7E2FD005D}" dt="2024-07-04T08:47:11.654" v="984" actId="26606"/>
        <pc:sldMkLst>
          <pc:docMk/>
          <pc:sldMk cId="3019185322" sldId="263"/>
        </pc:sldMkLst>
        <pc:spChg chg="mod">
          <ac:chgData name="טווארי פרשנט" userId="778bb007-0fde-4925-b4b6-9d26759af3f9" providerId="ADAL" clId="{C5794816-E420-4F03-B88D-35A7E2FD005D}" dt="2024-07-04T08:47:11.654" v="984" actId="26606"/>
          <ac:spMkLst>
            <pc:docMk/>
            <pc:sldMk cId="3019185322" sldId="263"/>
            <ac:spMk id="4" creationId="{E141A0EC-9286-1077-73A5-B0133E403BB0}"/>
          </ac:spMkLst>
        </pc:spChg>
        <pc:spChg chg="add mod">
          <ac:chgData name="טווארי פרשנט" userId="778bb007-0fde-4925-b4b6-9d26759af3f9" providerId="ADAL" clId="{C5794816-E420-4F03-B88D-35A7E2FD005D}" dt="2024-07-04T08:47:11.654" v="984" actId="26606"/>
          <ac:spMkLst>
            <pc:docMk/>
            <pc:sldMk cId="3019185322" sldId="263"/>
            <ac:spMk id="5" creationId="{C39C1D2D-FAF3-9065-B76D-348E7C3FEA91}"/>
          </ac:spMkLst>
        </pc:spChg>
        <pc:spChg chg="del">
          <ac:chgData name="טווארי פרשנט" userId="778bb007-0fde-4925-b4b6-9d26759af3f9" providerId="ADAL" clId="{C5794816-E420-4F03-B88D-35A7E2FD005D}" dt="2024-07-03T08:55:00.299" v="304" actId="478"/>
          <ac:spMkLst>
            <pc:docMk/>
            <pc:sldMk cId="3019185322" sldId="263"/>
            <ac:spMk id="6" creationId="{7AD4FA66-8A43-557E-9A1E-5914824B13A0}"/>
          </ac:spMkLst>
        </pc:spChg>
        <pc:spChg chg="add del">
          <ac:chgData name="טווארי פרשנט" userId="778bb007-0fde-4925-b4b6-9d26759af3f9" providerId="ADAL" clId="{C5794816-E420-4F03-B88D-35A7E2FD005D}" dt="2024-07-04T08:47:11.654" v="984" actId="26606"/>
          <ac:spMkLst>
            <pc:docMk/>
            <pc:sldMk cId="3019185322" sldId="263"/>
            <ac:spMk id="10" creationId="{E45CA849-654C-4173-AD99-B3A2528275F5}"/>
          </ac:spMkLst>
        </pc:spChg>
        <pc:spChg chg="add del">
          <ac:chgData name="טווארי פרשנט" userId="778bb007-0fde-4925-b4b6-9d26759af3f9" providerId="ADAL" clId="{C5794816-E420-4F03-B88D-35A7E2FD005D}" dt="2024-07-04T08:47:11.654" v="984" actId="26606"/>
          <ac:spMkLst>
            <pc:docMk/>
            <pc:sldMk cId="3019185322" sldId="263"/>
            <ac:spMk id="12" creationId="{3E23A947-2D45-4208-AE2B-64948C87A3EB}"/>
          </ac:spMkLst>
        </pc:spChg>
        <pc:spChg chg="add del">
          <ac:chgData name="טווארי פרשנט" userId="778bb007-0fde-4925-b4b6-9d26759af3f9" providerId="ADAL" clId="{C5794816-E420-4F03-B88D-35A7E2FD005D}" dt="2024-07-04T08:47:11.654" v="984" actId="26606"/>
          <ac:spMkLst>
            <pc:docMk/>
            <pc:sldMk cId="3019185322" sldId="263"/>
            <ac:spMk id="14" creationId="{E5BBB0F9-6A59-4D02-A9C7-A2D6516684CE}"/>
          </ac:spMkLst>
        </pc:spChg>
        <pc:picChg chg="mod">
          <ac:chgData name="טווארי פרשנט" userId="778bb007-0fde-4925-b4b6-9d26759af3f9" providerId="ADAL" clId="{C5794816-E420-4F03-B88D-35A7E2FD005D}" dt="2024-07-04T08:47:11.654" v="984" actId="26606"/>
          <ac:picMkLst>
            <pc:docMk/>
            <pc:sldMk cId="3019185322" sldId="263"/>
            <ac:picMk id="2" creationId="{301AD9BD-D440-BD7E-4B7F-3E8ABC2EC299}"/>
          </ac:picMkLst>
        </pc:picChg>
      </pc:sldChg>
      <pc:sldChg chg="addSp delSp modSp add mod">
        <pc:chgData name="טווארי פרשנט" userId="778bb007-0fde-4925-b4b6-9d26759af3f9" providerId="ADAL" clId="{C5794816-E420-4F03-B88D-35A7E2FD005D}" dt="2024-07-04T09:45:50.660" v="1354" actId="2711"/>
        <pc:sldMkLst>
          <pc:docMk/>
          <pc:sldMk cId="3149249408" sldId="264"/>
        </pc:sldMkLst>
        <pc:spChg chg="mod">
          <ac:chgData name="טווארי פרשנט" userId="778bb007-0fde-4925-b4b6-9d26759af3f9" providerId="ADAL" clId="{C5794816-E420-4F03-B88D-35A7E2FD005D}" dt="2024-07-04T09:45:50.660" v="1354" actId="2711"/>
          <ac:spMkLst>
            <pc:docMk/>
            <pc:sldMk cId="3149249408" sldId="264"/>
            <ac:spMk id="2" creationId="{00000000-0000-0000-0000-000000000000}"/>
          </ac:spMkLst>
        </pc:spChg>
        <pc:spChg chg="add mod">
          <ac:chgData name="טווארי פרשנט" userId="778bb007-0fde-4925-b4b6-9d26759af3f9" providerId="ADAL" clId="{C5794816-E420-4F03-B88D-35A7E2FD005D}" dt="2024-07-04T09:45:50.660" v="1354" actId="2711"/>
          <ac:spMkLst>
            <pc:docMk/>
            <pc:sldMk cId="3149249408" sldId="264"/>
            <ac:spMk id="5" creationId="{E6E53EFE-6217-8698-CC9C-3038DAB56606}"/>
          </ac:spMkLst>
        </pc:spChg>
        <pc:spChg chg="del">
          <ac:chgData name="טווארי פרשנט" userId="778bb007-0fde-4925-b4b6-9d26759af3f9" providerId="ADAL" clId="{C5794816-E420-4F03-B88D-35A7E2FD005D}" dt="2024-07-03T11:30:47.723" v="396" actId="478"/>
          <ac:spMkLst>
            <pc:docMk/>
            <pc:sldMk cId="3149249408" sldId="264"/>
            <ac:spMk id="7" creationId="{11EC31A5-F44C-301C-86E0-968430E25352}"/>
          </ac:spMkLst>
        </pc:spChg>
        <pc:spChg chg="add mod">
          <ac:chgData name="טווארי פרשנט" userId="778bb007-0fde-4925-b4b6-9d26759af3f9" providerId="ADAL" clId="{C5794816-E420-4F03-B88D-35A7E2FD005D}" dt="2024-07-04T09:45:50.660" v="1354" actId="2711"/>
          <ac:spMkLst>
            <pc:docMk/>
            <pc:sldMk cId="3149249408" sldId="264"/>
            <ac:spMk id="8" creationId="{8FBD7DE5-2C67-7B5A-9172-06919428DDE3}"/>
          </ac:spMkLst>
        </pc:spChg>
        <pc:spChg chg="del">
          <ac:chgData name="טווארי פרשנט" userId="778bb007-0fde-4925-b4b6-9d26759af3f9" providerId="ADAL" clId="{C5794816-E420-4F03-B88D-35A7E2FD005D}" dt="2024-07-03T11:30:47.723" v="396" actId="478"/>
          <ac:spMkLst>
            <pc:docMk/>
            <pc:sldMk cId="3149249408" sldId="264"/>
            <ac:spMk id="9" creationId="{5C6E3B40-CADA-5D55-808B-9E9CEBE7CCBD}"/>
          </ac:spMkLst>
        </pc:spChg>
        <pc:spChg chg="del">
          <ac:chgData name="טווארי פרשנט" userId="778bb007-0fde-4925-b4b6-9d26759af3f9" providerId="ADAL" clId="{C5794816-E420-4F03-B88D-35A7E2FD005D}" dt="2024-07-03T11:30:47.723" v="396" actId="478"/>
          <ac:spMkLst>
            <pc:docMk/>
            <pc:sldMk cId="3149249408" sldId="264"/>
            <ac:spMk id="11" creationId="{A8262F75-E353-CBBC-A9B0-4FA3F0B26A1E}"/>
          </ac:spMkLst>
        </pc:spChg>
        <pc:spChg chg="add mod">
          <ac:chgData name="טווארי פרשנט" userId="778bb007-0fde-4925-b4b6-9d26759af3f9" providerId="ADAL" clId="{C5794816-E420-4F03-B88D-35A7E2FD005D}" dt="2024-07-04T09:45:50.660" v="1354" actId="2711"/>
          <ac:spMkLst>
            <pc:docMk/>
            <pc:sldMk cId="3149249408" sldId="264"/>
            <ac:spMk id="12" creationId="{46F78CBE-581D-719D-15F3-F186776A2F75}"/>
          </ac:spMkLst>
        </pc:spChg>
        <pc:spChg chg="del">
          <ac:chgData name="טווארי פרשנט" userId="778bb007-0fde-4925-b4b6-9d26759af3f9" providerId="ADAL" clId="{C5794816-E420-4F03-B88D-35A7E2FD005D}" dt="2024-07-03T11:30:47.723" v="396" actId="478"/>
          <ac:spMkLst>
            <pc:docMk/>
            <pc:sldMk cId="3149249408" sldId="264"/>
            <ac:spMk id="13" creationId="{CFAA7019-9D6E-4143-DF87-6EF5F9B0BB0A}"/>
          </ac:spMkLst>
        </pc:spChg>
        <pc:spChg chg="del">
          <ac:chgData name="טווארי פרשנט" userId="778bb007-0fde-4925-b4b6-9d26759af3f9" providerId="ADAL" clId="{C5794816-E420-4F03-B88D-35A7E2FD005D}" dt="2024-07-03T11:30:47.723" v="396" actId="478"/>
          <ac:spMkLst>
            <pc:docMk/>
            <pc:sldMk cId="3149249408" sldId="264"/>
            <ac:spMk id="15" creationId="{0798C245-5F25-1F6D-BFC4-501BB28DD44E}"/>
          </ac:spMkLst>
        </pc:spChg>
        <pc:spChg chg="add mod">
          <ac:chgData name="טווארי פרשנט" userId="778bb007-0fde-4925-b4b6-9d26759af3f9" providerId="ADAL" clId="{C5794816-E420-4F03-B88D-35A7E2FD005D}" dt="2024-07-04T09:45:50.660" v="1354" actId="2711"/>
          <ac:spMkLst>
            <pc:docMk/>
            <pc:sldMk cId="3149249408" sldId="264"/>
            <ac:spMk id="16" creationId="{533C5FD5-466B-CC9E-F29A-4626D52C2885}"/>
          </ac:spMkLst>
        </pc:spChg>
        <pc:spChg chg="del">
          <ac:chgData name="טווארי פרשנט" userId="778bb007-0fde-4925-b4b6-9d26759af3f9" providerId="ADAL" clId="{C5794816-E420-4F03-B88D-35A7E2FD005D}" dt="2024-07-03T11:30:47.723" v="396" actId="478"/>
          <ac:spMkLst>
            <pc:docMk/>
            <pc:sldMk cId="3149249408" sldId="264"/>
            <ac:spMk id="17" creationId="{43A66CC8-9708-172B-08E5-40B1C5420C2B}"/>
          </ac:spMkLst>
        </pc:spChg>
        <pc:spChg chg="del">
          <ac:chgData name="טווארי פרשנט" userId="778bb007-0fde-4925-b4b6-9d26759af3f9" providerId="ADAL" clId="{C5794816-E420-4F03-B88D-35A7E2FD005D}" dt="2024-07-03T11:30:47.723" v="396" actId="478"/>
          <ac:spMkLst>
            <pc:docMk/>
            <pc:sldMk cId="3149249408" sldId="264"/>
            <ac:spMk id="19" creationId="{E1A46952-0128-0C75-2DE2-2EE86A4951D8}"/>
          </ac:spMkLst>
        </pc:spChg>
        <pc:spChg chg="add mod">
          <ac:chgData name="טווארי פרשנט" userId="778bb007-0fde-4925-b4b6-9d26759af3f9" providerId="ADAL" clId="{C5794816-E420-4F03-B88D-35A7E2FD005D}" dt="2024-07-04T09:45:50.660" v="1354" actId="2711"/>
          <ac:spMkLst>
            <pc:docMk/>
            <pc:sldMk cId="3149249408" sldId="264"/>
            <ac:spMk id="20" creationId="{D0AC06BE-6986-F5AD-9826-73875096AB16}"/>
          </ac:spMkLst>
        </pc:spChg>
        <pc:spChg chg="add mod">
          <ac:chgData name="טווארי פרשנט" userId="778bb007-0fde-4925-b4b6-9d26759af3f9" providerId="ADAL" clId="{C5794816-E420-4F03-B88D-35A7E2FD005D}" dt="2024-07-04T09:45:50.660" v="1354" actId="2711"/>
          <ac:spMkLst>
            <pc:docMk/>
            <pc:sldMk cId="3149249408" sldId="264"/>
            <ac:spMk id="22" creationId="{601FECF1-5998-E60E-C663-84E9BC17EA81}"/>
          </ac:spMkLst>
        </pc:spChg>
        <pc:spChg chg="del">
          <ac:chgData name="טווארי פרשנט" userId="778bb007-0fde-4925-b4b6-9d26759af3f9" providerId="ADAL" clId="{C5794816-E420-4F03-B88D-35A7E2FD005D}" dt="2024-07-03T11:30:47.723" v="396" actId="478"/>
          <ac:spMkLst>
            <pc:docMk/>
            <pc:sldMk cId="3149249408" sldId="264"/>
            <ac:spMk id="25" creationId="{033C7983-28D1-0588-9503-CC7DF5AEFD4C}"/>
          </ac:spMkLst>
        </pc:spChg>
        <pc:spChg chg="del mod">
          <ac:chgData name="טווארי פרשנט" userId="778bb007-0fde-4925-b4b6-9d26759af3f9" providerId="ADAL" clId="{C5794816-E420-4F03-B88D-35A7E2FD005D}" dt="2024-07-03T11:30:53.191" v="398" actId="478"/>
          <ac:spMkLst>
            <pc:docMk/>
            <pc:sldMk cId="3149249408" sldId="264"/>
            <ac:spMk id="27" creationId="{1E07E039-E51D-24AF-F684-C9D533B2BB44}"/>
          </ac:spMkLst>
        </pc:spChg>
        <pc:picChg chg="mod">
          <ac:chgData name="טווארי פרשנט" userId="778bb007-0fde-4925-b4b6-9d26759af3f9" providerId="ADAL" clId="{C5794816-E420-4F03-B88D-35A7E2FD005D}" dt="2024-07-04T09:45:50.660" v="1354" actId="2711"/>
          <ac:picMkLst>
            <pc:docMk/>
            <pc:sldMk cId="3149249408" sldId="264"/>
            <ac:picMk id="4" creationId="{00000000-0000-0000-0000-000000000000}"/>
          </ac:picMkLst>
        </pc:picChg>
      </pc:sldChg>
      <pc:sldChg chg="addSp delSp modSp new mod">
        <pc:chgData name="טווארי פרשנט" userId="778bb007-0fde-4925-b4b6-9d26759af3f9" providerId="ADAL" clId="{C5794816-E420-4F03-B88D-35A7E2FD005D}" dt="2024-07-04T09:45:11.320" v="1351" actId="2711"/>
        <pc:sldMkLst>
          <pc:docMk/>
          <pc:sldMk cId="4080285882" sldId="265"/>
        </pc:sldMkLst>
        <pc:spChg chg="del">
          <ac:chgData name="טווארי פרשנט" userId="778bb007-0fde-4925-b4b6-9d26759af3f9" providerId="ADAL" clId="{C5794816-E420-4F03-B88D-35A7E2FD005D}" dt="2024-07-03T14:47:14.102" v="594" actId="478"/>
          <ac:spMkLst>
            <pc:docMk/>
            <pc:sldMk cId="4080285882" sldId="265"/>
            <ac:spMk id="2" creationId="{697EC638-F9F1-3D62-3612-BC234980696D}"/>
          </ac:spMkLst>
        </pc:spChg>
        <pc:spChg chg="del">
          <ac:chgData name="טווארי פרשנט" userId="778bb007-0fde-4925-b4b6-9d26759af3f9" providerId="ADAL" clId="{C5794816-E420-4F03-B88D-35A7E2FD005D}" dt="2024-07-03T14:47:17.354" v="595" actId="478"/>
          <ac:spMkLst>
            <pc:docMk/>
            <pc:sldMk cId="4080285882" sldId="265"/>
            <ac:spMk id="3" creationId="{B2671621-A0CD-806C-FA57-36719B5DE0E0}"/>
          </ac:spMkLst>
        </pc:spChg>
        <pc:spChg chg="add mod">
          <ac:chgData name="טווארי פרשנט" userId="778bb007-0fde-4925-b4b6-9d26759af3f9" providerId="ADAL" clId="{C5794816-E420-4F03-B88D-35A7E2FD005D}" dt="2024-07-04T09:45:11.320" v="1351" actId="2711"/>
          <ac:spMkLst>
            <pc:docMk/>
            <pc:sldMk cId="4080285882" sldId="265"/>
            <ac:spMk id="5" creationId="{DCFF7E93-1D14-ABAE-A6F5-C54CC85396FB}"/>
          </ac:spMkLst>
        </pc:spChg>
      </pc:sldChg>
      <pc:sldChg chg="addSp delSp modSp add mod modAnim">
        <pc:chgData name="טווארי פרשנט" userId="778bb007-0fde-4925-b4b6-9d26759af3f9" providerId="ADAL" clId="{C5794816-E420-4F03-B88D-35A7E2FD005D}" dt="2024-07-04T09:45:43.183" v="1353" actId="2711"/>
        <pc:sldMkLst>
          <pc:docMk/>
          <pc:sldMk cId="4021473002" sldId="266"/>
        </pc:sldMkLst>
        <pc:spChg chg="mod">
          <ac:chgData name="טווארי פרשנט" userId="778bb007-0fde-4925-b4b6-9d26759af3f9" providerId="ADAL" clId="{C5794816-E420-4F03-B88D-35A7E2FD005D}" dt="2024-07-04T09:45:43.183" v="1353" actId="2711"/>
          <ac:spMkLst>
            <pc:docMk/>
            <pc:sldMk cId="4021473002" sldId="266"/>
            <ac:spMk id="2" creationId="{00000000-0000-0000-0000-000000000000}"/>
          </ac:spMkLst>
        </pc:spChg>
        <pc:spChg chg="add del mod">
          <ac:chgData name="טווארי פרשנט" userId="778bb007-0fde-4925-b4b6-9d26759af3f9" providerId="ADAL" clId="{C5794816-E420-4F03-B88D-35A7E2FD005D}" dt="2024-07-04T09:45:43.183" v="1353" actId="2711"/>
          <ac:spMkLst>
            <pc:docMk/>
            <pc:sldMk cId="4021473002" sldId="266"/>
            <ac:spMk id="5" creationId="{E6E53EFE-6217-8698-CC9C-3038DAB56606}"/>
          </ac:spMkLst>
        </pc:spChg>
        <pc:spChg chg="add mod">
          <ac:chgData name="טווארי פרשנט" userId="778bb007-0fde-4925-b4b6-9d26759af3f9" providerId="ADAL" clId="{C5794816-E420-4F03-B88D-35A7E2FD005D}" dt="2024-07-04T09:45:43.183" v="1353" actId="2711"/>
          <ac:spMkLst>
            <pc:docMk/>
            <pc:sldMk cId="4021473002" sldId="266"/>
            <ac:spMk id="6" creationId="{B8B14F26-93A1-1CD7-4F56-AE114F80AE34}"/>
          </ac:spMkLst>
        </pc:spChg>
        <pc:spChg chg="del mod">
          <ac:chgData name="טווארי פרשנט" userId="778bb007-0fde-4925-b4b6-9d26759af3f9" providerId="ADAL" clId="{C5794816-E420-4F03-B88D-35A7E2FD005D}" dt="2024-07-03T11:46:09.700" v="492" actId="478"/>
          <ac:spMkLst>
            <pc:docMk/>
            <pc:sldMk cId="4021473002" sldId="266"/>
            <ac:spMk id="8" creationId="{8FBD7DE5-2C67-7B5A-9172-06919428DDE3}"/>
          </ac:spMkLst>
        </pc:spChg>
        <pc:spChg chg="add del mod">
          <ac:chgData name="טווארי פרשנט" userId="778bb007-0fde-4925-b4b6-9d26759af3f9" providerId="ADAL" clId="{C5794816-E420-4F03-B88D-35A7E2FD005D}" dt="2024-07-04T08:29:24.571" v="761" actId="478"/>
          <ac:spMkLst>
            <pc:docMk/>
            <pc:sldMk cId="4021473002" sldId="266"/>
            <ac:spMk id="9" creationId="{58E45DC5-3513-72D8-35A7-2BBC3EC6B46E}"/>
          </ac:spMkLst>
        </pc:spChg>
        <pc:spChg chg="add del mod">
          <ac:chgData name="טווארי פרשנט" userId="778bb007-0fde-4925-b4b6-9d26759af3f9" providerId="ADAL" clId="{C5794816-E420-4F03-B88D-35A7E2FD005D}" dt="2024-07-04T08:29:24.571" v="761" actId="478"/>
          <ac:spMkLst>
            <pc:docMk/>
            <pc:sldMk cId="4021473002" sldId="266"/>
            <ac:spMk id="11" creationId="{610D50E8-CC67-6050-88C8-1C6C5A3F5618}"/>
          </ac:spMkLst>
        </pc:spChg>
        <pc:spChg chg="del">
          <ac:chgData name="טווארי פרשנט" userId="778bb007-0fde-4925-b4b6-9d26759af3f9" providerId="ADAL" clId="{C5794816-E420-4F03-B88D-35A7E2FD005D}" dt="2024-07-03T11:46:09.700" v="492" actId="478"/>
          <ac:spMkLst>
            <pc:docMk/>
            <pc:sldMk cId="4021473002" sldId="266"/>
            <ac:spMk id="12" creationId="{46F78CBE-581D-719D-15F3-F186776A2F75}"/>
          </ac:spMkLst>
        </pc:spChg>
        <pc:spChg chg="add">
          <ac:chgData name="טווארי פרשנט" userId="778bb007-0fde-4925-b4b6-9d26759af3f9" providerId="ADAL" clId="{C5794816-E420-4F03-B88D-35A7E2FD005D}" dt="2024-07-03T14:41:55.630" v="528"/>
          <ac:spMkLst>
            <pc:docMk/>
            <pc:sldMk cId="4021473002" sldId="266"/>
            <ac:spMk id="13" creationId="{37530A62-39DC-E64A-6FA5-B6B942339CAA}"/>
          </ac:spMkLst>
        </pc:spChg>
        <pc:spChg chg="add mod">
          <ac:chgData name="טווארי פרשנט" userId="778bb007-0fde-4925-b4b6-9d26759af3f9" providerId="ADAL" clId="{C5794816-E420-4F03-B88D-35A7E2FD005D}" dt="2024-07-03T14:41:59.338" v="530"/>
          <ac:spMkLst>
            <pc:docMk/>
            <pc:sldMk cId="4021473002" sldId="266"/>
            <ac:spMk id="14" creationId="{091BFD65-B735-004A-A273-730CE7D1E7EC}"/>
          </ac:spMkLst>
        </pc:spChg>
        <pc:spChg chg="add mod">
          <ac:chgData name="טווארי פרשנט" userId="778bb007-0fde-4925-b4b6-9d26759af3f9" providerId="ADAL" clId="{C5794816-E420-4F03-B88D-35A7E2FD005D}" dt="2024-07-03T14:42:03.086" v="532"/>
          <ac:spMkLst>
            <pc:docMk/>
            <pc:sldMk cId="4021473002" sldId="266"/>
            <ac:spMk id="15" creationId="{BC48485C-8804-90BC-BA53-934E24DDA7DA}"/>
          </ac:spMkLst>
        </pc:spChg>
        <pc:spChg chg="del">
          <ac:chgData name="טווארי פרשנט" userId="778bb007-0fde-4925-b4b6-9d26759af3f9" providerId="ADAL" clId="{C5794816-E420-4F03-B88D-35A7E2FD005D}" dt="2024-07-03T11:46:09.700" v="492" actId="478"/>
          <ac:spMkLst>
            <pc:docMk/>
            <pc:sldMk cId="4021473002" sldId="266"/>
            <ac:spMk id="16" creationId="{533C5FD5-466B-CC9E-F29A-4626D52C2885}"/>
          </ac:spMkLst>
        </pc:spChg>
        <pc:spChg chg="add del mod">
          <ac:chgData name="טווארי פרשנט" userId="778bb007-0fde-4925-b4b6-9d26759af3f9" providerId="ADAL" clId="{C5794816-E420-4F03-B88D-35A7E2FD005D}" dt="2024-07-04T08:29:24.571" v="761" actId="478"/>
          <ac:spMkLst>
            <pc:docMk/>
            <pc:sldMk cId="4021473002" sldId="266"/>
            <ac:spMk id="17" creationId="{ECB9967C-1FC6-7E0A-19FD-65ABDD927367}"/>
          </ac:spMkLst>
        </pc:spChg>
        <pc:spChg chg="add del mod">
          <ac:chgData name="טווארי פרשנט" userId="778bb007-0fde-4925-b4b6-9d26759af3f9" providerId="ADAL" clId="{C5794816-E420-4F03-B88D-35A7E2FD005D}" dt="2024-07-04T08:29:24.571" v="761" actId="478"/>
          <ac:spMkLst>
            <pc:docMk/>
            <pc:sldMk cId="4021473002" sldId="266"/>
            <ac:spMk id="19" creationId="{5D85186B-17A6-40A7-D7CD-42DF360B5102}"/>
          </ac:spMkLst>
        </pc:spChg>
        <pc:spChg chg="del">
          <ac:chgData name="טווארי פרשנט" userId="778bb007-0fde-4925-b4b6-9d26759af3f9" providerId="ADAL" clId="{C5794816-E420-4F03-B88D-35A7E2FD005D}" dt="2024-07-03T11:46:09.700" v="492" actId="478"/>
          <ac:spMkLst>
            <pc:docMk/>
            <pc:sldMk cId="4021473002" sldId="266"/>
            <ac:spMk id="20" creationId="{D0AC06BE-6986-F5AD-9826-73875096AB16}"/>
          </ac:spMkLst>
        </pc:spChg>
        <pc:spChg chg="del">
          <ac:chgData name="טווארי פרשנט" userId="778bb007-0fde-4925-b4b6-9d26759af3f9" providerId="ADAL" clId="{C5794816-E420-4F03-B88D-35A7E2FD005D}" dt="2024-07-03T11:46:09.700" v="492" actId="478"/>
          <ac:spMkLst>
            <pc:docMk/>
            <pc:sldMk cId="4021473002" sldId="266"/>
            <ac:spMk id="22" creationId="{601FECF1-5998-E60E-C663-84E9BC17EA81}"/>
          </ac:spMkLst>
        </pc:spChg>
        <pc:spChg chg="add del mod">
          <ac:chgData name="טווארי פרשנט" userId="778bb007-0fde-4925-b4b6-9d26759af3f9" providerId="ADAL" clId="{C5794816-E420-4F03-B88D-35A7E2FD005D}" dt="2024-07-04T08:29:24.571" v="761" actId="478"/>
          <ac:spMkLst>
            <pc:docMk/>
            <pc:sldMk cId="4021473002" sldId="266"/>
            <ac:spMk id="23" creationId="{833E99CE-8224-79C4-438A-D71EE6F962CD}"/>
          </ac:spMkLst>
        </pc:spChg>
        <pc:spChg chg="add mod">
          <ac:chgData name="טווארי פרשנט" userId="778bb007-0fde-4925-b4b6-9d26759af3f9" providerId="ADAL" clId="{C5794816-E420-4F03-B88D-35A7E2FD005D}" dt="2024-07-04T09:45:43.183" v="1353" actId="2711"/>
          <ac:spMkLst>
            <pc:docMk/>
            <pc:sldMk cId="4021473002" sldId="266"/>
            <ac:spMk id="25" creationId="{2CD67673-D267-5C7D-3F6B-4B4FA57D48F6}"/>
          </ac:spMkLst>
        </pc:spChg>
        <pc:spChg chg="add mod">
          <ac:chgData name="טווארי פרשנט" userId="778bb007-0fde-4925-b4b6-9d26759af3f9" providerId="ADAL" clId="{C5794816-E420-4F03-B88D-35A7E2FD005D}" dt="2024-07-04T09:45:43.183" v="1353" actId="2711"/>
          <ac:spMkLst>
            <pc:docMk/>
            <pc:sldMk cId="4021473002" sldId="266"/>
            <ac:spMk id="27" creationId="{B437875C-D382-93CD-D15B-04055301647A}"/>
          </ac:spMkLst>
        </pc:spChg>
        <pc:spChg chg="add mod">
          <ac:chgData name="טווארי פרשנט" userId="778bb007-0fde-4925-b4b6-9d26759af3f9" providerId="ADAL" clId="{C5794816-E420-4F03-B88D-35A7E2FD005D}" dt="2024-07-04T09:45:43.183" v="1353" actId="2711"/>
          <ac:spMkLst>
            <pc:docMk/>
            <pc:sldMk cId="4021473002" sldId="266"/>
            <ac:spMk id="29" creationId="{DEA521E7-B860-9401-29F9-0E63D4B0D7EB}"/>
          </ac:spMkLst>
        </pc:spChg>
        <pc:spChg chg="add mod">
          <ac:chgData name="טווארי פרשנט" userId="778bb007-0fde-4925-b4b6-9d26759af3f9" providerId="ADAL" clId="{C5794816-E420-4F03-B88D-35A7E2FD005D}" dt="2024-07-04T09:45:43.183" v="1353" actId="2711"/>
          <ac:spMkLst>
            <pc:docMk/>
            <pc:sldMk cId="4021473002" sldId="266"/>
            <ac:spMk id="31" creationId="{9CDA273F-C012-BBF6-248B-977FB0A31B46}"/>
          </ac:spMkLst>
        </pc:spChg>
        <pc:picChg chg="mod">
          <ac:chgData name="טווארי פרשנט" userId="778bb007-0fde-4925-b4b6-9d26759af3f9" providerId="ADAL" clId="{C5794816-E420-4F03-B88D-35A7E2FD005D}" dt="2024-07-04T09:45:43.183" v="1353" actId="2711"/>
          <ac:picMkLst>
            <pc:docMk/>
            <pc:sldMk cId="4021473002" sldId="266"/>
            <ac:picMk id="4" creationId="{00000000-0000-0000-0000-000000000000}"/>
          </ac:picMkLst>
        </pc:picChg>
      </pc:sldChg>
      <pc:sldChg chg="modSp add mod modAnim">
        <pc:chgData name="טווארי פרשנט" userId="778bb007-0fde-4925-b4b6-9d26759af3f9" providerId="ADAL" clId="{C5794816-E420-4F03-B88D-35A7E2FD005D}" dt="2024-07-04T08:44:36.401" v="978"/>
        <pc:sldMkLst>
          <pc:docMk/>
          <pc:sldMk cId="2180951374" sldId="267"/>
        </pc:sldMkLst>
        <pc:spChg chg="mod">
          <ac:chgData name="טווארי פרשנט" userId="778bb007-0fde-4925-b4b6-9d26759af3f9" providerId="ADAL" clId="{C5794816-E420-4F03-B88D-35A7E2FD005D}" dt="2024-07-04T08:31:46.455" v="787" actId="14100"/>
          <ac:spMkLst>
            <pc:docMk/>
            <pc:sldMk cId="2180951374" sldId="267"/>
            <ac:spMk id="9" creationId="{58E45DC5-3513-72D8-35A7-2BBC3EC6B46E}"/>
          </ac:spMkLst>
        </pc:spChg>
        <pc:spChg chg="mod">
          <ac:chgData name="טווארי פרשנט" userId="778bb007-0fde-4925-b4b6-9d26759af3f9" providerId="ADAL" clId="{C5794816-E420-4F03-B88D-35A7E2FD005D}" dt="2024-07-04T08:31:34.737" v="780" actId="20577"/>
          <ac:spMkLst>
            <pc:docMk/>
            <pc:sldMk cId="2180951374" sldId="267"/>
            <ac:spMk id="11" creationId="{610D50E8-CC67-6050-88C8-1C6C5A3F5618}"/>
          </ac:spMkLst>
        </pc:spChg>
        <pc:spChg chg="mod">
          <ac:chgData name="טווארי פרשנט" userId="778bb007-0fde-4925-b4b6-9d26759af3f9" providerId="ADAL" clId="{C5794816-E420-4F03-B88D-35A7E2FD005D}" dt="2024-07-04T08:31:38.314" v="783" actId="20577"/>
          <ac:spMkLst>
            <pc:docMk/>
            <pc:sldMk cId="2180951374" sldId="267"/>
            <ac:spMk id="19" creationId="{5D85186B-17A6-40A7-D7CD-42DF360B5102}"/>
          </ac:spMkLst>
        </pc:spChg>
        <pc:spChg chg="mod">
          <ac:chgData name="טווארי פרשנט" userId="778bb007-0fde-4925-b4b6-9d26759af3f9" providerId="ADAL" clId="{C5794816-E420-4F03-B88D-35A7E2FD005D}" dt="2024-07-04T08:31:41.275" v="786" actId="20577"/>
          <ac:spMkLst>
            <pc:docMk/>
            <pc:sldMk cId="2180951374" sldId="267"/>
            <ac:spMk id="23" creationId="{833E99CE-8224-79C4-438A-D71EE6F962CD}"/>
          </ac:spMkLst>
        </pc:spChg>
      </pc:sldChg>
      <pc:sldChg chg="addSp modSp new mod setBg">
        <pc:chgData name="טווארי פרשנט" userId="778bb007-0fde-4925-b4b6-9d26759af3f9" providerId="ADAL" clId="{C5794816-E420-4F03-B88D-35A7E2FD005D}" dt="2024-07-04T08:46:30.610" v="982" actId="26606"/>
        <pc:sldMkLst>
          <pc:docMk/>
          <pc:sldMk cId="2161021724" sldId="268"/>
        </pc:sldMkLst>
        <pc:spChg chg="mod">
          <ac:chgData name="טווארי פרשנט" userId="778bb007-0fde-4925-b4b6-9d26759af3f9" providerId="ADAL" clId="{C5794816-E420-4F03-B88D-35A7E2FD005D}" dt="2024-07-04T08:46:30.610" v="982" actId="26606"/>
          <ac:spMkLst>
            <pc:docMk/>
            <pc:sldMk cId="2161021724" sldId="268"/>
            <ac:spMk id="2" creationId="{440FDBA3-3FA3-8886-20EE-BD417EC44BF6}"/>
          </ac:spMkLst>
        </pc:spChg>
        <pc:spChg chg="mod">
          <ac:chgData name="טווארי פרשנט" userId="778bb007-0fde-4925-b4b6-9d26759af3f9" providerId="ADAL" clId="{C5794816-E420-4F03-B88D-35A7E2FD005D}" dt="2024-07-04T08:46:30.610" v="982" actId="26606"/>
          <ac:spMkLst>
            <pc:docMk/>
            <pc:sldMk cId="2161021724" sldId="268"/>
            <ac:spMk id="3" creationId="{89387A8B-0A3D-1167-E336-07659B8DFCF5}"/>
          </ac:spMkLst>
        </pc:spChg>
        <pc:spChg chg="add">
          <ac:chgData name="טווארי פרשנט" userId="778bb007-0fde-4925-b4b6-9d26759af3f9" providerId="ADAL" clId="{C5794816-E420-4F03-B88D-35A7E2FD005D}" dt="2024-07-04T08:46:30.610" v="982" actId="26606"/>
          <ac:spMkLst>
            <pc:docMk/>
            <pc:sldMk cId="2161021724" sldId="268"/>
            <ac:spMk id="10" creationId="{E91DC736-0EF8-4F87-9146-EBF1D2EE4D3D}"/>
          </ac:spMkLst>
        </pc:spChg>
        <pc:spChg chg="add">
          <ac:chgData name="טווארי פרשנט" userId="778bb007-0fde-4925-b4b6-9d26759af3f9" providerId="ADAL" clId="{C5794816-E420-4F03-B88D-35A7E2FD005D}" dt="2024-07-04T08:46:30.610" v="982" actId="26606"/>
          <ac:spMkLst>
            <pc:docMk/>
            <pc:sldMk cId="2161021724" sldId="268"/>
            <ac:spMk id="12" creationId="{097CD68E-23E3-4007-8847-CD0944C4F7BE}"/>
          </ac:spMkLst>
        </pc:spChg>
        <pc:spChg chg="add">
          <ac:chgData name="טווארי פרשנט" userId="778bb007-0fde-4925-b4b6-9d26759af3f9" providerId="ADAL" clId="{C5794816-E420-4F03-B88D-35A7E2FD005D}" dt="2024-07-04T08:46:30.610" v="982" actId="26606"/>
          <ac:spMkLst>
            <pc:docMk/>
            <pc:sldMk cId="2161021724" sldId="268"/>
            <ac:spMk id="14" creationId="{AF2F604E-43BE-4DC3-B983-E071523364F8}"/>
          </ac:spMkLst>
        </pc:spChg>
        <pc:spChg chg="add">
          <ac:chgData name="טווארי פרשנט" userId="778bb007-0fde-4925-b4b6-9d26759af3f9" providerId="ADAL" clId="{C5794816-E420-4F03-B88D-35A7E2FD005D}" dt="2024-07-04T08:46:30.610" v="982" actId="26606"/>
          <ac:spMkLst>
            <pc:docMk/>
            <pc:sldMk cId="2161021724" sldId="268"/>
            <ac:spMk id="16" creationId="{08C9B587-E65E-4B52-B37C-ABEBB6E87928}"/>
          </ac:spMkLst>
        </pc:spChg>
        <pc:picChg chg="add mod ord">
          <ac:chgData name="טווארי פרשנט" userId="778bb007-0fde-4925-b4b6-9d26759af3f9" providerId="ADAL" clId="{C5794816-E420-4F03-B88D-35A7E2FD005D}" dt="2024-07-04T08:46:30.610" v="982" actId="26606"/>
          <ac:picMkLst>
            <pc:docMk/>
            <pc:sldMk cId="2161021724" sldId="268"/>
            <ac:picMk id="5" creationId="{C24A8BCC-6F41-19FA-E2FC-56B33E1F603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0FB04B-8798-4D0E-B5FB-8BD4D5599096}" type="datetimeFigureOut">
              <a:rPr lang="en-IN" smtClean="0"/>
              <a:t>04-07-2024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12CD9E-DE60-4388-B5AC-80DFFDB482BB}" type="slidenum">
              <a:rPr lang="en-IN" smtClean="0"/>
              <a:t>‹#›</a:t>
            </a:fld>
            <a:endParaRPr lang="en-IN"/>
          </a:p>
        </p:txBody>
      </p:sp>
    </p:spTree>
    <p:extLst>
      <p:ext uri="{BB962C8B-B14F-4D97-AF65-F5344CB8AC3E}">
        <p14:creationId xmlns:p14="http://schemas.microsoft.com/office/powerpoint/2010/main" val="152413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12CD9E-DE60-4388-B5AC-80DFFDB482BB}" type="slidenum">
              <a:rPr lang="en-IN" smtClean="0"/>
              <a:t>3</a:t>
            </a:fld>
            <a:endParaRPr lang="en-IN"/>
          </a:p>
        </p:txBody>
      </p:sp>
    </p:spTree>
    <p:extLst>
      <p:ext uri="{BB962C8B-B14F-4D97-AF65-F5344CB8AC3E}">
        <p14:creationId xmlns:p14="http://schemas.microsoft.com/office/powerpoint/2010/main" val="1120661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943E396-42C9-41CA-A6A7-BEA44770B74F}" type="datetimeFigureOut">
              <a:rPr lang="en-GB" smtClean="0"/>
              <a:t>04/07/2024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0BF427-FF89-4496-8BDF-B35397DF6417}" type="slidenum">
              <a:rPr lang="en-GB" smtClean="0"/>
              <a:t>‹#›</a:t>
            </a:fld>
            <a:endParaRPr lang="en-GB"/>
          </a:p>
        </p:txBody>
      </p:sp>
    </p:spTree>
    <p:extLst>
      <p:ext uri="{BB962C8B-B14F-4D97-AF65-F5344CB8AC3E}">
        <p14:creationId xmlns:p14="http://schemas.microsoft.com/office/powerpoint/2010/main" val="222492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943E396-42C9-41CA-A6A7-BEA44770B74F}" type="datetimeFigureOut">
              <a:rPr lang="en-GB" smtClean="0"/>
              <a:t>04/07/2024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0BF427-FF89-4496-8BDF-B35397DF6417}" type="slidenum">
              <a:rPr lang="en-GB" smtClean="0"/>
              <a:t>‹#›</a:t>
            </a:fld>
            <a:endParaRPr lang="en-GB"/>
          </a:p>
        </p:txBody>
      </p:sp>
    </p:spTree>
    <p:extLst>
      <p:ext uri="{BB962C8B-B14F-4D97-AF65-F5344CB8AC3E}">
        <p14:creationId xmlns:p14="http://schemas.microsoft.com/office/powerpoint/2010/main" val="115878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943E396-42C9-41CA-A6A7-BEA44770B74F}" type="datetimeFigureOut">
              <a:rPr lang="en-GB" smtClean="0"/>
              <a:t>04/07/2024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0BF427-FF89-4496-8BDF-B35397DF6417}" type="slidenum">
              <a:rPr lang="en-GB" smtClean="0"/>
              <a:t>‹#›</a:t>
            </a:fld>
            <a:endParaRPr lang="en-GB"/>
          </a:p>
        </p:txBody>
      </p:sp>
    </p:spTree>
    <p:extLst>
      <p:ext uri="{BB962C8B-B14F-4D97-AF65-F5344CB8AC3E}">
        <p14:creationId xmlns:p14="http://schemas.microsoft.com/office/powerpoint/2010/main" val="2180661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943E396-42C9-41CA-A6A7-BEA44770B74F}" type="datetimeFigureOut">
              <a:rPr lang="en-GB" smtClean="0"/>
              <a:t>04/07/2024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0BF427-FF89-4496-8BDF-B35397DF6417}" type="slidenum">
              <a:rPr lang="en-GB" smtClean="0"/>
              <a:t>‹#›</a:t>
            </a:fld>
            <a:endParaRPr lang="en-GB"/>
          </a:p>
        </p:txBody>
      </p:sp>
    </p:spTree>
    <p:extLst>
      <p:ext uri="{BB962C8B-B14F-4D97-AF65-F5344CB8AC3E}">
        <p14:creationId xmlns:p14="http://schemas.microsoft.com/office/powerpoint/2010/main" val="59755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43E396-42C9-41CA-A6A7-BEA44770B74F}" type="datetimeFigureOut">
              <a:rPr lang="en-GB" smtClean="0"/>
              <a:t>04/07/2024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0BF427-FF89-4496-8BDF-B35397DF6417}" type="slidenum">
              <a:rPr lang="en-GB" smtClean="0"/>
              <a:t>‹#›</a:t>
            </a:fld>
            <a:endParaRPr lang="en-GB"/>
          </a:p>
        </p:txBody>
      </p:sp>
    </p:spTree>
    <p:extLst>
      <p:ext uri="{BB962C8B-B14F-4D97-AF65-F5344CB8AC3E}">
        <p14:creationId xmlns:p14="http://schemas.microsoft.com/office/powerpoint/2010/main" val="3709966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943E396-42C9-41CA-A6A7-BEA44770B74F}" type="datetimeFigureOut">
              <a:rPr lang="en-GB" smtClean="0"/>
              <a:t>04/07/2024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F0BF427-FF89-4496-8BDF-B35397DF6417}" type="slidenum">
              <a:rPr lang="en-GB" smtClean="0"/>
              <a:t>‹#›</a:t>
            </a:fld>
            <a:endParaRPr lang="en-GB"/>
          </a:p>
        </p:txBody>
      </p:sp>
    </p:spTree>
    <p:extLst>
      <p:ext uri="{BB962C8B-B14F-4D97-AF65-F5344CB8AC3E}">
        <p14:creationId xmlns:p14="http://schemas.microsoft.com/office/powerpoint/2010/main" val="1338571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943E396-42C9-41CA-A6A7-BEA44770B74F}" type="datetimeFigureOut">
              <a:rPr lang="en-GB" smtClean="0"/>
              <a:t>04/07/2024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F0BF427-FF89-4496-8BDF-B35397DF6417}" type="slidenum">
              <a:rPr lang="en-GB" smtClean="0"/>
              <a:t>‹#›</a:t>
            </a:fld>
            <a:endParaRPr lang="en-GB"/>
          </a:p>
        </p:txBody>
      </p:sp>
    </p:spTree>
    <p:extLst>
      <p:ext uri="{BB962C8B-B14F-4D97-AF65-F5344CB8AC3E}">
        <p14:creationId xmlns:p14="http://schemas.microsoft.com/office/powerpoint/2010/main" val="2624832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943E396-42C9-41CA-A6A7-BEA44770B74F}" type="datetimeFigureOut">
              <a:rPr lang="en-GB" smtClean="0"/>
              <a:t>04/07/2024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F0BF427-FF89-4496-8BDF-B35397DF6417}" type="slidenum">
              <a:rPr lang="en-GB" smtClean="0"/>
              <a:t>‹#›</a:t>
            </a:fld>
            <a:endParaRPr lang="en-GB"/>
          </a:p>
        </p:txBody>
      </p:sp>
    </p:spTree>
    <p:extLst>
      <p:ext uri="{BB962C8B-B14F-4D97-AF65-F5344CB8AC3E}">
        <p14:creationId xmlns:p14="http://schemas.microsoft.com/office/powerpoint/2010/main" val="2033153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3E396-42C9-41CA-A6A7-BEA44770B74F}" type="datetimeFigureOut">
              <a:rPr lang="en-GB" smtClean="0"/>
              <a:t>04/07/2024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F0BF427-FF89-4496-8BDF-B35397DF6417}" type="slidenum">
              <a:rPr lang="en-GB" smtClean="0"/>
              <a:t>‹#›</a:t>
            </a:fld>
            <a:endParaRPr lang="en-GB"/>
          </a:p>
        </p:txBody>
      </p:sp>
    </p:spTree>
    <p:extLst>
      <p:ext uri="{BB962C8B-B14F-4D97-AF65-F5344CB8AC3E}">
        <p14:creationId xmlns:p14="http://schemas.microsoft.com/office/powerpoint/2010/main" val="422368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43E396-42C9-41CA-A6A7-BEA44770B74F}" type="datetimeFigureOut">
              <a:rPr lang="en-GB" smtClean="0"/>
              <a:t>04/07/2024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F0BF427-FF89-4496-8BDF-B35397DF6417}" type="slidenum">
              <a:rPr lang="en-GB" smtClean="0"/>
              <a:t>‹#›</a:t>
            </a:fld>
            <a:endParaRPr lang="en-GB"/>
          </a:p>
        </p:txBody>
      </p:sp>
    </p:spTree>
    <p:extLst>
      <p:ext uri="{BB962C8B-B14F-4D97-AF65-F5344CB8AC3E}">
        <p14:creationId xmlns:p14="http://schemas.microsoft.com/office/powerpoint/2010/main" val="2246846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43E396-42C9-41CA-A6A7-BEA44770B74F}" type="datetimeFigureOut">
              <a:rPr lang="en-GB" smtClean="0"/>
              <a:t>04/07/2024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F0BF427-FF89-4496-8BDF-B35397DF6417}" type="slidenum">
              <a:rPr lang="en-GB" smtClean="0"/>
              <a:t>‹#›</a:t>
            </a:fld>
            <a:endParaRPr lang="en-GB"/>
          </a:p>
        </p:txBody>
      </p:sp>
    </p:spTree>
    <p:extLst>
      <p:ext uri="{BB962C8B-B14F-4D97-AF65-F5344CB8AC3E}">
        <p14:creationId xmlns:p14="http://schemas.microsoft.com/office/powerpoint/2010/main" val="1119174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3E396-42C9-41CA-A6A7-BEA44770B74F}" type="datetimeFigureOut">
              <a:rPr lang="en-GB" smtClean="0"/>
              <a:t>04/07/2024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BF427-FF89-4496-8BDF-B35397DF6417}" type="slidenum">
              <a:rPr lang="en-GB" smtClean="0"/>
              <a:t>‹#›</a:t>
            </a:fld>
            <a:endParaRPr lang="en-GB"/>
          </a:p>
        </p:txBody>
      </p:sp>
    </p:spTree>
    <p:extLst>
      <p:ext uri="{BB962C8B-B14F-4D97-AF65-F5344CB8AC3E}">
        <p14:creationId xmlns:p14="http://schemas.microsoft.com/office/powerpoint/2010/main" val="4167976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portlandpress.com/biochemist/article/42/3/48/225280/A-beginner-s-guide-to-RT-PCR-qPCR-and-RT-qPC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test tubes with dna strands&#10;&#10;Description automatically generated">
            <a:extLst>
              <a:ext uri="{FF2B5EF4-FFF2-40B4-BE49-F238E27FC236}">
                <a16:creationId xmlns:a16="http://schemas.microsoft.com/office/drawing/2014/main" id="{C24A8BCC-6F41-19FA-E2FC-56B33E1F6036}"/>
              </a:ext>
            </a:extLst>
          </p:cNvPr>
          <p:cNvPicPr>
            <a:picLocks noChangeAspect="1"/>
          </p:cNvPicPr>
          <p:nvPr/>
        </p:nvPicPr>
        <p:blipFill rotWithShape="1">
          <a:blip r:embed="rId2">
            <a:extLst>
              <a:ext uri="{28A0092B-C50C-407E-A947-70E740481C1C}">
                <a14:useLocalDpi xmlns:a14="http://schemas.microsoft.com/office/drawing/2010/main" val="0"/>
              </a:ext>
            </a:extLst>
          </a:blip>
          <a:srcRect t="9091" r="23298"/>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0FDBA3-3FA3-8886-20EE-BD417EC44BF6}"/>
              </a:ext>
            </a:extLst>
          </p:cNvPr>
          <p:cNvSpPr>
            <a:spLocks noGrp="1"/>
          </p:cNvSpPr>
          <p:nvPr>
            <p:ph type="ctrTitle"/>
          </p:nvPr>
        </p:nvSpPr>
        <p:spPr>
          <a:xfrm>
            <a:off x="477981" y="1122363"/>
            <a:ext cx="4023360" cy="3204134"/>
          </a:xfrm>
        </p:spPr>
        <p:txBody>
          <a:bodyPr anchor="b">
            <a:normAutofit/>
          </a:bodyPr>
          <a:lstStyle/>
          <a:p>
            <a:pPr algn="l"/>
            <a:r>
              <a:rPr lang="en-US" sz="4800"/>
              <a:t>How to analysis qPCR Data</a:t>
            </a:r>
            <a:endParaRPr lang="en-IN" sz="4800"/>
          </a:p>
        </p:txBody>
      </p:sp>
      <p:sp>
        <p:nvSpPr>
          <p:cNvPr id="3" name="Subtitle 2">
            <a:extLst>
              <a:ext uri="{FF2B5EF4-FFF2-40B4-BE49-F238E27FC236}">
                <a16:creationId xmlns:a16="http://schemas.microsoft.com/office/drawing/2014/main" id="{89387A8B-0A3D-1167-E336-07659B8DFCF5}"/>
              </a:ext>
            </a:extLst>
          </p:cNvPr>
          <p:cNvSpPr>
            <a:spLocks noGrp="1"/>
          </p:cNvSpPr>
          <p:nvPr>
            <p:ph type="subTitle" idx="1"/>
          </p:nvPr>
        </p:nvSpPr>
        <p:spPr>
          <a:xfrm>
            <a:off x="477980" y="4872922"/>
            <a:ext cx="4023359" cy="1208141"/>
          </a:xfrm>
        </p:spPr>
        <p:txBody>
          <a:bodyPr>
            <a:normAutofit/>
          </a:bodyPr>
          <a:lstStyle/>
          <a:p>
            <a:pPr algn="l"/>
            <a:r>
              <a:rPr lang="en-US" sz="2000"/>
              <a:t>Prashant </a:t>
            </a:r>
            <a:endParaRPr lang="en-IN" sz="2000"/>
          </a:p>
          <a:p>
            <a:pPr algn="l"/>
            <a:r>
              <a:rPr lang="en-US" sz="2000"/>
              <a:t>Research Method Tutorial 5</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1021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New picture"/>
          <p:cNvPicPr>
            <a:picLocks noChangeAspect="1" noChangeArrowheads="1"/>
          </p:cNvPicPr>
          <p:nvPr/>
        </p:nvPicPr>
        <p:blipFill rotWithShape="1">
          <a:blip r:embed="rId2">
            <a:extLst>
              <a:ext uri="{28A0092B-C50C-407E-A947-70E740481C1C}">
                <a14:useLocalDpi xmlns:a14="http://schemas.microsoft.com/office/drawing/2010/main" val="0"/>
              </a:ext>
            </a:extLst>
          </a:blip>
          <a:srcRect l="84038" b="46618"/>
          <a:stretch/>
        </p:blipFill>
        <p:spPr bwMode="auto">
          <a:xfrm>
            <a:off x="10708639" y="5687390"/>
            <a:ext cx="1232717" cy="117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2" name="TextBox 1"/>
          <p:cNvSpPr txBox="1"/>
          <p:nvPr/>
        </p:nvSpPr>
        <p:spPr>
          <a:xfrm>
            <a:off x="3143910" y="91318"/>
            <a:ext cx="5904180" cy="646331"/>
          </a:xfrm>
          <a:prstGeom prst="rect">
            <a:avLst/>
          </a:prstGeom>
          <a:noFill/>
        </p:spPr>
        <p:txBody>
          <a:bodyPr wrap="none" rtlCol="0">
            <a:spAutoFit/>
          </a:bodyPr>
          <a:lstStyle/>
          <a:p>
            <a:r>
              <a:rPr lang="en-GB" sz="3600" b="1" dirty="0">
                <a:latin typeface="Times New Roman" panose="02020603050405020304" pitchFamily="18" charset="0"/>
                <a:cs typeface="Times New Roman" panose="02020603050405020304" pitchFamily="18" charset="0"/>
              </a:rPr>
              <a:t>Relative Quantification (RQ)</a:t>
            </a:r>
          </a:p>
        </p:txBody>
      </p:sp>
      <p:sp>
        <p:nvSpPr>
          <p:cNvPr id="5" name="TextBox 4">
            <a:extLst>
              <a:ext uri="{FF2B5EF4-FFF2-40B4-BE49-F238E27FC236}">
                <a16:creationId xmlns:a16="http://schemas.microsoft.com/office/drawing/2014/main" id="{E6E53EFE-6217-8698-CC9C-3038DAB56606}"/>
              </a:ext>
            </a:extLst>
          </p:cNvPr>
          <p:cNvSpPr txBox="1"/>
          <p:nvPr/>
        </p:nvSpPr>
        <p:spPr>
          <a:xfrm>
            <a:off x="457199" y="950365"/>
            <a:ext cx="60960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The Delta-Delta Ct Method</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8B14F26-93A1-1CD7-4F56-AE114F80AE34}"/>
              </a:ext>
            </a:extLst>
          </p:cNvPr>
          <p:cNvSpPr txBox="1"/>
          <p:nvPr/>
        </p:nvSpPr>
        <p:spPr>
          <a:xfrm>
            <a:off x="457199" y="1319697"/>
            <a:ext cx="11402877" cy="646331"/>
          </a:xfrm>
          <a:prstGeom prst="rect">
            <a:avLst/>
          </a:prstGeom>
          <a:noFill/>
        </p:spPr>
        <p:txBody>
          <a:bodyPr wrap="square">
            <a:spAutoFit/>
          </a:bodyPr>
          <a:lstStyle/>
          <a:p>
            <a:r>
              <a:rPr lang="en-US" b="0" i="0" dirty="0">
                <a:effectLst/>
                <a:highlight>
                  <a:srgbClr val="FCFCFC"/>
                </a:highlight>
                <a:latin typeface="Times New Roman" panose="02020603050405020304" pitchFamily="18" charset="0"/>
                <a:cs typeface="Times New Roman" panose="02020603050405020304" pitchFamily="18" charset="0"/>
              </a:rPr>
              <a:t>Delta-Delta Ct method or Livak (</a:t>
            </a:r>
            <a:r>
              <a:rPr lang="de-DE" b="0" i="0" dirty="0">
                <a:effectLst/>
                <a:highlight>
                  <a:srgbClr val="FFFFFF"/>
                </a:highlight>
                <a:latin typeface="Times New Roman" panose="02020603050405020304" pitchFamily="18" charset="0"/>
                <a:cs typeface="Times New Roman" panose="02020603050405020304" pitchFamily="18" charset="0"/>
              </a:rPr>
              <a:t>Livak and Schmittgen im Jahr 2001,</a:t>
            </a:r>
            <a:r>
              <a:rPr lang="en-US" b="0" i="0" dirty="0">
                <a:effectLst/>
                <a:highlight>
                  <a:srgbClr val="FCFCFC"/>
                </a:highlight>
                <a:latin typeface="Times New Roman" panose="02020603050405020304" pitchFamily="18" charset="0"/>
                <a:cs typeface="Times New Roman" panose="02020603050405020304" pitchFamily="18" charset="0"/>
              </a:rPr>
              <a:t>) method is the most preferred method for qPCR data analysis.</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8E45DC5-3513-72D8-35A7-2BBC3EC6B46E}"/>
              </a:ext>
            </a:extLst>
          </p:cNvPr>
          <p:cNvSpPr txBox="1"/>
          <p:nvPr/>
        </p:nvSpPr>
        <p:spPr>
          <a:xfrm>
            <a:off x="457199" y="2178744"/>
            <a:ext cx="3820161"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1. Obtain Ct Values</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10D50E8-CC67-6050-88C8-1C6C5A3F5618}"/>
              </a:ext>
            </a:extLst>
          </p:cNvPr>
          <p:cNvSpPr txBox="1"/>
          <p:nvPr/>
        </p:nvSpPr>
        <p:spPr>
          <a:xfrm>
            <a:off x="457198" y="2612026"/>
            <a:ext cx="6096000" cy="1015663"/>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2. Calculate </a:t>
            </a:r>
            <a:r>
              <a:rPr lang="el-GR" b="1" dirty="0">
                <a:latin typeface="Times New Roman" panose="02020603050405020304" pitchFamily="18" charset="0"/>
                <a:cs typeface="Times New Roman" panose="02020603050405020304" pitchFamily="18" charset="0"/>
              </a:rPr>
              <a:t>Δ</a:t>
            </a:r>
            <a:r>
              <a:rPr lang="en-IN" b="1" dirty="0">
                <a:latin typeface="Times New Roman" panose="02020603050405020304" pitchFamily="18" charset="0"/>
                <a:cs typeface="Times New Roman" panose="02020603050405020304" pitchFamily="18" charset="0"/>
              </a:rPr>
              <a:t>Ct (Delta Ct):</a:t>
            </a:r>
          </a:p>
          <a:p>
            <a:endParaRPr lang="en-US" dirty="0">
              <a:latin typeface="Times New Roman" panose="02020603050405020304" pitchFamily="18" charset="0"/>
              <a:cs typeface="Times New Roman" panose="02020603050405020304" pitchFamily="18" charset="0"/>
            </a:endParaRPr>
          </a:p>
          <a:p>
            <a:r>
              <a:rPr lang="el-GR" sz="2400" dirty="0">
                <a:latin typeface="Times New Roman" panose="02020603050405020304" pitchFamily="18" charset="0"/>
                <a:cs typeface="Times New Roman" panose="02020603050405020304" pitchFamily="18" charset="0"/>
              </a:rPr>
              <a:t>Δ𝐶𝑡=𝐶𝑡</a:t>
            </a:r>
            <a:r>
              <a:rPr lang="en-IN" sz="2400" dirty="0">
                <a:latin typeface="Times New Roman" panose="02020603050405020304" pitchFamily="18" charset="0"/>
                <a:cs typeface="Times New Roman" panose="02020603050405020304" pitchFamily="18" charset="0"/>
              </a:rPr>
              <a:t>target−𝐶𝑡reference</a:t>
            </a:r>
          </a:p>
        </p:txBody>
      </p:sp>
      <p:sp>
        <p:nvSpPr>
          <p:cNvPr id="17" name="Rectangle 4">
            <a:extLst>
              <a:ext uri="{FF2B5EF4-FFF2-40B4-BE49-F238E27FC236}">
                <a16:creationId xmlns:a16="http://schemas.microsoft.com/office/drawing/2014/main" id="{ECB9967C-1FC6-7E0A-19FD-65ABDD927367}"/>
              </a:ext>
            </a:extLst>
          </p:cNvPr>
          <p:cNvSpPr>
            <a:spLocks noChangeArrowheads="1"/>
          </p:cNvSpPr>
          <p:nvPr/>
        </p:nvSpPr>
        <p:spPr bwMode="auto">
          <a:xfrm rot="10800000" flipV="1">
            <a:off x="6553198" y="2750525"/>
            <a:ext cx="43111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This step normalizes the target gene expression to the reference gene.</a:t>
            </a:r>
          </a:p>
        </p:txBody>
      </p:sp>
      <p:sp>
        <p:nvSpPr>
          <p:cNvPr id="19" name="TextBox 18">
            <a:extLst>
              <a:ext uri="{FF2B5EF4-FFF2-40B4-BE49-F238E27FC236}">
                <a16:creationId xmlns:a16="http://schemas.microsoft.com/office/drawing/2014/main" id="{5D85186B-17A6-40A7-D7CD-42DF360B5102}"/>
              </a:ext>
            </a:extLst>
          </p:cNvPr>
          <p:cNvSpPr txBox="1"/>
          <p:nvPr/>
        </p:nvSpPr>
        <p:spPr>
          <a:xfrm>
            <a:off x="457198" y="3691644"/>
            <a:ext cx="11484158" cy="1246495"/>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3. Calculate </a:t>
            </a:r>
            <a:r>
              <a:rPr lang="el-GR" b="1" dirty="0">
                <a:latin typeface="Times New Roman" panose="02020603050405020304" pitchFamily="18" charset="0"/>
                <a:cs typeface="Times New Roman" panose="02020603050405020304" pitchFamily="18" charset="0"/>
              </a:rPr>
              <a:t>ΔΔ</a:t>
            </a:r>
            <a:r>
              <a:rPr lang="en-IN" b="1" dirty="0">
                <a:latin typeface="Times New Roman" panose="02020603050405020304" pitchFamily="18" charset="0"/>
                <a:cs typeface="Times New Roman" panose="02020603050405020304" pitchFamily="18" charset="0"/>
              </a:rPr>
              <a:t>Ct (Delta </a:t>
            </a:r>
            <a:r>
              <a:rPr lang="en-IN" b="1" dirty="0" err="1">
                <a:latin typeface="Times New Roman" panose="02020603050405020304" pitchFamily="18" charset="0"/>
                <a:cs typeface="Times New Roman" panose="02020603050405020304" pitchFamily="18" charset="0"/>
              </a:rPr>
              <a:t>Delta</a:t>
            </a:r>
            <a:r>
              <a:rPr lang="en-IN" b="1" dirty="0">
                <a:latin typeface="Times New Roman" panose="02020603050405020304" pitchFamily="18" charset="0"/>
                <a:cs typeface="Times New Roman" panose="02020603050405020304" pitchFamily="18" charset="0"/>
              </a:rPr>
              <a:t> Ct)</a:t>
            </a:r>
            <a:r>
              <a:rPr lang="en-IN" dirty="0">
                <a:latin typeface="Times New Roman" panose="02020603050405020304" pitchFamily="18" charset="0"/>
                <a:cs typeface="Times New Roman" panose="02020603050405020304" pitchFamily="18" charset="0"/>
              </a:rPr>
              <a:t>:</a:t>
            </a:r>
          </a:p>
          <a:p>
            <a:endParaRPr lang="en-US" sz="1100" dirty="0">
              <a:latin typeface="Times New Roman" panose="02020603050405020304" pitchFamily="18" charset="0"/>
              <a:cs typeface="Times New Roman" panose="02020603050405020304" pitchFamily="18" charset="0"/>
            </a:endParaRPr>
          </a:p>
          <a:p>
            <a:r>
              <a:rPr lang="el-GR" sz="2800" dirty="0">
                <a:latin typeface="Times New Roman" panose="02020603050405020304" pitchFamily="18" charset="0"/>
                <a:cs typeface="Times New Roman" panose="02020603050405020304" pitchFamily="18" charset="0"/>
              </a:rPr>
              <a:t>ΔΔ𝐶𝑡=Δ𝐶𝑡</a:t>
            </a:r>
            <a:r>
              <a:rPr lang="en-IN" sz="2800" dirty="0">
                <a:latin typeface="Times New Roman" panose="02020603050405020304" pitchFamily="18" charset="0"/>
                <a:cs typeface="Times New Roman" panose="02020603050405020304" pitchFamily="18" charset="0"/>
              </a:rPr>
              <a:t>experimental−</a:t>
            </a:r>
            <a:r>
              <a:rPr lang="el-GR" sz="2800" dirty="0">
                <a:latin typeface="Times New Roman" panose="02020603050405020304" pitchFamily="18" charset="0"/>
                <a:cs typeface="Times New Roman" panose="02020603050405020304" pitchFamily="18" charset="0"/>
              </a:rPr>
              <a:t>Δ𝐶𝑡</a:t>
            </a:r>
            <a:r>
              <a:rPr lang="en-IN" sz="2800" dirty="0">
                <a:latin typeface="Times New Roman" panose="02020603050405020304" pitchFamily="18" charset="0"/>
                <a:cs typeface="Times New Roman" panose="02020603050405020304" pitchFamily="18" charset="0"/>
              </a:rPr>
              <a:t>control</a:t>
            </a:r>
          </a:p>
          <a:p>
            <a:r>
              <a:rPr lang="en-IN" dirty="0">
                <a:latin typeface="Times New Roman" panose="02020603050405020304" pitchFamily="18" charset="0"/>
                <a:cs typeface="Times New Roman" panose="02020603050405020304" pitchFamily="18" charset="0"/>
              </a:rPr>
              <a:t>This step compares the normalized expression of the target gene in the experimental sample to that in the control sample.</a:t>
            </a:r>
          </a:p>
        </p:txBody>
      </p:sp>
      <p:sp>
        <p:nvSpPr>
          <p:cNvPr id="23" name="TextBox 22">
            <a:extLst>
              <a:ext uri="{FF2B5EF4-FFF2-40B4-BE49-F238E27FC236}">
                <a16:creationId xmlns:a16="http://schemas.microsoft.com/office/drawing/2014/main" id="{833E99CE-8224-79C4-438A-D71EE6F962CD}"/>
              </a:ext>
            </a:extLst>
          </p:cNvPr>
          <p:cNvSpPr txBox="1"/>
          <p:nvPr/>
        </p:nvSpPr>
        <p:spPr>
          <a:xfrm>
            <a:off x="457198" y="5076638"/>
            <a:ext cx="9763762" cy="1138773"/>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4. Calculate Relative Quantification (Fold Change)</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The fold change in gene expression is calculated using the 2^</a:t>
            </a:r>
            <a:r>
              <a:rPr lang="en-IN" baseline="30000" dirty="0">
                <a:latin typeface="Times New Roman" panose="02020603050405020304" pitchFamily="18" charset="0"/>
                <a:cs typeface="Times New Roman" panose="02020603050405020304" pitchFamily="18" charset="0"/>
              </a:rPr>
              <a:t>(-</a:t>
            </a:r>
            <a:r>
              <a:rPr lang="el-GR" baseline="30000" dirty="0">
                <a:latin typeface="Times New Roman" panose="02020603050405020304" pitchFamily="18" charset="0"/>
                <a:cs typeface="Times New Roman" panose="02020603050405020304" pitchFamily="18" charset="0"/>
              </a:rPr>
              <a:t>ΔΔ</a:t>
            </a:r>
            <a:r>
              <a:rPr lang="en-IN" baseline="30000" dirty="0">
                <a:latin typeface="Times New Roman" panose="02020603050405020304" pitchFamily="18" charset="0"/>
                <a:cs typeface="Times New Roman" panose="02020603050405020304" pitchFamily="18" charset="0"/>
              </a:rPr>
              <a:t>Ct)</a:t>
            </a:r>
            <a:r>
              <a:rPr lang="en-IN" dirty="0">
                <a:latin typeface="Times New Roman" panose="02020603050405020304" pitchFamily="18" charset="0"/>
                <a:cs typeface="Times New Roman" panose="02020603050405020304" pitchFamily="18" charset="0"/>
              </a:rPr>
              <a:t> method:</a:t>
            </a:r>
          </a:p>
          <a:p>
            <a:r>
              <a:rPr lang="en-US" sz="3200" dirty="0">
                <a:latin typeface="Times New Roman" panose="02020603050405020304" pitchFamily="18" charset="0"/>
                <a:cs typeface="Times New Roman" panose="02020603050405020304" pitchFamily="18" charset="0"/>
              </a:rPr>
              <a:t>Fold Change = 2 </a:t>
            </a:r>
            <a:r>
              <a:rPr lang="en-US" sz="3200" baseline="30000" dirty="0">
                <a:latin typeface="Times New Roman" panose="02020603050405020304" pitchFamily="18" charset="0"/>
                <a:cs typeface="Times New Roman" panose="02020603050405020304" pitchFamily="18" charset="0"/>
              </a:rPr>
              <a:t>−ΔΔCt</a:t>
            </a:r>
            <a:endParaRPr lang="en-IN" sz="3200" baseline="3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0951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7" grpId="0"/>
      <p:bldP spid="19"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FF7E93-1D14-ABAE-A6F5-C54CC85396FB}"/>
              </a:ext>
            </a:extLst>
          </p:cNvPr>
          <p:cNvSpPr txBox="1"/>
          <p:nvPr/>
        </p:nvSpPr>
        <p:spPr>
          <a:xfrm>
            <a:off x="1082040" y="601623"/>
            <a:ext cx="10027920" cy="3816429"/>
          </a:xfrm>
          <a:prstGeom prst="rect">
            <a:avLst/>
          </a:prstGeom>
          <a:noFill/>
        </p:spPr>
        <p:txBody>
          <a:bodyPr wrap="square">
            <a:spAutoFit/>
          </a:bodyPr>
          <a:lstStyle/>
          <a:p>
            <a:pPr algn="ctr"/>
            <a:r>
              <a:rPr lang="en-US" sz="4400" b="1" dirty="0">
                <a:latin typeface="Times New Roman" panose="02020603050405020304" pitchFamily="18" charset="0"/>
                <a:cs typeface="Times New Roman" panose="02020603050405020304" pitchFamily="18" charset="0"/>
              </a:rPr>
              <a:t>Homework</a:t>
            </a:r>
          </a:p>
          <a:p>
            <a:pPr algn="just"/>
            <a:r>
              <a:rPr lang="en-US" dirty="0">
                <a:latin typeface="Times New Roman" panose="02020603050405020304" pitchFamily="18" charset="0"/>
                <a:cs typeface="Times New Roman" panose="02020603050405020304" pitchFamily="18" charset="0"/>
              </a:rPr>
              <a:t>To look for genes that you want to test by using qPCR, in your organism/species mentioned in your proposal. Design qPCR primers, as taught by Prof Smadar (slide 8 in her presentation). Provide us with the ample reason behind selecting these genes, what you expect will change it in terms of their expression level. Which stress/conditions you are going to test it against. What will you choose as reference genes?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You will submit two posts in GitHub as homework:</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How to interpret data for relative quantification (Classwork). Describe the Delta-Delta Ct Method and calculations based on data I provided in class and the final graph.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Homework that is describe above.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0285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41A0EC-9286-1077-73A5-B0133E403BB0}"/>
              </a:ext>
            </a:extLst>
          </p:cNvPr>
          <p:cNvSpPr txBox="1"/>
          <p:nvPr/>
        </p:nvSpPr>
        <p:spPr>
          <a:xfrm>
            <a:off x="1788474" y="335280"/>
            <a:ext cx="8615051" cy="769441"/>
          </a:xfrm>
          <a:prstGeom prst="rect">
            <a:avLst/>
          </a:prstGeom>
          <a:noFill/>
        </p:spPr>
        <p:txBody>
          <a:bodyPr wrap="none" rtlCol="0">
            <a:spAutoFit/>
          </a:bodyPr>
          <a:lstStyle/>
          <a:p>
            <a:r>
              <a:rPr lang="en-US" sz="4400" b="1" dirty="0"/>
              <a:t>Is qPCR, RT PCR and RT-qPCR Same?</a:t>
            </a:r>
            <a:endParaRPr lang="en-IN" sz="4400" b="1" dirty="0"/>
          </a:p>
        </p:txBody>
      </p:sp>
      <p:sp>
        <p:nvSpPr>
          <p:cNvPr id="6" name="TextBox 5">
            <a:extLst>
              <a:ext uri="{FF2B5EF4-FFF2-40B4-BE49-F238E27FC236}">
                <a16:creationId xmlns:a16="http://schemas.microsoft.com/office/drawing/2014/main" id="{7AD4FA66-8A43-557E-9A1E-5914824B13A0}"/>
              </a:ext>
            </a:extLst>
          </p:cNvPr>
          <p:cNvSpPr txBox="1"/>
          <p:nvPr/>
        </p:nvSpPr>
        <p:spPr>
          <a:xfrm>
            <a:off x="198120" y="6488668"/>
            <a:ext cx="11521440" cy="369332"/>
          </a:xfrm>
          <a:prstGeom prst="rect">
            <a:avLst/>
          </a:prstGeom>
          <a:noFill/>
        </p:spPr>
        <p:txBody>
          <a:bodyPr wrap="square">
            <a:spAutoFit/>
          </a:bodyPr>
          <a:lstStyle/>
          <a:p>
            <a:r>
              <a:rPr lang="en-US" b="0" i="0" dirty="0">
                <a:solidFill>
                  <a:srgbClr val="1A1A1A"/>
                </a:solidFill>
                <a:effectLst/>
                <a:highlight>
                  <a:srgbClr val="FFFFFF"/>
                </a:highlight>
                <a:latin typeface="Roboto" panose="02000000000000000000" pitchFamily="2" charset="0"/>
              </a:rPr>
              <a:t>Minimum Information for Publication of Quantitative Real-Time PCR Experiments (MIQE) guidelines</a:t>
            </a:r>
            <a:endParaRPr lang="en-IN" dirty="0"/>
          </a:p>
        </p:txBody>
      </p:sp>
      <p:sp>
        <p:nvSpPr>
          <p:cNvPr id="7" name="TextBox 6">
            <a:extLst>
              <a:ext uri="{FF2B5EF4-FFF2-40B4-BE49-F238E27FC236}">
                <a16:creationId xmlns:a16="http://schemas.microsoft.com/office/drawing/2014/main" id="{1E7EBE5D-1B71-16E7-8A6A-5348FF7FDD6A}"/>
              </a:ext>
            </a:extLst>
          </p:cNvPr>
          <p:cNvSpPr txBox="1"/>
          <p:nvPr/>
        </p:nvSpPr>
        <p:spPr>
          <a:xfrm>
            <a:off x="4326414" y="1410146"/>
            <a:ext cx="4243469" cy="3816429"/>
          </a:xfrm>
          <a:prstGeom prst="rect">
            <a:avLst/>
          </a:prstGeom>
          <a:noFill/>
        </p:spPr>
        <p:txBody>
          <a:bodyPr wrap="none" rtlCol="0">
            <a:spAutoFit/>
          </a:bodyPr>
          <a:lstStyle/>
          <a:p>
            <a:r>
              <a:rPr lang="en-US" sz="24200" dirty="0"/>
              <a:t>NO</a:t>
            </a:r>
            <a:endParaRPr lang="en-IN" sz="24200" dirty="0"/>
          </a:p>
        </p:txBody>
      </p:sp>
    </p:spTree>
    <p:extLst>
      <p:ext uri="{BB962C8B-B14F-4D97-AF65-F5344CB8AC3E}">
        <p14:creationId xmlns:p14="http://schemas.microsoft.com/office/powerpoint/2010/main" val="3262385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41A0EC-9286-1077-73A5-B0133E403BB0}"/>
              </a:ext>
            </a:extLst>
          </p:cNvPr>
          <p:cNvSpPr txBox="1"/>
          <p:nvPr/>
        </p:nvSpPr>
        <p:spPr>
          <a:xfrm>
            <a:off x="1788474" y="335280"/>
            <a:ext cx="8615051" cy="769441"/>
          </a:xfrm>
          <a:prstGeom prst="rect">
            <a:avLst/>
          </a:prstGeom>
          <a:noFill/>
        </p:spPr>
        <p:txBody>
          <a:bodyPr wrap="none" rtlCol="0">
            <a:spAutoFit/>
          </a:bodyPr>
          <a:lstStyle/>
          <a:p>
            <a:r>
              <a:rPr lang="en-US" sz="4400" b="1" dirty="0"/>
              <a:t>Is qPCR, RT PCR and RT-qPCR Same?</a:t>
            </a:r>
            <a:endParaRPr lang="en-IN" sz="4400" b="1" dirty="0"/>
          </a:p>
        </p:txBody>
      </p:sp>
      <p:sp>
        <p:nvSpPr>
          <p:cNvPr id="5" name="TextBox 4">
            <a:extLst>
              <a:ext uri="{FF2B5EF4-FFF2-40B4-BE49-F238E27FC236}">
                <a16:creationId xmlns:a16="http://schemas.microsoft.com/office/drawing/2014/main" id="{580F7A0A-0950-7645-1704-62AB879CEA76}"/>
              </a:ext>
            </a:extLst>
          </p:cNvPr>
          <p:cNvSpPr txBox="1"/>
          <p:nvPr/>
        </p:nvSpPr>
        <p:spPr>
          <a:xfrm>
            <a:off x="396240" y="1527631"/>
            <a:ext cx="11323320" cy="1200329"/>
          </a:xfrm>
          <a:prstGeom prst="rect">
            <a:avLst/>
          </a:prstGeom>
          <a:noFill/>
        </p:spPr>
        <p:txBody>
          <a:bodyPr wrap="square">
            <a:spAutoFit/>
          </a:bodyPr>
          <a:lstStyle/>
          <a:p>
            <a:pPr algn="just"/>
            <a:r>
              <a:rPr lang="en-US" sz="2400" b="0" i="0" dirty="0">
                <a:solidFill>
                  <a:srgbClr val="1A1A1A"/>
                </a:solidFill>
                <a:effectLst/>
                <a:highlight>
                  <a:srgbClr val="FFFFFF"/>
                </a:highlight>
                <a:latin typeface="Times New Roman" panose="02020603050405020304" pitchFamily="18" charset="0"/>
                <a:cs typeface="Times New Roman" panose="02020603050405020304" pitchFamily="18" charset="0"/>
              </a:rPr>
              <a:t>To prevent confusion, the Minimum Information for Publication of Quantitative Real-Time PCR Experiments (MIQE) guidelines, first published in 2009, proposed a standardization of abbreviations.</a:t>
            </a:r>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0ADA87F-2343-22D2-5CA6-4AC13665CC94}"/>
              </a:ext>
            </a:extLst>
          </p:cNvPr>
          <p:cNvSpPr txBox="1"/>
          <p:nvPr/>
        </p:nvSpPr>
        <p:spPr>
          <a:xfrm>
            <a:off x="396240" y="3013501"/>
            <a:ext cx="11323320" cy="830997"/>
          </a:xfrm>
          <a:prstGeom prst="rect">
            <a:avLst/>
          </a:prstGeom>
          <a:noFill/>
        </p:spPr>
        <p:txBody>
          <a:bodyPr wrap="square">
            <a:spAutoFit/>
          </a:bodyPr>
          <a:lstStyle/>
          <a:p>
            <a:pPr algn="just"/>
            <a:r>
              <a:rPr lang="en-US" dirty="0"/>
              <a:t>‘</a:t>
            </a:r>
            <a:r>
              <a:rPr lang="en-US" sz="2400" b="1" dirty="0">
                <a:latin typeface="Times New Roman" panose="02020603050405020304" pitchFamily="18" charset="0"/>
                <a:cs typeface="Times New Roman" panose="02020603050405020304" pitchFamily="18" charset="0"/>
              </a:rPr>
              <a:t>RT-PCR</a:t>
            </a:r>
            <a:r>
              <a:rPr lang="en-US" sz="2400" dirty="0">
                <a:latin typeface="Times New Roman" panose="02020603050405020304" pitchFamily="18" charset="0"/>
                <a:cs typeface="Times New Roman" panose="02020603050405020304" pitchFamily="18" charset="0"/>
              </a:rPr>
              <a:t>’ should only be used to describe reverse transcription PCR and not real-time PCR, as is often confused.</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D382482-BB0A-C6E4-6B35-7A83C19090FD}"/>
              </a:ext>
            </a:extLst>
          </p:cNvPr>
          <p:cNvSpPr txBox="1"/>
          <p:nvPr/>
        </p:nvSpPr>
        <p:spPr>
          <a:xfrm>
            <a:off x="396240" y="4099559"/>
            <a:ext cx="11049000" cy="461665"/>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According to MIQE, the acronym ‘</a:t>
            </a:r>
            <a:r>
              <a:rPr lang="en-US" sz="2400" b="1" dirty="0">
                <a:latin typeface="Times New Roman" panose="02020603050405020304" pitchFamily="18" charset="0"/>
                <a:cs typeface="Times New Roman" panose="02020603050405020304" pitchFamily="18" charset="0"/>
              </a:rPr>
              <a:t>qPCR</a:t>
            </a:r>
            <a:r>
              <a:rPr lang="en-US" sz="2400" dirty="0">
                <a:latin typeface="Times New Roman" panose="02020603050405020304" pitchFamily="18" charset="0"/>
                <a:cs typeface="Times New Roman" panose="02020603050405020304" pitchFamily="18" charset="0"/>
              </a:rPr>
              <a:t>’ describes quantitative real-time PCR</a:t>
            </a:r>
            <a:endParaRPr lang="en-IN"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A24C89AC-B8A9-1E2D-11A2-45B93A62C020}"/>
              </a:ext>
            </a:extLst>
          </p:cNvPr>
          <p:cNvSpPr txBox="1"/>
          <p:nvPr/>
        </p:nvSpPr>
        <p:spPr>
          <a:xfrm>
            <a:off x="396240" y="4816285"/>
            <a:ext cx="10789920" cy="830997"/>
          </a:xfrm>
          <a:prstGeom prst="rect">
            <a:avLst/>
          </a:prstGeom>
          <a:noFill/>
        </p:spPr>
        <p:txBody>
          <a:bodyPr wrap="square">
            <a:spAutoFit/>
          </a:bodyPr>
          <a:lstStyle/>
          <a:p>
            <a:r>
              <a:rPr lang="en-US" sz="2400" dirty="0">
                <a:solidFill>
                  <a:srgbClr val="1A1A1A"/>
                </a:solidFill>
                <a:highlight>
                  <a:srgbClr val="FFFFFF"/>
                </a:highlight>
                <a:latin typeface="Times New Roman" panose="02020603050405020304" pitchFamily="18" charset="0"/>
                <a:cs typeface="Times New Roman" panose="02020603050405020304" pitchFamily="18" charset="0"/>
              </a:rPr>
              <a:t>And the final a</a:t>
            </a:r>
            <a:r>
              <a:rPr lang="en-US" sz="2400" b="0" i="0" dirty="0">
                <a:solidFill>
                  <a:srgbClr val="1A1A1A"/>
                </a:solidFill>
                <a:effectLst/>
                <a:highlight>
                  <a:srgbClr val="FFFFFF"/>
                </a:highlight>
                <a:latin typeface="Times New Roman" panose="02020603050405020304" pitchFamily="18" charset="0"/>
                <a:cs typeface="Times New Roman" panose="02020603050405020304" pitchFamily="18" charset="0"/>
              </a:rPr>
              <a:t>cronym ‘</a:t>
            </a:r>
            <a:r>
              <a:rPr lang="en-US" sz="2400" b="1" i="0" dirty="0">
                <a:solidFill>
                  <a:srgbClr val="1A1A1A"/>
                </a:solidFill>
                <a:effectLst/>
                <a:highlight>
                  <a:srgbClr val="FFFFFF"/>
                </a:highlight>
                <a:latin typeface="Times New Roman" panose="02020603050405020304" pitchFamily="18" charset="0"/>
                <a:cs typeface="Times New Roman" panose="02020603050405020304" pitchFamily="18" charset="0"/>
              </a:rPr>
              <a:t>RT-qPCR</a:t>
            </a:r>
            <a:r>
              <a:rPr lang="en-US" sz="2400" b="0" i="0" dirty="0">
                <a:solidFill>
                  <a:srgbClr val="1A1A1A"/>
                </a:solidFill>
                <a:effectLst/>
                <a:highlight>
                  <a:srgbClr val="FFFFFF"/>
                </a:highlight>
                <a:latin typeface="Times New Roman" panose="02020603050405020304" pitchFamily="18" charset="0"/>
                <a:cs typeface="Times New Roman" panose="02020603050405020304" pitchFamily="18" charset="0"/>
              </a:rPr>
              <a:t>’ is used for reverse transcription quantitative real-time PCR. </a:t>
            </a:r>
            <a:endParaRPr lang="en-IN"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865007EE-E7B4-B000-04A7-9BB5925459DD}"/>
              </a:ext>
            </a:extLst>
          </p:cNvPr>
          <p:cNvSpPr txBox="1"/>
          <p:nvPr/>
        </p:nvSpPr>
        <p:spPr>
          <a:xfrm>
            <a:off x="6878320" y="6522720"/>
            <a:ext cx="5486400" cy="277892"/>
          </a:xfrm>
          <a:prstGeom prst="rect">
            <a:avLst/>
          </a:prstGeom>
          <a:noFill/>
        </p:spPr>
        <p:txBody>
          <a:bodyPr wrap="square">
            <a:spAutoFit/>
          </a:bodyPr>
          <a:lstStyle/>
          <a:p>
            <a:r>
              <a:rPr lang="en-US" sz="1200" dirty="0">
                <a:hlinkClick r:id="rId3"/>
              </a:rPr>
              <a:t>A beginner’s guide to RT-PCR, qPCR and RT-qPCR | The Biochemist | Portland Press</a:t>
            </a:r>
            <a:endParaRPr lang="en-IN" sz="1200" dirty="0"/>
          </a:p>
        </p:txBody>
      </p:sp>
    </p:spTree>
    <p:extLst>
      <p:ext uri="{BB962C8B-B14F-4D97-AF65-F5344CB8AC3E}">
        <p14:creationId xmlns:p14="http://schemas.microsoft.com/office/powerpoint/2010/main" val="71088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41A0EC-9286-1077-73A5-B0133E403BB0}"/>
              </a:ext>
            </a:extLst>
          </p:cNvPr>
          <p:cNvSpPr txBox="1"/>
          <p:nvPr/>
        </p:nvSpPr>
        <p:spPr>
          <a:xfrm>
            <a:off x="0" y="0"/>
            <a:ext cx="5555688" cy="523220"/>
          </a:xfrm>
          <a:prstGeom prst="rect">
            <a:avLst/>
          </a:prstGeom>
          <a:noFill/>
        </p:spPr>
        <p:txBody>
          <a:bodyPr wrap="none" rtlCol="0">
            <a:spAutoFit/>
          </a:bodyPr>
          <a:lstStyle/>
          <a:p>
            <a:r>
              <a:rPr lang="en-US" sz="2800" b="1"/>
              <a:t>Is qPCR, RT PCR and RT-qPCR Same?</a:t>
            </a:r>
            <a:endParaRPr lang="en-IN" sz="2800" b="1" dirty="0"/>
          </a:p>
        </p:txBody>
      </p:sp>
      <p:pic>
        <p:nvPicPr>
          <p:cNvPr id="2" name="New picture">
            <a:extLst>
              <a:ext uri="{FF2B5EF4-FFF2-40B4-BE49-F238E27FC236}">
                <a16:creationId xmlns:a16="http://schemas.microsoft.com/office/drawing/2014/main" id="{301AD9BD-D440-BD7E-4B7F-3E8ABC2EC2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7598" y="441940"/>
            <a:ext cx="8684167" cy="547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5" name="TextBox 4">
            <a:extLst>
              <a:ext uri="{FF2B5EF4-FFF2-40B4-BE49-F238E27FC236}">
                <a16:creationId xmlns:a16="http://schemas.microsoft.com/office/drawing/2014/main" id="{C39C1D2D-FAF3-9065-B76D-348E7C3FEA91}"/>
              </a:ext>
            </a:extLst>
          </p:cNvPr>
          <p:cNvSpPr txBox="1"/>
          <p:nvPr/>
        </p:nvSpPr>
        <p:spPr>
          <a:xfrm>
            <a:off x="203200" y="5994380"/>
            <a:ext cx="11785600" cy="954107"/>
          </a:xfrm>
          <a:prstGeom prst="rect">
            <a:avLst/>
          </a:prstGeom>
          <a:noFill/>
        </p:spPr>
        <p:txBody>
          <a:bodyPr wrap="square">
            <a:spAutoFit/>
          </a:bodyPr>
          <a:lstStyle/>
          <a:p>
            <a:r>
              <a:rPr lang="en-US" altLang="en-US" sz="1400">
                <a:latin typeface="Helvetica" panose="020B0604020202020204" pitchFamily="34" charset="0"/>
                <a:cs typeface="Helvetica" panose="020B0604020202020204" pitchFamily="34" charset="0"/>
              </a:rPr>
              <a:t>Schematic comparing RT-PCR, qPCR and RT-qPCR. (A) RT-PCR workflow. RNA is isolated and cDNA is generated via reverse transcription (RT); PCR is then carried out to amplify areas of interest. (B) qPCR schematic. DNA is isolated and amplified; amplification is quantitated using a probe which fluoresces upon intercalation with double-stranded DNA. (C) RT-qPCR procedure. RNA is isolated and cDNA generated before commencing a qPCR procedure.</a:t>
            </a:r>
            <a:endParaRPr lang="en-US" altLang="en-US" sz="14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019185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New 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 y="1618488"/>
            <a:ext cx="11528596" cy="327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5" name="Rectangle 4"/>
          <p:cNvSpPr/>
          <p:nvPr/>
        </p:nvSpPr>
        <p:spPr>
          <a:xfrm>
            <a:off x="1956816" y="5501563"/>
            <a:ext cx="8467344" cy="461665"/>
          </a:xfrm>
          <a:prstGeom prst="rect">
            <a:avLst/>
          </a:prstGeom>
        </p:spPr>
        <p:txBody>
          <a:bodyPr wrap="square">
            <a:spAutoFit/>
          </a:bodyPr>
          <a:lstStyle/>
          <a:p>
            <a:pPr algn="ctr"/>
            <a:r>
              <a:rPr lang="en-GB" sz="2400" b="1" i="0" dirty="0">
                <a:solidFill>
                  <a:srgbClr val="1A1A1A"/>
                </a:solidFill>
                <a:effectLst/>
                <a:latin typeface="Roboto"/>
              </a:rPr>
              <a:t>Workflow of a standard qPCR and RT-qPCR experiment. </a:t>
            </a:r>
            <a:endParaRPr lang="en-GB" sz="2400" dirty="0"/>
          </a:p>
        </p:txBody>
      </p:sp>
      <p:sp>
        <p:nvSpPr>
          <p:cNvPr id="2" name="TextBox 1">
            <a:extLst>
              <a:ext uri="{FF2B5EF4-FFF2-40B4-BE49-F238E27FC236}">
                <a16:creationId xmlns:a16="http://schemas.microsoft.com/office/drawing/2014/main" id="{E141A0EC-9286-1077-73A5-B0133E403BB0}"/>
              </a:ext>
            </a:extLst>
          </p:cNvPr>
          <p:cNvSpPr txBox="1"/>
          <p:nvPr/>
        </p:nvSpPr>
        <p:spPr>
          <a:xfrm>
            <a:off x="3740395" y="159565"/>
            <a:ext cx="4687886" cy="769441"/>
          </a:xfrm>
          <a:prstGeom prst="rect">
            <a:avLst/>
          </a:prstGeom>
          <a:noFill/>
        </p:spPr>
        <p:txBody>
          <a:bodyPr wrap="none" rtlCol="0">
            <a:spAutoFit/>
          </a:bodyPr>
          <a:lstStyle/>
          <a:p>
            <a:r>
              <a:rPr lang="en-US" sz="4400" b="1" dirty="0"/>
              <a:t>Working with qPCR</a:t>
            </a:r>
            <a:endParaRPr lang="en-IN" sz="4400" b="1" dirty="0"/>
          </a:p>
        </p:txBody>
      </p:sp>
    </p:spTree>
    <p:extLst>
      <p:ext uri="{BB962C8B-B14F-4D97-AF65-F5344CB8AC3E}">
        <p14:creationId xmlns:p14="http://schemas.microsoft.com/office/powerpoint/2010/main" val="1083673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New 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702" y="1579578"/>
            <a:ext cx="11528596" cy="327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5" name="Rectangle 4"/>
          <p:cNvSpPr/>
          <p:nvPr/>
        </p:nvSpPr>
        <p:spPr>
          <a:xfrm>
            <a:off x="331702" y="278049"/>
            <a:ext cx="11433578" cy="584775"/>
          </a:xfrm>
          <a:prstGeom prst="rect">
            <a:avLst/>
          </a:prstGeom>
        </p:spPr>
        <p:txBody>
          <a:bodyPr wrap="square">
            <a:spAutoFit/>
          </a:bodyPr>
          <a:lstStyle/>
          <a:p>
            <a:pPr algn="ctr"/>
            <a:r>
              <a:rPr lang="en-GB" sz="3200" b="1" i="0" dirty="0">
                <a:solidFill>
                  <a:srgbClr val="1A1A1A"/>
                </a:solidFill>
                <a:effectLst/>
                <a:latin typeface="Roboto"/>
              </a:rPr>
              <a:t>Workflow of a standard qPCR and RT-qPCR experiment. </a:t>
            </a:r>
            <a:endParaRPr lang="en-GB" sz="3200" dirty="0"/>
          </a:p>
        </p:txBody>
      </p:sp>
      <p:sp>
        <p:nvSpPr>
          <p:cNvPr id="3" name="Frame 2"/>
          <p:cNvSpPr/>
          <p:nvPr/>
        </p:nvSpPr>
        <p:spPr>
          <a:xfrm>
            <a:off x="9820656" y="1173557"/>
            <a:ext cx="2298192" cy="2292019"/>
          </a:xfrm>
          <a:prstGeom prst="frame">
            <a:avLst>
              <a:gd name="adj1" fmla="val 514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1151038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New picture"/>
          <p:cNvPicPr>
            <a:picLocks noChangeAspect="1" noChangeArrowheads="1"/>
          </p:cNvPicPr>
          <p:nvPr/>
        </p:nvPicPr>
        <p:blipFill rotWithShape="1">
          <a:blip r:embed="rId2">
            <a:extLst>
              <a:ext uri="{28A0092B-C50C-407E-A947-70E740481C1C}">
                <a14:useLocalDpi xmlns:a14="http://schemas.microsoft.com/office/drawing/2010/main" val="0"/>
              </a:ext>
            </a:extLst>
          </a:blip>
          <a:srcRect l="84038" b="46618"/>
          <a:stretch/>
        </p:blipFill>
        <p:spPr bwMode="auto">
          <a:xfrm>
            <a:off x="250643" y="783012"/>
            <a:ext cx="3508557" cy="3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2" name="TextBox 1"/>
          <p:cNvSpPr txBox="1"/>
          <p:nvPr/>
        </p:nvSpPr>
        <p:spPr>
          <a:xfrm>
            <a:off x="1865065" y="41064"/>
            <a:ext cx="9691756" cy="646331"/>
          </a:xfrm>
          <a:prstGeom prst="rect">
            <a:avLst/>
          </a:prstGeom>
          <a:noFill/>
        </p:spPr>
        <p:txBody>
          <a:bodyPr wrap="none" rtlCol="0">
            <a:spAutoFit/>
          </a:bodyPr>
          <a:lstStyle/>
          <a:p>
            <a:r>
              <a:rPr lang="en-GB" sz="3600" b="1" dirty="0">
                <a:latin typeface="Times New Roman" panose="02020603050405020304" pitchFamily="18" charset="0"/>
                <a:cs typeface="Times New Roman" panose="02020603050405020304" pitchFamily="18" charset="0"/>
              </a:rPr>
              <a:t>What do we get in the form of data from qPCR?</a:t>
            </a:r>
          </a:p>
        </p:txBody>
      </p:sp>
      <p:sp>
        <p:nvSpPr>
          <p:cNvPr id="7" name="TextBox 6">
            <a:extLst>
              <a:ext uri="{FF2B5EF4-FFF2-40B4-BE49-F238E27FC236}">
                <a16:creationId xmlns:a16="http://schemas.microsoft.com/office/drawing/2014/main" id="{11EC31A5-F44C-301C-86E0-968430E25352}"/>
              </a:ext>
            </a:extLst>
          </p:cNvPr>
          <p:cNvSpPr txBox="1"/>
          <p:nvPr/>
        </p:nvSpPr>
        <p:spPr>
          <a:xfrm>
            <a:off x="4150359" y="1040255"/>
            <a:ext cx="610616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Ct (Cycle Threshold) Values</a:t>
            </a:r>
            <a:r>
              <a:rPr lang="en-IN" dirty="0">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5C6E3B40-CADA-5D55-808B-9E9CEBE7CCBD}"/>
              </a:ext>
            </a:extLst>
          </p:cNvPr>
          <p:cNvSpPr txBox="1"/>
          <p:nvPr/>
        </p:nvSpPr>
        <p:spPr>
          <a:xfrm>
            <a:off x="4150359" y="1332798"/>
            <a:ext cx="7790997"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Ct value is the number of cycles required for the fluorescent signal to exceed the background level. It is inversely proportional to the amount of target nucleic acid in the sample; lower Ct values indicate higher amounts of target nucleic acid.</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8262F75-E353-CBBC-A9B0-4FA3F0B26A1E}"/>
              </a:ext>
            </a:extLst>
          </p:cNvPr>
          <p:cNvSpPr txBox="1"/>
          <p:nvPr/>
        </p:nvSpPr>
        <p:spPr>
          <a:xfrm>
            <a:off x="4150359" y="2716268"/>
            <a:ext cx="7699556" cy="923330"/>
          </a:xfrm>
          <a:prstGeom prst="rect">
            <a:avLst/>
          </a:prstGeom>
          <a:noFill/>
        </p:spPr>
        <p:txBody>
          <a:bodyPr wrap="square">
            <a:spAutoFit/>
          </a:bodyPr>
          <a:lstStyle/>
          <a:p>
            <a:pPr algn="just"/>
            <a:r>
              <a:rPr lang="en-US" dirty="0" err="1">
                <a:latin typeface="Times New Roman" panose="02020603050405020304" pitchFamily="18" charset="0"/>
                <a:cs typeface="Times New Roman" panose="02020603050405020304" pitchFamily="18" charset="0"/>
              </a:rPr>
              <a:t>ΔCt</a:t>
            </a:r>
            <a:r>
              <a:rPr lang="en-US" dirty="0">
                <a:latin typeface="Times New Roman" panose="02020603050405020304" pitchFamily="18" charset="0"/>
                <a:cs typeface="Times New Roman" panose="02020603050405020304" pitchFamily="18" charset="0"/>
              </a:rPr>
              <a:t> is the difference between the Ct value of the target gene and the Ct value of a reference gene (housekeeping gene). This normalization accounts for variations in the amount of starting material and efficiency of the PCR reaction.</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FAA7019-9D6E-4143-DF87-6EF5F9B0BB0A}"/>
              </a:ext>
            </a:extLst>
          </p:cNvPr>
          <p:cNvSpPr txBox="1"/>
          <p:nvPr/>
        </p:nvSpPr>
        <p:spPr>
          <a:xfrm>
            <a:off x="4150359" y="2416406"/>
            <a:ext cx="6106160" cy="369332"/>
          </a:xfrm>
          <a:prstGeom prst="rect">
            <a:avLst/>
          </a:prstGeom>
          <a:noFill/>
        </p:spPr>
        <p:txBody>
          <a:bodyPr wrap="square">
            <a:spAutoFit/>
          </a:bodyPr>
          <a:lstStyle/>
          <a:p>
            <a:r>
              <a:rPr lang="en-US" b="1" dirty="0" err="1">
                <a:latin typeface="Times New Roman" panose="02020603050405020304" pitchFamily="18" charset="0"/>
                <a:cs typeface="Times New Roman" panose="02020603050405020304" pitchFamily="18" charset="0"/>
              </a:rPr>
              <a:t>ΔCt</a:t>
            </a:r>
            <a:r>
              <a:rPr lang="en-US" b="1" dirty="0">
                <a:latin typeface="Times New Roman" panose="02020603050405020304" pitchFamily="18" charset="0"/>
                <a:cs typeface="Times New Roman" panose="02020603050405020304" pitchFamily="18" charset="0"/>
              </a:rPr>
              <a:t> (Delta Ct) Values:</a:t>
            </a:r>
          </a:p>
        </p:txBody>
      </p:sp>
      <p:sp>
        <p:nvSpPr>
          <p:cNvPr id="15" name="TextBox 14">
            <a:extLst>
              <a:ext uri="{FF2B5EF4-FFF2-40B4-BE49-F238E27FC236}">
                <a16:creationId xmlns:a16="http://schemas.microsoft.com/office/drawing/2014/main" id="{0798C245-5F25-1F6D-BFC4-501BB28DD44E}"/>
              </a:ext>
            </a:extLst>
          </p:cNvPr>
          <p:cNvSpPr txBox="1"/>
          <p:nvPr/>
        </p:nvSpPr>
        <p:spPr>
          <a:xfrm>
            <a:off x="482600" y="3735215"/>
            <a:ext cx="6106160" cy="369332"/>
          </a:xfrm>
          <a:prstGeom prst="rect">
            <a:avLst/>
          </a:prstGeom>
          <a:noFill/>
        </p:spPr>
        <p:txBody>
          <a:bodyPr wrap="square">
            <a:spAutoFit/>
          </a:bodyPr>
          <a:lstStyle/>
          <a:p>
            <a:r>
              <a:rPr lang="el-GR" b="1" dirty="0">
                <a:latin typeface="Times New Roman" panose="02020603050405020304" pitchFamily="18" charset="0"/>
                <a:cs typeface="Times New Roman" panose="02020603050405020304" pitchFamily="18" charset="0"/>
              </a:rPr>
              <a:t>ΔΔ</a:t>
            </a:r>
            <a:r>
              <a:rPr lang="en-IN" b="1" dirty="0">
                <a:latin typeface="Times New Roman" panose="02020603050405020304" pitchFamily="18" charset="0"/>
                <a:cs typeface="Times New Roman" panose="02020603050405020304" pitchFamily="18" charset="0"/>
              </a:rPr>
              <a:t>Ct (Delta </a:t>
            </a:r>
            <a:r>
              <a:rPr lang="en-IN" b="1" dirty="0" err="1">
                <a:latin typeface="Times New Roman" panose="02020603050405020304" pitchFamily="18" charset="0"/>
                <a:cs typeface="Times New Roman" panose="02020603050405020304" pitchFamily="18" charset="0"/>
              </a:rPr>
              <a:t>Delta</a:t>
            </a:r>
            <a:r>
              <a:rPr lang="en-IN" b="1" dirty="0">
                <a:latin typeface="Times New Roman" panose="02020603050405020304" pitchFamily="18" charset="0"/>
                <a:cs typeface="Times New Roman" panose="02020603050405020304" pitchFamily="18" charset="0"/>
              </a:rPr>
              <a:t> Ct) Values</a:t>
            </a:r>
            <a:r>
              <a:rPr lang="en-IN" dirty="0">
                <a:latin typeface="Times New Roman" panose="02020603050405020304" pitchFamily="18" charset="0"/>
                <a:cs typeface="Times New Roman" panose="02020603050405020304" pitchFamily="18" charset="0"/>
              </a:rPr>
              <a:t>:</a:t>
            </a:r>
          </a:p>
        </p:txBody>
      </p:sp>
      <p:sp>
        <p:nvSpPr>
          <p:cNvPr id="17" name="TextBox 16">
            <a:extLst>
              <a:ext uri="{FF2B5EF4-FFF2-40B4-BE49-F238E27FC236}">
                <a16:creationId xmlns:a16="http://schemas.microsoft.com/office/drawing/2014/main" id="{43A66CC8-9708-172B-08E5-40B1C5420C2B}"/>
              </a:ext>
            </a:extLst>
          </p:cNvPr>
          <p:cNvSpPr txBox="1"/>
          <p:nvPr/>
        </p:nvSpPr>
        <p:spPr>
          <a:xfrm>
            <a:off x="482600" y="4128161"/>
            <a:ext cx="11458756"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ΔΔCt is the difference between the </a:t>
            </a:r>
            <a:r>
              <a:rPr lang="en-US" dirty="0" err="1">
                <a:latin typeface="Times New Roman" panose="02020603050405020304" pitchFamily="18" charset="0"/>
                <a:cs typeface="Times New Roman" panose="02020603050405020304" pitchFamily="18" charset="0"/>
              </a:rPr>
              <a:t>ΔCt</a:t>
            </a:r>
            <a:r>
              <a:rPr lang="en-US" dirty="0">
                <a:latin typeface="Times New Roman" panose="02020603050405020304" pitchFamily="18" charset="0"/>
                <a:cs typeface="Times New Roman" panose="02020603050405020304" pitchFamily="18" charset="0"/>
              </a:rPr>
              <a:t> of the experimental sample and the </a:t>
            </a:r>
            <a:r>
              <a:rPr lang="en-US" dirty="0" err="1">
                <a:latin typeface="Times New Roman" panose="02020603050405020304" pitchFamily="18" charset="0"/>
                <a:cs typeface="Times New Roman" panose="02020603050405020304" pitchFamily="18" charset="0"/>
              </a:rPr>
              <a:t>ΔCt</a:t>
            </a:r>
            <a:r>
              <a:rPr lang="en-US" dirty="0">
                <a:latin typeface="Times New Roman" panose="02020603050405020304" pitchFamily="18" charset="0"/>
                <a:cs typeface="Times New Roman" panose="02020603050405020304" pitchFamily="18" charset="0"/>
              </a:rPr>
              <a:t> of the control sample. This comparative method allows for the calculation of relative gene expression levels.</a:t>
            </a:r>
            <a:endParaRPr lang="en-IN"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E1A46952-0128-0C75-2DE2-2EE86A4951D8}"/>
              </a:ext>
            </a:extLst>
          </p:cNvPr>
          <p:cNvSpPr txBox="1"/>
          <p:nvPr/>
        </p:nvSpPr>
        <p:spPr>
          <a:xfrm>
            <a:off x="482600" y="4893723"/>
            <a:ext cx="610616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Quantification (Absolute or Relative)</a:t>
            </a:r>
            <a:r>
              <a:rPr lang="en-IN" dirty="0">
                <a:latin typeface="Times New Roman" panose="02020603050405020304" pitchFamily="18" charset="0"/>
                <a:cs typeface="Times New Roman" panose="02020603050405020304" pitchFamily="18" charset="0"/>
              </a:rPr>
              <a:t>:</a:t>
            </a:r>
          </a:p>
        </p:txBody>
      </p:sp>
      <p:sp>
        <p:nvSpPr>
          <p:cNvPr id="25" name="TextBox 24">
            <a:extLst>
              <a:ext uri="{FF2B5EF4-FFF2-40B4-BE49-F238E27FC236}">
                <a16:creationId xmlns:a16="http://schemas.microsoft.com/office/drawing/2014/main" id="{033C7983-28D1-0588-9503-CC7DF5AEFD4C}"/>
              </a:ext>
            </a:extLst>
          </p:cNvPr>
          <p:cNvSpPr txBox="1"/>
          <p:nvPr/>
        </p:nvSpPr>
        <p:spPr>
          <a:xfrm>
            <a:off x="482600" y="5263055"/>
            <a:ext cx="5857240" cy="1200329"/>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Absolute Quantification</a:t>
            </a:r>
            <a:r>
              <a:rPr lang="en-US" dirty="0">
                <a:latin typeface="Times New Roman" panose="02020603050405020304" pitchFamily="18" charset="0"/>
                <a:cs typeface="Times New Roman" panose="02020603050405020304" pitchFamily="18" charset="0"/>
              </a:rPr>
              <a:t>: Provides the exact number of copies of the target nucleic acid in the sample by comparing Ct values to a standard curve generated from known concentrations of target.</a:t>
            </a:r>
            <a:endParaRPr lang="en-IN"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1E07E039-E51D-24AF-F684-C9D533B2BB44}"/>
              </a:ext>
            </a:extLst>
          </p:cNvPr>
          <p:cNvSpPr txBox="1"/>
          <p:nvPr/>
        </p:nvSpPr>
        <p:spPr>
          <a:xfrm>
            <a:off x="6339840" y="5263055"/>
            <a:ext cx="6106160" cy="92333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Relative Quantification</a:t>
            </a:r>
            <a:r>
              <a:rPr lang="en-US" dirty="0">
                <a:latin typeface="Times New Roman" panose="02020603050405020304" pitchFamily="18" charset="0"/>
                <a:cs typeface="Times New Roman" panose="02020603050405020304" pitchFamily="18" charset="0"/>
              </a:rPr>
              <a:t>: Measures changes in gene expression levels relative to a control sample, usually using the ΔΔCt method.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7036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0-#ppt_w/2"/>
                                          </p:val>
                                        </p:tav>
                                        <p:tav tm="100000">
                                          <p:val>
                                            <p:strVal val="#ppt_x"/>
                                          </p:val>
                                        </p:tav>
                                      </p:tavLst>
                                    </p:anim>
                                    <p:anim calcmode="lin" valueType="num">
                                      <p:cBhvr additive="base">
                                        <p:cTn id="32"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additive="base">
                                        <p:cTn id="41" dur="500" fill="hold"/>
                                        <p:tgtEl>
                                          <p:spTgt spid="25"/>
                                        </p:tgtEl>
                                        <p:attrNameLst>
                                          <p:attrName>ppt_x</p:attrName>
                                        </p:attrNameLst>
                                      </p:cBhvr>
                                      <p:tavLst>
                                        <p:tav tm="0">
                                          <p:val>
                                            <p:strVal val="#ppt_x"/>
                                          </p:val>
                                        </p:tav>
                                        <p:tav tm="100000">
                                          <p:val>
                                            <p:strVal val="#ppt_x"/>
                                          </p:val>
                                        </p:tav>
                                      </p:tavLst>
                                    </p:anim>
                                    <p:anim calcmode="lin" valueType="num">
                                      <p:cBhvr additive="base">
                                        <p:cTn id="4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P spid="15" grpId="0"/>
      <p:bldP spid="17" grpId="0"/>
      <p:bldP spid="19" grpId="0"/>
      <p:bldP spid="25"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New picture"/>
          <p:cNvPicPr>
            <a:picLocks noChangeAspect="1" noChangeArrowheads="1"/>
          </p:cNvPicPr>
          <p:nvPr/>
        </p:nvPicPr>
        <p:blipFill rotWithShape="1">
          <a:blip r:embed="rId2">
            <a:extLst>
              <a:ext uri="{28A0092B-C50C-407E-A947-70E740481C1C}">
                <a14:useLocalDpi xmlns:a14="http://schemas.microsoft.com/office/drawing/2010/main" val="0"/>
              </a:ext>
            </a:extLst>
          </a:blip>
          <a:srcRect l="84038" b="46618"/>
          <a:stretch/>
        </p:blipFill>
        <p:spPr bwMode="auto">
          <a:xfrm>
            <a:off x="250643" y="783012"/>
            <a:ext cx="3508557" cy="3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2" name="TextBox 1"/>
          <p:cNvSpPr txBox="1"/>
          <p:nvPr/>
        </p:nvSpPr>
        <p:spPr>
          <a:xfrm>
            <a:off x="1865065" y="41064"/>
            <a:ext cx="9691756" cy="646331"/>
          </a:xfrm>
          <a:prstGeom prst="rect">
            <a:avLst/>
          </a:prstGeom>
          <a:noFill/>
        </p:spPr>
        <p:txBody>
          <a:bodyPr wrap="none" rtlCol="0">
            <a:spAutoFit/>
          </a:bodyPr>
          <a:lstStyle/>
          <a:p>
            <a:r>
              <a:rPr lang="en-GB" sz="3600" b="1" dirty="0">
                <a:latin typeface="Times New Roman" panose="02020603050405020304" pitchFamily="18" charset="0"/>
                <a:cs typeface="Times New Roman" panose="02020603050405020304" pitchFamily="18" charset="0"/>
              </a:rPr>
              <a:t>What do we get in the form of data from qPCR?</a:t>
            </a:r>
          </a:p>
        </p:txBody>
      </p:sp>
      <p:sp>
        <p:nvSpPr>
          <p:cNvPr id="5" name="TextBox 4">
            <a:extLst>
              <a:ext uri="{FF2B5EF4-FFF2-40B4-BE49-F238E27FC236}">
                <a16:creationId xmlns:a16="http://schemas.microsoft.com/office/drawing/2014/main" id="{E6E53EFE-6217-8698-CC9C-3038DAB56606}"/>
              </a:ext>
            </a:extLst>
          </p:cNvPr>
          <p:cNvSpPr txBox="1"/>
          <p:nvPr/>
        </p:nvSpPr>
        <p:spPr>
          <a:xfrm>
            <a:off x="4033519" y="879245"/>
            <a:ext cx="60960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Melting Curve Analysis</a:t>
            </a:r>
            <a:r>
              <a:rPr lang="en-IN" dirty="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8FBD7DE5-2C67-7B5A-9172-06919428DDE3}"/>
              </a:ext>
            </a:extLst>
          </p:cNvPr>
          <p:cNvSpPr txBox="1"/>
          <p:nvPr/>
        </p:nvSpPr>
        <p:spPr>
          <a:xfrm>
            <a:off x="4033519" y="1248577"/>
            <a:ext cx="7907837"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Melting curves provide information on the specificity of the qPCR by measuring the dissociation characteristics of the double-stranded DNA product. This helps identify non-specific products and primer-dimers.</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6F78CBE-581D-719D-15F3-F186776A2F75}"/>
              </a:ext>
            </a:extLst>
          </p:cNvPr>
          <p:cNvSpPr txBox="1"/>
          <p:nvPr/>
        </p:nvSpPr>
        <p:spPr>
          <a:xfrm>
            <a:off x="4033520" y="2550373"/>
            <a:ext cx="7711441" cy="369332"/>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Amplification Efficiency</a:t>
            </a:r>
            <a:r>
              <a:rPr lang="en-US" dirty="0">
                <a:latin typeface="Times New Roman" panose="02020603050405020304" pitchFamily="18" charset="0"/>
                <a:cs typeface="Times New Roman" panose="02020603050405020304" pitchFamily="18" charset="0"/>
              </a:rPr>
              <a:t>:</a:t>
            </a:r>
          </a:p>
        </p:txBody>
      </p:sp>
      <p:sp>
        <p:nvSpPr>
          <p:cNvPr id="16" name="TextBox 15">
            <a:extLst>
              <a:ext uri="{FF2B5EF4-FFF2-40B4-BE49-F238E27FC236}">
                <a16:creationId xmlns:a16="http://schemas.microsoft.com/office/drawing/2014/main" id="{533C5FD5-466B-CC9E-F29A-4626D52C2885}"/>
              </a:ext>
            </a:extLst>
          </p:cNvPr>
          <p:cNvSpPr txBox="1"/>
          <p:nvPr/>
        </p:nvSpPr>
        <p:spPr>
          <a:xfrm>
            <a:off x="4033519" y="2919705"/>
            <a:ext cx="7579361"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efficiency of the PCR reaction, which ideally should be between 90-110%. It is calculated from the slope of the standard curve.</a:t>
            </a:r>
          </a:p>
        </p:txBody>
      </p:sp>
      <p:sp>
        <p:nvSpPr>
          <p:cNvPr id="20" name="TextBox 19">
            <a:extLst>
              <a:ext uri="{FF2B5EF4-FFF2-40B4-BE49-F238E27FC236}">
                <a16:creationId xmlns:a16="http://schemas.microsoft.com/office/drawing/2014/main" id="{D0AC06BE-6986-F5AD-9826-73875096AB16}"/>
              </a:ext>
            </a:extLst>
          </p:cNvPr>
          <p:cNvSpPr txBox="1"/>
          <p:nvPr/>
        </p:nvSpPr>
        <p:spPr>
          <a:xfrm>
            <a:off x="410761" y="4076494"/>
            <a:ext cx="60960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Standard Curves</a:t>
            </a:r>
            <a:r>
              <a:rPr lang="en-IN" dirty="0">
                <a:latin typeface="Times New Roman" panose="02020603050405020304" pitchFamily="18" charset="0"/>
                <a:cs typeface="Times New Roman" panose="02020603050405020304" pitchFamily="18" charset="0"/>
              </a:rPr>
              <a:t>:</a:t>
            </a:r>
          </a:p>
        </p:txBody>
      </p:sp>
      <p:sp>
        <p:nvSpPr>
          <p:cNvPr id="22" name="TextBox 21">
            <a:extLst>
              <a:ext uri="{FF2B5EF4-FFF2-40B4-BE49-F238E27FC236}">
                <a16:creationId xmlns:a16="http://schemas.microsoft.com/office/drawing/2014/main" id="{601FECF1-5998-E60E-C663-84E9BC17EA81}"/>
              </a:ext>
            </a:extLst>
          </p:cNvPr>
          <p:cNvSpPr txBox="1"/>
          <p:nvPr/>
        </p:nvSpPr>
        <p:spPr>
          <a:xfrm>
            <a:off x="404976" y="4419523"/>
            <a:ext cx="11339985"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Generated by plotting Ct values against the logarithm of known concentrations of the target nucleic acid. Used in absolute quantification to determine the concentration of unknown samples.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249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New picture"/>
          <p:cNvPicPr>
            <a:picLocks noChangeAspect="1" noChangeArrowheads="1"/>
          </p:cNvPicPr>
          <p:nvPr/>
        </p:nvPicPr>
        <p:blipFill rotWithShape="1">
          <a:blip r:embed="rId2">
            <a:extLst>
              <a:ext uri="{28A0092B-C50C-407E-A947-70E740481C1C}">
                <a14:useLocalDpi xmlns:a14="http://schemas.microsoft.com/office/drawing/2010/main" val="0"/>
              </a:ext>
            </a:extLst>
          </a:blip>
          <a:srcRect l="84038" b="46618"/>
          <a:stretch/>
        </p:blipFill>
        <p:spPr bwMode="auto">
          <a:xfrm>
            <a:off x="10708639" y="5687390"/>
            <a:ext cx="1232717" cy="117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2" name="TextBox 1"/>
          <p:cNvSpPr txBox="1"/>
          <p:nvPr/>
        </p:nvSpPr>
        <p:spPr>
          <a:xfrm>
            <a:off x="3143910" y="91318"/>
            <a:ext cx="5904180" cy="646331"/>
          </a:xfrm>
          <a:prstGeom prst="rect">
            <a:avLst/>
          </a:prstGeom>
          <a:noFill/>
        </p:spPr>
        <p:txBody>
          <a:bodyPr wrap="none" rtlCol="0">
            <a:spAutoFit/>
          </a:bodyPr>
          <a:lstStyle/>
          <a:p>
            <a:r>
              <a:rPr lang="en-GB" sz="3600" b="1" dirty="0">
                <a:latin typeface="Times New Roman" panose="02020603050405020304" pitchFamily="18" charset="0"/>
                <a:cs typeface="Times New Roman" panose="02020603050405020304" pitchFamily="18" charset="0"/>
              </a:rPr>
              <a:t>Relative Quantification (RQ)</a:t>
            </a:r>
          </a:p>
        </p:txBody>
      </p:sp>
      <p:sp>
        <p:nvSpPr>
          <p:cNvPr id="5" name="TextBox 4">
            <a:extLst>
              <a:ext uri="{FF2B5EF4-FFF2-40B4-BE49-F238E27FC236}">
                <a16:creationId xmlns:a16="http://schemas.microsoft.com/office/drawing/2014/main" id="{E6E53EFE-6217-8698-CC9C-3038DAB56606}"/>
              </a:ext>
            </a:extLst>
          </p:cNvPr>
          <p:cNvSpPr txBox="1"/>
          <p:nvPr/>
        </p:nvSpPr>
        <p:spPr>
          <a:xfrm>
            <a:off x="457199" y="950365"/>
            <a:ext cx="60960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The Delta-Delta Ct Method</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8B14F26-93A1-1CD7-4F56-AE114F80AE34}"/>
              </a:ext>
            </a:extLst>
          </p:cNvPr>
          <p:cNvSpPr txBox="1"/>
          <p:nvPr/>
        </p:nvSpPr>
        <p:spPr>
          <a:xfrm>
            <a:off x="457199" y="1319697"/>
            <a:ext cx="11402877" cy="646331"/>
          </a:xfrm>
          <a:prstGeom prst="rect">
            <a:avLst/>
          </a:prstGeom>
          <a:noFill/>
        </p:spPr>
        <p:txBody>
          <a:bodyPr wrap="square">
            <a:spAutoFit/>
          </a:bodyPr>
          <a:lstStyle/>
          <a:p>
            <a:r>
              <a:rPr lang="en-US" b="0" i="0" dirty="0">
                <a:effectLst/>
                <a:highlight>
                  <a:srgbClr val="FCFCFC"/>
                </a:highlight>
                <a:latin typeface="Times New Roman" panose="02020603050405020304" pitchFamily="18" charset="0"/>
                <a:cs typeface="Times New Roman" panose="02020603050405020304" pitchFamily="18" charset="0"/>
              </a:rPr>
              <a:t>Delta-Delta Ct method or Livak (</a:t>
            </a:r>
            <a:r>
              <a:rPr lang="de-DE" b="0" i="0" dirty="0">
                <a:effectLst/>
                <a:highlight>
                  <a:srgbClr val="FFFFFF"/>
                </a:highlight>
                <a:latin typeface="Times New Roman" panose="02020603050405020304" pitchFamily="18" charset="0"/>
                <a:cs typeface="Times New Roman" panose="02020603050405020304" pitchFamily="18" charset="0"/>
              </a:rPr>
              <a:t>Livak and Schmittgen im Jahr 2001,</a:t>
            </a:r>
            <a:r>
              <a:rPr lang="en-US" b="0" i="0" dirty="0">
                <a:effectLst/>
                <a:highlight>
                  <a:srgbClr val="FCFCFC"/>
                </a:highlight>
                <a:latin typeface="Times New Roman" panose="02020603050405020304" pitchFamily="18" charset="0"/>
                <a:cs typeface="Times New Roman" panose="02020603050405020304" pitchFamily="18" charset="0"/>
              </a:rPr>
              <a:t>) method is the most preferred method for qPCR data analysis.</a:t>
            </a:r>
            <a:endParaRPr lang="en-IN"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2CD67673-D267-5C7D-3F6B-4B4FA57D48F6}"/>
              </a:ext>
            </a:extLst>
          </p:cNvPr>
          <p:cNvSpPr txBox="1"/>
          <p:nvPr/>
        </p:nvSpPr>
        <p:spPr>
          <a:xfrm>
            <a:off x="457199" y="2243027"/>
            <a:ext cx="1025144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When applying the ΔΔCt method for relative quantification in qPCR, two critical assumptions must be met:</a:t>
            </a:r>
          </a:p>
        </p:txBody>
      </p:sp>
      <p:sp>
        <p:nvSpPr>
          <p:cNvPr id="27" name="TextBox 26">
            <a:extLst>
              <a:ext uri="{FF2B5EF4-FFF2-40B4-BE49-F238E27FC236}">
                <a16:creationId xmlns:a16="http://schemas.microsoft.com/office/drawing/2014/main" id="{B437875C-D382-93CD-D15B-04055301647A}"/>
              </a:ext>
            </a:extLst>
          </p:cNvPr>
          <p:cNvSpPr txBox="1"/>
          <p:nvPr/>
        </p:nvSpPr>
        <p:spPr>
          <a:xfrm>
            <a:off x="457198" y="3628022"/>
            <a:ext cx="10261601" cy="92333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2. Consistent Reference Gene Expression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reference (housekeeping) gene should be stably expressed across all samples and experimental conditions. </a:t>
            </a:r>
          </a:p>
        </p:txBody>
      </p:sp>
      <p:sp>
        <p:nvSpPr>
          <p:cNvPr id="29" name="TextBox 28">
            <a:extLst>
              <a:ext uri="{FF2B5EF4-FFF2-40B4-BE49-F238E27FC236}">
                <a16:creationId xmlns:a16="http://schemas.microsoft.com/office/drawing/2014/main" id="{DEA521E7-B860-9401-29F9-0E63D4B0D7EB}"/>
              </a:ext>
            </a:extLst>
          </p:cNvPr>
          <p:cNvSpPr txBox="1"/>
          <p:nvPr/>
        </p:nvSpPr>
        <p:spPr>
          <a:xfrm>
            <a:off x="457199" y="2843191"/>
            <a:ext cx="9789773" cy="646331"/>
          </a:xfrm>
          <a:prstGeom prst="rect">
            <a:avLst/>
          </a:prstGeom>
          <a:noFill/>
        </p:spPr>
        <p:txBody>
          <a:bodyPr wrap="square">
            <a:spAutoFit/>
          </a:bodyPr>
          <a:lstStyle/>
          <a:p>
            <a:pPr>
              <a:buFont typeface="+mj-lt"/>
              <a:buAutoNum type="arabicPeriod"/>
            </a:pPr>
            <a:r>
              <a:rPr lang="en-US" b="1" dirty="0">
                <a:latin typeface="Times New Roman" panose="02020603050405020304" pitchFamily="18" charset="0"/>
                <a:cs typeface="Times New Roman" panose="02020603050405020304" pitchFamily="18" charset="0"/>
              </a:rPr>
              <a:t>Efficiency of the PCR Reaction</a:t>
            </a:r>
            <a:r>
              <a:rPr lang="en-US" dirty="0">
                <a:latin typeface="Times New Roman" panose="02020603050405020304" pitchFamily="18" charset="0"/>
                <a:cs typeface="Times New Roman" panose="02020603050405020304" pitchFamily="18" charset="0"/>
              </a:rPr>
              <a:t>: The amplification efficiencies of both the target and reference genes should be approximately equal and ideally close to 100%. </a:t>
            </a:r>
          </a:p>
        </p:txBody>
      </p:sp>
      <p:sp>
        <p:nvSpPr>
          <p:cNvPr id="31" name="TextBox 30">
            <a:extLst>
              <a:ext uri="{FF2B5EF4-FFF2-40B4-BE49-F238E27FC236}">
                <a16:creationId xmlns:a16="http://schemas.microsoft.com/office/drawing/2014/main" id="{9CDA273F-C012-BBF6-248B-977FB0A31B46}"/>
              </a:ext>
            </a:extLst>
          </p:cNvPr>
          <p:cNvSpPr txBox="1"/>
          <p:nvPr/>
        </p:nvSpPr>
        <p:spPr>
          <a:xfrm>
            <a:off x="457198" y="5151516"/>
            <a:ext cx="6614161" cy="400110"/>
          </a:xfrm>
          <a:prstGeom prst="rect">
            <a:avLst/>
          </a:prstGeom>
          <a:noFill/>
        </p:spPr>
        <p:txBody>
          <a:bodyPr wrap="square">
            <a:spAutoFit/>
          </a:bodyPr>
          <a:lstStyle/>
          <a:p>
            <a:r>
              <a:rPr lang="en-US" sz="2000" b="1" i="1" dirty="0">
                <a:latin typeface="Times New Roman" panose="02020603050405020304" pitchFamily="18" charset="0"/>
                <a:cs typeface="Times New Roman" panose="02020603050405020304" pitchFamily="18" charset="0"/>
              </a:rPr>
              <a:t>Another method:     The </a:t>
            </a:r>
            <a:r>
              <a:rPr lang="en-US" sz="2000" b="1" i="1" dirty="0" err="1">
                <a:latin typeface="Times New Roman" panose="02020603050405020304" pitchFamily="18" charset="0"/>
                <a:cs typeface="Times New Roman" panose="02020603050405020304" pitchFamily="18" charset="0"/>
              </a:rPr>
              <a:t>Pffafl</a:t>
            </a:r>
            <a:r>
              <a:rPr lang="en-US" sz="2000" b="1" i="1" dirty="0">
                <a:latin typeface="Times New Roman" panose="02020603050405020304" pitchFamily="18" charset="0"/>
                <a:cs typeface="Times New Roman" panose="02020603050405020304" pitchFamily="18" charset="0"/>
              </a:rPr>
              <a:t> (or Standard Curve) Method</a:t>
            </a:r>
            <a:endParaRPr lang="en-IN" sz="2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1473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9" grpId="0"/>
      <p:bldP spid="3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6ffd3bb8-82bd-43ad-9548-d55296a1e55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177C0BA9D6E674185745FDD4BAA1174" ma:contentTypeVersion="17" ma:contentTypeDescription="Create a new document." ma:contentTypeScope="" ma:versionID="06f10d7cfa8224e3cee99e8bf40d5498">
  <xsd:schema xmlns:xsd="http://www.w3.org/2001/XMLSchema" xmlns:xs="http://www.w3.org/2001/XMLSchema" xmlns:p="http://schemas.microsoft.com/office/2006/metadata/properties" xmlns:ns3="6ffd3bb8-82bd-43ad-9548-d55296a1e558" xmlns:ns4="6d8c1acc-3c1f-4e97-b160-8907ee4c8f7e" targetNamespace="http://schemas.microsoft.com/office/2006/metadata/properties" ma:root="true" ma:fieldsID="9dc46f4752fe4b1d0fd816f55395e9d1" ns3:_="" ns4:_="">
    <xsd:import namespace="6ffd3bb8-82bd-43ad-9548-d55296a1e558"/>
    <xsd:import namespace="6d8c1acc-3c1f-4e97-b160-8907ee4c8f7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_activity" minOccurs="0"/>
                <xsd:element ref="ns3:MediaServiceObjectDetectorVersions" minOccurs="0"/>
                <xsd:element ref="ns3:MediaLengthInSeconds" minOccurs="0"/>
                <xsd:element ref="ns3:MediaServiceSystemTags" minOccurs="0"/>
                <xsd:element ref="ns3:MediaServiceSearchPropertie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fd3bb8-82bd-43ad-9548-d55296a1e5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_activity" ma:index="17" nillable="true" ma:displayName="_activity" ma:hidden="true" ma:internalName="_activity">
      <xsd:simpleType>
        <xsd:restriction base="dms:Note"/>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d8c1acc-3c1f-4e97-b160-8907ee4c8f7e" elementFormDefault="qualified">
    <xsd:import namespace="http://schemas.microsoft.com/office/2006/documentManagement/types"/>
    <xsd:import namespace="http://schemas.microsoft.com/office/infopath/2007/PartnerControls"/>
    <xsd:element name="SharedWithUsers" ma:index="2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3" nillable="true" ma:displayName="Shared With Details" ma:internalName="SharedWithDetails" ma:readOnly="true">
      <xsd:simpleType>
        <xsd:restriction base="dms:Note">
          <xsd:maxLength value="255"/>
        </xsd:restriction>
      </xsd:simpleType>
    </xsd:element>
    <xsd:element name="SharingHintHash" ma:index="2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0797A3-5AF4-4CB9-93A2-1E8983979BA5}">
  <ds:schemaRef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6d8c1acc-3c1f-4e97-b160-8907ee4c8f7e"/>
    <ds:schemaRef ds:uri="http://purl.org/dc/terms/"/>
    <ds:schemaRef ds:uri="http://schemas.microsoft.com/office/2006/documentManagement/types"/>
    <ds:schemaRef ds:uri="6ffd3bb8-82bd-43ad-9548-d55296a1e558"/>
    <ds:schemaRef ds:uri="http://www.w3.org/XML/1998/namespace"/>
    <ds:schemaRef ds:uri="http://purl.org/dc/elements/1.1/"/>
  </ds:schemaRefs>
</ds:datastoreItem>
</file>

<file path=customXml/itemProps2.xml><?xml version="1.0" encoding="utf-8"?>
<ds:datastoreItem xmlns:ds="http://schemas.openxmlformats.org/officeDocument/2006/customXml" ds:itemID="{8F0F0D55-ED2E-40F0-8800-AEBFA726CB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fd3bb8-82bd-43ad-9548-d55296a1e558"/>
    <ds:schemaRef ds:uri="6d8c1acc-3c1f-4e97-b160-8907ee4c8f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1F35FC4-0682-4876-B180-3655D1F22E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1517</TotalTime>
  <Words>956</Words>
  <Application>Microsoft Office PowerPoint</Application>
  <PresentationFormat>Widescreen</PresentationFormat>
  <Paragraphs>66</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Aptos</vt:lpstr>
      <vt:lpstr>Arial</vt:lpstr>
      <vt:lpstr>Calibri</vt:lpstr>
      <vt:lpstr>Calibri Light</vt:lpstr>
      <vt:lpstr>Helvetica</vt:lpstr>
      <vt:lpstr>Roboto</vt:lpstr>
      <vt:lpstr>Times New Roman</vt:lpstr>
      <vt:lpstr>Office Theme</vt:lpstr>
      <vt:lpstr>How to analysis qPCR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Prashant Tewari</dc:creator>
  <cp:lastModifiedBy>טווארי פרשנט</cp:lastModifiedBy>
  <cp:revision>2</cp:revision>
  <dcterms:created xsi:type="dcterms:W3CDTF">2024-07-03T07:33:37Z</dcterms:created>
  <dcterms:modified xsi:type="dcterms:W3CDTF">2024-07-04T09:45:50Z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0x0101005177C0BA9D6E674185745FDD4BAA1174</vt:lpwstr>
  </property>
</Properties>
</file>