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a5132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a5132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a51328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a51328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*Unless banned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a51328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a51328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a51328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a51328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a51328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a51328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StackExchange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Use Cases Exploration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Tags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Description: Given a question, predict it</a:t>
            </a:r>
            <a:r>
              <a:rPr lang="en" sz="1400"/>
              <a:t>'s probable tags.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StackExchange tag-related rules:</a:t>
            </a:r>
            <a:endParaRPr sz="1400"/>
          </a:p>
          <a:p>
            <a:pPr indent="-301625" lvl="0" marL="457200" rtl="0" algn="l"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</a:rPr>
              <a:t>A tag is a word or phrase that describes the topic of the question. </a:t>
            </a:r>
            <a:endParaRPr sz="1150">
              <a:solidFill>
                <a:srgbClr val="242729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</a:rPr>
              <a:t>Tags are a means of connecting experts with questions.</a:t>
            </a:r>
            <a:endParaRPr sz="1150">
              <a:solidFill>
                <a:srgbClr val="242729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</a:rPr>
              <a:t>New users are not allowed to create new tags</a:t>
            </a:r>
            <a:endParaRPr sz="1150">
              <a:solidFill>
                <a:srgbClr val="242729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Each question may only contain 5 tags at a maximum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Users may suggest edits or directly edit the tags of a question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Potential Methodologies: Train a classifier to predict tags given the question's content, user's history etc.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Recommender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Description: Recommend questions to experts/users who have a better chance to know a better answer.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StackExchange question-related rules:</a:t>
            </a:r>
            <a:endParaRPr sz="1400"/>
          </a:p>
          <a:p>
            <a:pPr indent="-301625" lvl="0" marL="457200" rtl="0" algn="l"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User should only ask practical, answerable questions.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No Open-Ended questions allowed.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Every user can ask questions regardless of their reputation*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/>
              <a:t>Potential Methodologies: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Represent every expert user with her set of answers/questions. Run content-similarity techniques between the question's content and each expert's set.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/>
              <a:t>Modeling;</a:t>
            </a:r>
            <a:br>
              <a:rPr lang="en"/>
            </a:br>
            <a:r>
              <a:rPr lang="en"/>
              <a:t>Question </a:t>
            </a:r>
            <a:r>
              <a:rPr lang="en"/>
              <a:t>Complexity Prediction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91950"/>
            <a:ext cx="85206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Description: Create a profile of each question and use that profile to perform complexity evaluation/prediction in terms of how difficult a question is.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Probable question features to use:</a:t>
            </a:r>
            <a:endParaRPr sz="1400"/>
          </a:p>
          <a:p>
            <a:pPr indent="-301625" lvl="0" marL="457200" rtl="0" algn="l">
              <a:spcBef>
                <a:spcPts val="160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Question Content;Tags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150"/>
              <a:buChar char="●"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Author's set of tags; no. questions asked; no. answers etc.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0"/>
              <a:t>Potential Methodologies: Semi-supervised learning; A number of questions would have to be labeled(i.e. evaluated) by users. Train a classifier to predict complexity level given the question's profile/model.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Modeling: Expert finding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Description &amp; methodology: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profile for each user.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a network(graph) of users based on a set of rules.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Define a list of Label (evaluate) a subset of users.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 a semi-supervised technique (i.e. GCN) to infer other user's expertise.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popularity exploration;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based on hype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64375" y="1802275"/>
            <a:ext cx="6368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r>
              <a:rPr lang="en"/>
              <a:t>'s</a:t>
            </a:r>
            <a:r>
              <a:rPr lang="en"/>
              <a:t> discuss about it...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