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28EE-0BA4-4DC3-BCB7-F8D488EFC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0E764-37B3-469E-997C-FE79B0EC6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ABE2-32EC-4780-B890-90A779AB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3BF8-98A9-47C8-93A9-63DDE45F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56E9-553A-4F81-AD7F-DB3F3EC4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9D14-1B38-44A9-B7E2-43D573F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DE7C-271A-43A2-BBAB-D10891D8F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B482-CB61-4ACC-A270-F864F1E9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A345-4AD6-4F87-B9CD-C2E08B72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7797-1633-4022-AFE9-3AB1DD6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664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CAFBE-5537-430F-B5CD-CC81E3DF9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AE364-7173-4DB5-8DD0-AD15C0175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90C6-75BD-4312-B777-19BA29C9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D5E9-6F84-470D-89FF-1B5AF3E7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248BA-B823-47E4-B1B3-18AAFAD2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6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68AD-4518-439C-B12E-3053AC4C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5490-905E-4C2F-B6A9-652B91B3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2CED-A3ED-43EB-AE54-D80BE060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F70F-25B5-471F-A03C-FD0C80B3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61DA-0855-4312-B315-A5064E57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724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9BDC-790C-49AE-AB5F-6A7339FC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D166-7265-4B52-A343-0DA34145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6938-690F-409E-AEDC-3DA55EFD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2C34A-6BB6-4CB2-ADC2-6284005F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E7B6-169A-4B6E-A3A7-D3B52A5C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594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857-317C-4429-9544-E8193653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7330-C87C-4CA3-869F-D9A8C5BC8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3332-78D4-46CF-B26B-17541A03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3A82E-8053-4D5C-B72F-AD0C2E1B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453AA-704C-410C-A7F5-A6A3D8E8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9D50E-4F3F-4CBE-B72F-49AFD6A0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145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C9DB-6309-4163-A027-39024239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526E-ADC0-4F8C-A0FF-FC9EB40B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58CC6-5BA5-478F-80BB-F314E4D81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AD489-492E-40FF-9AA1-B6065E60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13A3-AD7E-4070-B4A1-922F37CDE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7BDA6-EBF9-4C5E-8F86-2D1990BE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45275-704F-4B50-9CB8-8AF36FE5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73CBD-17BD-4E66-A4A0-DF5CA549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01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406F-25C1-472F-ABED-5C464468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B373-6663-4304-9FA8-47EA6287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172B6-78B4-46F5-B5F6-626891F9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52221-00D0-4497-BA5F-2BCB6DBC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50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443A0-5CF2-4A91-9B47-33D3BC6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67FCF-1BC6-4BA3-80AD-A919B43C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23306-948B-433E-A94A-73C9AC8D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31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3344-E777-44D3-A3F5-DCDD84A3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9854-866A-4C99-8666-8F9AFE83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20B7-8137-45F6-81F0-72191D28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49434-046D-4EF5-B20E-DCFF53D1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1AC37-A0EF-48EE-9481-DABA255F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21357-6AC2-4B26-9795-559DAF4F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768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A80C-0A98-4009-9552-29ABCC81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9742-C36B-41EE-ACF6-FF3B5C49B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79D4D-E921-4105-B52D-D22455B88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0BD4B-B9BB-4D47-A964-51726DF9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A577-430C-4668-BE91-8E3954BA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A49E-DA2F-4837-9E77-2AF1CEBE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330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616CE-B1DE-459E-B16F-BFE98343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9ED0-90EB-43D6-9DE0-E83FA7BE6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2851-931D-4F13-8007-5018C7DE3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163E-9A4B-4894-A784-0446FF7040F7}" type="datetimeFigureOut">
              <a:rPr lang="fi-FI" smtClean="0"/>
              <a:t>20.3.2020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FBA4-BAE1-42EA-929D-5E30FA88F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AB90-E03B-4482-90B2-E86396A46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CE40-76D3-4BFF-932D-02B129D3703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673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1162-1C55-43C4-A75A-96A55913E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Ego networks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ECB7-5BBF-482F-9923-F878B859F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03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8F95B-1667-4F9F-B455-357071C3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70" y="838061"/>
            <a:ext cx="3767986" cy="388573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85A507-BC93-4B8F-BB1D-93AEF3929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66" y="604651"/>
            <a:ext cx="5852172" cy="43525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AD9E6FB-B093-4796-A56F-439DEE04988C}"/>
              </a:ext>
            </a:extLst>
          </p:cNvPr>
          <p:cNvSpPr/>
          <p:nvPr/>
        </p:nvSpPr>
        <p:spPr>
          <a:xfrm>
            <a:off x="5308845" y="2414725"/>
            <a:ext cx="884808" cy="798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D98FF-D27C-4BC8-9F07-6BB233B446ED}"/>
              </a:ext>
            </a:extLst>
          </p:cNvPr>
          <p:cNvSpPr txBox="1"/>
          <p:nvPr/>
        </p:nvSpPr>
        <p:spPr>
          <a:xfrm>
            <a:off x="1225370" y="4859452"/>
            <a:ext cx="639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ego network per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average over the whole group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Species-ego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61019-9DC6-4F77-9ECA-0C7F16B8B269}"/>
              </a:ext>
            </a:extLst>
          </p:cNvPr>
          <p:cNvSpPr txBox="1"/>
          <p:nvPr/>
        </p:nvSpPr>
        <p:spPr>
          <a:xfrm>
            <a:off x="1981291" y="5696773"/>
            <a:ext cx="8176149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Humans’ </a:t>
            </a:r>
            <a:r>
              <a:rPr lang="en-US" dirty="0" err="1"/>
              <a:t>barplots</a:t>
            </a:r>
            <a:r>
              <a:rPr lang="en-US" dirty="0"/>
              <a:t> are close to exponential. (Few close friends, a lot of acquaintances)</a:t>
            </a:r>
            <a:endParaRPr lang="fi-FI" dirty="0"/>
          </a:p>
          <a:p>
            <a:pPr algn="ctr"/>
            <a:r>
              <a:rPr lang="en-US" b="1" i="1" dirty="0">
                <a:solidFill>
                  <a:schemeClr val="accent1"/>
                </a:solidFill>
              </a:rPr>
              <a:t>What are animal ego network </a:t>
            </a:r>
            <a:r>
              <a:rPr lang="en-US" b="1" i="1" dirty="0" err="1">
                <a:solidFill>
                  <a:schemeClr val="accent1"/>
                </a:solidFill>
              </a:rPr>
              <a:t>barplots</a:t>
            </a:r>
            <a:r>
              <a:rPr lang="en-US" b="1" i="1" dirty="0">
                <a:solidFill>
                  <a:schemeClr val="accent1"/>
                </a:solidFill>
              </a:rPr>
              <a:t> like?</a:t>
            </a:r>
            <a:endParaRPr lang="fi-FI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3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A9D265-A1EF-4EFC-8170-80A1960A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38" y="679935"/>
            <a:ext cx="3595385" cy="267406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F9DD8-B11A-4CCE-BE35-7316C9AAC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54" y="3650184"/>
            <a:ext cx="3595385" cy="267406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921EEB-C270-472A-900A-9B63F1595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39" y="3689481"/>
            <a:ext cx="3595385" cy="267406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752012-AD08-429A-93CC-B9BFE64B6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9" y="3650184"/>
            <a:ext cx="3595385" cy="2674067"/>
          </a:xfrm>
          <a:prstGeom prst="rect">
            <a:avLst/>
          </a:prstGeom>
        </p:spPr>
      </p:pic>
      <p:pic>
        <p:nvPicPr>
          <p:cNvPr id="19" name="Picture 18" descr="A picture containing pencil&#10;&#10;Description automatically generated">
            <a:extLst>
              <a:ext uri="{FF2B5EF4-FFF2-40B4-BE49-F238E27FC236}">
                <a16:creationId xmlns:a16="http://schemas.microsoft.com/office/drawing/2014/main" id="{12BB7417-82B4-4895-B668-E55EFEAC4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72" y="688155"/>
            <a:ext cx="3595385" cy="2674067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2FF3A2-90A2-4A47-9463-C273945FF0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6" y="679936"/>
            <a:ext cx="3595385" cy="26740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BA08A8-5C8C-4B43-BC3B-DE4D56B4DC8B}"/>
              </a:ext>
            </a:extLst>
          </p:cNvPr>
          <p:cNvSpPr txBox="1"/>
          <p:nvPr/>
        </p:nvSpPr>
        <p:spPr>
          <a:xfrm>
            <a:off x="1741858" y="1370638"/>
            <a:ext cx="1903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Sparrow</a:t>
            </a:r>
          </a:p>
          <a:p>
            <a:pPr algn="ctr"/>
            <a:r>
              <a:rPr lang="en-US" dirty="0"/>
              <a:t>Flock membership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76C6C-E0CA-412F-98C4-E08441108406}"/>
              </a:ext>
            </a:extLst>
          </p:cNvPr>
          <p:cNvSpPr txBox="1"/>
          <p:nvPr/>
        </p:nvSpPr>
        <p:spPr>
          <a:xfrm>
            <a:off x="5174251" y="1380991"/>
            <a:ext cx="196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Sheep</a:t>
            </a:r>
          </a:p>
          <a:p>
            <a:pPr algn="ctr"/>
            <a:r>
              <a:rPr lang="en-US" dirty="0"/>
              <a:t>Dominance (fights)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BA232-46DF-43BC-A179-413C7877C85E}"/>
              </a:ext>
            </a:extLst>
          </p:cNvPr>
          <p:cNvSpPr txBox="1"/>
          <p:nvPr/>
        </p:nvSpPr>
        <p:spPr>
          <a:xfrm>
            <a:off x="9022289" y="1372113"/>
            <a:ext cx="1070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Ants </a:t>
            </a:r>
          </a:p>
          <a:p>
            <a:pPr algn="ctr"/>
            <a:r>
              <a:rPr lang="en-US" dirty="0"/>
              <a:t>proximity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48D85-7567-49F1-AB0C-065A180F06B1}"/>
              </a:ext>
            </a:extLst>
          </p:cNvPr>
          <p:cNvSpPr txBox="1"/>
          <p:nvPr/>
        </p:nvSpPr>
        <p:spPr>
          <a:xfrm>
            <a:off x="1835196" y="4465806"/>
            <a:ext cx="1784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Rhesus macaque</a:t>
            </a:r>
          </a:p>
          <a:p>
            <a:pPr algn="ctr"/>
            <a:r>
              <a:rPr lang="en-US" dirty="0"/>
              <a:t>Association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06DA68-E21E-4066-9E7A-C95F4B3D26BA}"/>
              </a:ext>
            </a:extLst>
          </p:cNvPr>
          <p:cNvSpPr txBox="1"/>
          <p:nvPr/>
        </p:nvSpPr>
        <p:spPr>
          <a:xfrm>
            <a:off x="4768103" y="4226108"/>
            <a:ext cx="265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Baboons (different paper)</a:t>
            </a:r>
          </a:p>
          <a:p>
            <a:pPr algn="ctr"/>
            <a:r>
              <a:rPr lang="en-US" dirty="0"/>
              <a:t>Proximity (RFID)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C200D-4111-4B71-ADE0-77F61F2CB963}"/>
              </a:ext>
            </a:extLst>
          </p:cNvPr>
          <p:cNvSpPr txBox="1"/>
          <p:nvPr/>
        </p:nvSpPr>
        <p:spPr>
          <a:xfrm>
            <a:off x="9167415" y="4142640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Stickleback fish</a:t>
            </a:r>
          </a:p>
          <a:p>
            <a:pPr algn="ctr"/>
            <a:r>
              <a:rPr lang="en-US" dirty="0"/>
              <a:t>Proximity </a:t>
            </a:r>
          </a:p>
        </p:txBody>
      </p:sp>
    </p:spTree>
    <p:extLst>
      <p:ext uri="{BB962C8B-B14F-4D97-AF65-F5344CB8AC3E}">
        <p14:creationId xmlns:p14="http://schemas.microsoft.com/office/powerpoint/2010/main" val="286943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BC42DB-F25D-4A65-932C-0EE2BEF67B56}"/>
              </a:ext>
            </a:extLst>
          </p:cNvPr>
          <p:cNvGrpSpPr/>
          <p:nvPr/>
        </p:nvGrpSpPr>
        <p:grpSpPr>
          <a:xfrm>
            <a:off x="0" y="759040"/>
            <a:ext cx="12192000" cy="5943600"/>
            <a:chOff x="0" y="261891"/>
            <a:chExt cx="12192000" cy="5943600"/>
          </a:xfrm>
        </p:grpSpPr>
        <p:pic>
          <p:nvPicPr>
            <p:cNvPr id="3" name="Picture 2" descr="A map of the computer&#10;&#10;Description automatically generated">
              <a:extLst>
                <a:ext uri="{FF2B5EF4-FFF2-40B4-BE49-F238E27FC236}">
                  <a16:creationId xmlns:a16="http://schemas.microsoft.com/office/drawing/2014/main" id="{EEBD22D5-9760-471D-837E-831C162B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891"/>
              <a:ext cx="12192000" cy="5943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D896EC-6E52-4D3C-80A8-EFB53985E63B}"/>
                </a:ext>
              </a:extLst>
            </p:cNvPr>
            <p:cNvSpPr/>
            <p:nvPr/>
          </p:nvSpPr>
          <p:spPr>
            <a:xfrm>
              <a:off x="949911" y="3233691"/>
              <a:ext cx="3435658" cy="263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DEE0C8-9307-4C9F-A537-C59CB7178F8A}"/>
                </a:ext>
              </a:extLst>
            </p:cNvPr>
            <p:cNvSpPr/>
            <p:nvPr/>
          </p:nvSpPr>
          <p:spPr>
            <a:xfrm>
              <a:off x="7972164" y="3233691"/>
              <a:ext cx="3435658" cy="263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92B5360-67E0-4908-91EB-9049C5C03F51}"/>
              </a:ext>
            </a:extLst>
          </p:cNvPr>
          <p:cNvSpPr txBox="1"/>
          <p:nvPr/>
        </p:nvSpPr>
        <p:spPr>
          <a:xfrm>
            <a:off x="1322772" y="492711"/>
            <a:ext cx="375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Logarithmic scale plots and exponents</a:t>
            </a:r>
            <a:endParaRPr lang="fi-FI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F879D6-3A6C-44DB-BA6B-46F454C0E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413" y="3901004"/>
            <a:ext cx="3719159" cy="2766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A1EFCE-B4BA-4A89-8796-BF7CD3B60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26" y="3730840"/>
            <a:ext cx="3553427" cy="2642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A874C-2AA2-4376-B018-76E76E31C5C3}"/>
              </a:ext>
            </a:extLst>
          </p:cNvPr>
          <p:cNvSpPr txBox="1"/>
          <p:nvPr/>
        </p:nvSpPr>
        <p:spPr>
          <a:xfrm>
            <a:off x="1802167" y="4145872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 Daily measurements</a:t>
            </a:r>
            <a:endParaRPr lang="fi-FI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EF693F-C23C-4139-AFFA-E5AA6E6CD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49" y="1158812"/>
            <a:ext cx="3639235" cy="27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6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07736-BF76-4293-B5A2-C44099D377E1}"/>
              </a:ext>
            </a:extLst>
          </p:cNvPr>
          <p:cNvSpPr txBox="1"/>
          <p:nvPr/>
        </p:nvSpPr>
        <p:spPr>
          <a:xfrm>
            <a:off x="1375028" y="1402673"/>
            <a:ext cx="4720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insights: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 model for random walkers</a:t>
            </a:r>
            <a:br>
              <a:rPr lang="fi-FI" dirty="0"/>
            </a:b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Extend analysis beyond pairwise interactions</a:t>
            </a:r>
          </a:p>
        </p:txBody>
      </p:sp>
    </p:spTree>
    <p:extLst>
      <p:ext uri="{BB962C8B-B14F-4D97-AF65-F5344CB8AC3E}">
        <p14:creationId xmlns:p14="http://schemas.microsoft.com/office/powerpoint/2010/main" val="373779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06565B-414B-4594-88CF-7CC1E010B918}"/>
              </a:ext>
            </a:extLst>
          </p:cNvPr>
          <p:cNvSpPr txBox="1"/>
          <p:nvPr/>
        </p:nvSpPr>
        <p:spPr>
          <a:xfrm>
            <a:off x="1036150" y="818316"/>
            <a:ext cx="645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kind of plots would </a:t>
            </a:r>
            <a:r>
              <a:rPr lang="en-US" b="1" dirty="0"/>
              <a:t>random walkers in 2D </a:t>
            </a:r>
            <a:r>
              <a:rPr lang="en-US" dirty="0"/>
              <a:t>produce?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</a:t>
            </a:r>
            <a:r>
              <a:rPr lang="en-US" b="1" dirty="0"/>
              <a:t>time window of the measurements</a:t>
            </a:r>
            <a:r>
              <a:rPr lang="en-US" dirty="0"/>
              <a:t> affect the results?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5727-14B4-4377-AD40-7D5CB087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8" y="2047951"/>
            <a:ext cx="8188171" cy="3991733"/>
          </a:xfrm>
          <a:prstGeom prst="rect">
            <a:avLst/>
          </a:prstGeom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B09B25DF-972A-4DEF-AE79-54996C733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655" y="2768656"/>
            <a:ext cx="3258607" cy="2423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D1466-79C4-46D1-8A5C-C7EB3D65211D}"/>
              </a:ext>
            </a:extLst>
          </p:cNvPr>
          <p:cNvSpPr txBox="1"/>
          <p:nvPr/>
        </p:nvSpPr>
        <p:spPr>
          <a:xfrm>
            <a:off x="3382392" y="1863285"/>
            <a:ext cx="19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random walkers</a:t>
            </a:r>
            <a:endParaRPr lang="fi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3C572-6B5A-4977-AEB9-30761346C393}"/>
              </a:ext>
            </a:extLst>
          </p:cNvPr>
          <p:cNvSpPr txBox="1"/>
          <p:nvPr/>
        </p:nvSpPr>
        <p:spPr>
          <a:xfrm>
            <a:off x="1287262" y="578911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</a:t>
            </a:r>
          </a:p>
          <a:p>
            <a:pPr algn="ctr"/>
            <a:r>
              <a:rPr lang="en-US" dirty="0"/>
              <a:t> units of time</a:t>
            </a:r>
            <a:endParaRPr lang="fi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A68B8-A42E-4687-86F8-37B5C84ED64B}"/>
              </a:ext>
            </a:extLst>
          </p:cNvPr>
          <p:cNvSpPr txBox="1"/>
          <p:nvPr/>
        </p:nvSpPr>
        <p:spPr>
          <a:xfrm>
            <a:off x="3652137" y="578911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 units of time</a:t>
            </a:r>
            <a:endParaRPr lang="fi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59474-F05B-4977-A1A2-7152D1CD2130}"/>
              </a:ext>
            </a:extLst>
          </p:cNvPr>
          <p:cNvSpPr txBox="1"/>
          <p:nvPr/>
        </p:nvSpPr>
        <p:spPr>
          <a:xfrm>
            <a:off x="5889298" y="578911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10000</a:t>
            </a:r>
          </a:p>
          <a:p>
            <a:pPr algn="ctr"/>
            <a:r>
              <a:rPr lang="en-US" dirty="0"/>
              <a:t> units of time</a:t>
            </a:r>
            <a:endParaRPr lang="fi-FI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CCF3F5E-0085-4BAD-83DF-38A97F32397A}"/>
              </a:ext>
            </a:extLst>
          </p:cNvPr>
          <p:cNvSpPr/>
          <p:nvPr/>
        </p:nvSpPr>
        <p:spPr>
          <a:xfrm>
            <a:off x="7830105" y="3808558"/>
            <a:ext cx="852256" cy="4705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B154A-BF54-4B8B-9E70-71A0109119A2}"/>
              </a:ext>
            </a:extLst>
          </p:cNvPr>
          <p:cNvSpPr txBox="1"/>
          <p:nvPr/>
        </p:nvSpPr>
        <p:spPr>
          <a:xfrm>
            <a:off x="10250380" y="3164446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Gaussian</a:t>
            </a:r>
          </a:p>
          <a:p>
            <a:pPr algn="ctr"/>
            <a:r>
              <a:rPr lang="en-US" dirty="0"/>
              <a:t>adj. matrix</a:t>
            </a:r>
            <a:endParaRPr lang="fi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7A5D8-32D0-4754-BAFC-B85DEB60C110}"/>
              </a:ext>
            </a:extLst>
          </p:cNvPr>
          <p:cNvSpPr txBox="1"/>
          <p:nvPr/>
        </p:nvSpPr>
        <p:spPr>
          <a:xfrm>
            <a:off x="1287262" y="39949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Null model</a:t>
            </a:r>
            <a:endParaRPr lang="fi-FI" dirty="0">
              <a:solidFill>
                <a:schemeClr val="accent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89D172-FB27-42C8-B5EB-B5E83A32B4E7}"/>
              </a:ext>
            </a:extLst>
          </p:cNvPr>
          <p:cNvSpPr/>
          <p:nvPr/>
        </p:nvSpPr>
        <p:spPr>
          <a:xfrm>
            <a:off x="781235" y="275208"/>
            <a:ext cx="506027" cy="493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1544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06565B-414B-4594-88CF-7CC1E010B918}"/>
              </a:ext>
            </a:extLst>
          </p:cNvPr>
          <p:cNvSpPr txBox="1"/>
          <p:nvPr/>
        </p:nvSpPr>
        <p:spPr>
          <a:xfrm>
            <a:off x="1036150" y="818316"/>
            <a:ext cx="645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kind of plots would </a:t>
            </a:r>
            <a:r>
              <a:rPr lang="en-US" b="1" dirty="0"/>
              <a:t>random walkers in 2D </a:t>
            </a:r>
            <a:r>
              <a:rPr lang="en-US" dirty="0"/>
              <a:t>produce?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</a:t>
            </a:r>
            <a:r>
              <a:rPr lang="en-US" b="1" dirty="0"/>
              <a:t>time window of the measurements</a:t>
            </a:r>
            <a:r>
              <a:rPr lang="en-US" dirty="0"/>
              <a:t> affect the results?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5727-14B4-4377-AD40-7D5CB087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8" y="2047951"/>
            <a:ext cx="8188171" cy="3991733"/>
          </a:xfrm>
          <a:prstGeom prst="rect">
            <a:avLst/>
          </a:prstGeom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B09B25DF-972A-4DEF-AE79-54996C733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655" y="2768656"/>
            <a:ext cx="3258607" cy="2423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D1466-79C4-46D1-8A5C-C7EB3D65211D}"/>
              </a:ext>
            </a:extLst>
          </p:cNvPr>
          <p:cNvSpPr txBox="1"/>
          <p:nvPr/>
        </p:nvSpPr>
        <p:spPr>
          <a:xfrm>
            <a:off x="3382392" y="1863285"/>
            <a:ext cx="19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random walkers</a:t>
            </a:r>
            <a:endParaRPr lang="fi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3C572-6B5A-4977-AEB9-30761346C393}"/>
              </a:ext>
            </a:extLst>
          </p:cNvPr>
          <p:cNvSpPr txBox="1"/>
          <p:nvPr/>
        </p:nvSpPr>
        <p:spPr>
          <a:xfrm>
            <a:off x="1287262" y="578911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</a:t>
            </a:r>
          </a:p>
          <a:p>
            <a:pPr algn="ctr"/>
            <a:r>
              <a:rPr lang="en-US" dirty="0"/>
              <a:t> units of time</a:t>
            </a:r>
            <a:endParaRPr lang="fi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A68B8-A42E-4687-86F8-37B5C84ED64B}"/>
              </a:ext>
            </a:extLst>
          </p:cNvPr>
          <p:cNvSpPr txBox="1"/>
          <p:nvPr/>
        </p:nvSpPr>
        <p:spPr>
          <a:xfrm>
            <a:off x="3652137" y="578911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 units of time</a:t>
            </a:r>
            <a:endParaRPr lang="fi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59474-F05B-4977-A1A2-7152D1CD2130}"/>
              </a:ext>
            </a:extLst>
          </p:cNvPr>
          <p:cNvSpPr txBox="1"/>
          <p:nvPr/>
        </p:nvSpPr>
        <p:spPr>
          <a:xfrm>
            <a:off x="5889298" y="578911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10000</a:t>
            </a:r>
          </a:p>
          <a:p>
            <a:pPr algn="ctr"/>
            <a:r>
              <a:rPr lang="en-US" dirty="0"/>
              <a:t> units of time</a:t>
            </a:r>
            <a:endParaRPr lang="fi-FI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CCF3F5E-0085-4BAD-83DF-38A97F32397A}"/>
              </a:ext>
            </a:extLst>
          </p:cNvPr>
          <p:cNvSpPr/>
          <p:nvPr/>
        </p:nvSpPr>
        <p:spPr>
          <a:xfrm>
            <a:off x="7830105" y="3808558"/>
            <a:ext cx="852256" cy="4705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B154A-BF54-4B8B-9E70-71A0109119A2}"/>
              </a:ext>
            </a:extLst>
          </p:cNvPr>
          <p:cNvSpPr txBox="1"/>
          <p:nvPr/>
        </p:nvSpPr>
        <p:spPr>
          <a:xfrm>
            <a:off x="10250380" y="3164446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Gaussian</a:t>
            </a:r>
          </a:p>
          <a:p>
            <a:pPr algn="ctr"/>
            <a:r>
              <a:rPr lang="en-US" dirty="0"/>
              <a:t>adj. matrix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9E287-C79F-4B43-9ECC-A6A889F9FF9B}"/>
              </a:ext>
            </a:extLst>
          </p:cNvPr>
          <p:cNvSpPr txBox="1"/>
          <p:nvPr/>
        </p:nvSpPr>
        <p:spPr>
          <a:xfrm>
            <a:off x="7681508" y="510025"/>
            <a:ext cx="4367813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time evolution of time-dependent networks (baboon dataset)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Look for quantity that accounts for ‘humanness ’ of ego networks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B29D7-4D84-490A-A0AF-08D4571D8F44}"/>
              </a:ext>
            </a:extLst>
          </p:cNvPr>
          <p:cNvSpPr txBox="1"/>
          <p:nvPr/>
        </p:nvSpPr>
        <p:spPr>
          <a:xfrm>
            <a:off x="1287262" y="39949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Null model</a:t>
            </a:r>
            <a:endParaRPr lang="fi-FI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563817-78AB-4975-B52D-31B29047A515}"/>
              </a:ext>
            </a:extLst>
          </p:cNvPr>
          <p:cNvSpPr/>
          <p:nvPr/>
        </p:nvSpPr>
        <p:spPr>
          <a:xfrm>
            <a:off x="781235" y="275208"/>
            <a:ext cx="506027" cy="493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663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70DD1-ACFC-42A1-8BFC-E1F1DA1F3C66}"/>
              </a:ext>
            </a:extLst>
          </p:cNvPr>
          <p:cNvSpPr txBox="1"/>
          <p:nvPr/>
        </p:nvSpPr>
        <p:spPr>
          <a:xfrm>
            <a:off x="1287262" y="399495"/>
            <a:ext cx="289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Beyond pairwise interactions</a:t>
            </a:r>
            <a:endParaRPr lang="fi-FI" dirty="0">
              <a:solidFill>
                <a:schemeClr val="accent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1DD798-2719-4CDD-A30E-EC49B1AAFFB2}"/>
              </a:ext>
            </a:extLst>
          </p:cNvPr>
          <p:cNvSpPr/>
          <p:nvPr/>
        </p:nvSpPr>
        <p:spPr>
          <a:xfrm>
            <a:off x="781235" y="275208"/>
            <a:ext cx="506027" cy="493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83108-8C0B-4B86-BB7C-60337A8A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7" y="5947438"/>
            <a:ext cx="7150964" cy="633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3377D-02AB-4971-860C-E7EFD804A3CB}"/>
              </a:ext>
            </a:extLst>
          </p:cNvPr>
          <p:cNvSpPr txBox="1"/>
          <p:nvPr/>
        </p:nvSpPr>
        <p:spPr>
          <a:xfrm>
            <a:off x="1447800" y="1238250"/>
            <a:ext cx="5144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far, the analysis has been pairwise: ego – alters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about triangles?</a:t>
            </a:r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26495-4736-4EE1-8311-3E8D116AC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10" y="5288646"/>
            <a:ext cx="3330229" cy="655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9256AD-CA15-4EA9-8FFB-1A03F3081CA8}"/>
                  </a:ext>
                </a:extLst>
              </p:cNvPr>
              <p:cNvSpPr/>
              <p:nvPr/>
            </p:nvSpPr>
            <p:spPr>
              <a:xfrm>
                <a:off x="8213703" y="5301234"/>
                <a:ext cx="1858329" cy="69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i-FI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i-FI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9256AD-CA15-4EA9-8FFB-1A03F3081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703" y="5301234"/>
                <a:ext cx="1858329" cy="698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94FB960-40B3-4D10-BC68-5A581BAEE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16" y="1840974"/>
            <a:ext cx="4646157" cy="34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6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225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Ego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Ego networks</dc:title>
  <dc:creator>Urzainqui Aramburu Iñaki (LUKE)</dc:creator>
  <cp:lastModifiedBy>Urzainqui Aramburu Iñaki (LUKE)</cp:lastModifiedBy>
  <cp:revision>19</cp:revision>
  <dcterms:created xsi:type="dcterms:W3CDTF">2020-03-19T06:55:21Z</dcterms:created>
  <dcterms:modified xsi:type="dcterms:W3CDTF">2020-03-20T15:41:31Z</dcterms:modified>
</cp:coreProperties>
</file>