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C6DD-FE4B-4F2F-9DF0-B2B9D41E9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7EBAE-85A9-4494-97E4-60AB67001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B2C0C-A3E2-423E-B04F-6CC2E9A6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BE37-ABF9-4B2E-A213-196EC025DC09}" type="datetimeFigureOut">
              <a:rPr lang="fi-FI" smtClean="0"/>
              <a:t>29.5.2020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3D7F1-2470-459A-83B6-42C63833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E8AE7-3765-4439-AC4F-F65EE296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B195-2290-4C26-A6E8-C7E882ADFFD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63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8F05-E72D-4A80-9B1A-6A0AA9BF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93BCE-BFCD-4DD8-9A0A-366698FC5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5C69C-D78A-4929-99CA-27BCD6F0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BE37-ABF9-4B2E-A213-196EC025DC09}" type="datetimeFigureOut">
              <a:rPr lang="fi-FI" smtClean="0"/>
              <a:t>29.5.2020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95550-C574-4251-B818-1E94B0E6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3A2F8-7CA7-4CA4-8A7E-9A31801F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B195-2290-4C26-A6E8-C7E882ADFFD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32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AF17A-B88D-407E-9FEA-BCAAF0E37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D4A64-D537-41A4-8055-7C973BDE0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AB91-CDE6-4092-B582-82F29EF9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BE37-ABF9-4B2E-A213-196EC025DC09}" type="datetimeFigureOut">
              <a:rPr lang="fi-FI" smtClean="0"/>
              <a:t>29.5.2020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FEDCE-16B9-44B4-9966-78AD3A52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E4776-83D1-4B93-8464-817D24DF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B195-2290-4C26-A6E8-C7E882ADFFD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73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8C3D-F02C-4F05-BD77-AFE32DC8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6A8D-47F7-40E5-8E48-66539FBD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C7B27-19E5-48EA-9095-38465C1C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BE37-ABF9-4B2E-A213-196EC025DC09}" type="datetimeFigureOut">
              <a:rPr lang="fi-FI" smtClean="0"/>
              <a:t>29.5.2020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6083D-BDC1-4724-8732-3E4FFCA4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0C316-417C-403D-826B-E44EF643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B195-2290-4C26-A6E8-C7E882ADFFD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096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C16A-9FDB-4CF3-88A8-F879917A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6F2A5-32CD-43B4-B1D3-986686E06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C57-1804-4D1F-B953-A94D45D7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BE37-ABF9-4B2E-A213-196EC025DC09}" type="datetimeFigureOut">
              <a:rPr lang="fi-FI" smtClean="0"/>
              <a:t>29.5.2020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C9A61-A79B-40E8-AF18-EA7F8C93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D07FB-2AA3-4EB3-A47A-ADF2C6F3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B195-2290-4C26-A6E8-C7E882ADFFD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811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F174-209A-4F08-8B35-E54C2ED6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1128-19C6-400B-A99F-335265CAC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856CD-781B-477C-AC75-51FAFB0B8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AF044-43CE-4B90-8B6D-4198D769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BE37-ABF9-4B2E-A213-196EC025DC09}" type="datetimeFigureOut">
              <a:rPr lang="fi-FI" smtClean="0"/>
              <a:t>29.5.2020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D4215-3098-4DC4-A89E-43D9D21C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ACE71-6A2A-4535-A2DB-E2898C72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B195-2290-4C26-A6E8-C7E882ADFFD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8109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BEA8-9FEB-46FE-A5B4-CA2C6A35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95D9B-FBBE-47EB-86BA-E28186C0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D46F8-58A4-4D6C-98DC-BF7D8993F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43677-922D-4523-86F5-5B7E40961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E1344-16C7-448D-AA1C-8D4DAFB1E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1ABBE-D7B1-46CE-B56A-308DA162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BE37-ABF9-4B2E-A213-196EC025DC09}" type="datetimeFigureOut">
              <a:rPr lang="fi-FI" smtClean="0"/>
              <a:t>29.5.2020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1CA68-94CE-4804-AE1A-1B67AFB5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62350-55D4-42DE-A2AD-179B1EF2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B195-2290-4C26-A6E8-C7E882ADFFD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725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6438-B829-4166-981C-CC78F2A0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CBC9C-E308-49D6-8127-1F094B92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BE37-ABF9-4B2E-A213-196EC025DC09}" type="datetimeFigureOut">
              <a:rPr lang="fi-FI" smtClean="0"/>
              <a:t>29.5.2020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65C5C-2293-4BD7-825D-3200825C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0E098-935D-46E3-AC0C-4087D609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B195-2290-4C26-A6E8-C7E882ADFFD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532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26FA3-6AED-41D4-9AD0-6F9BC6CA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BE37-ABF9-4B2E-A213-196EC025DC09}" type="datetimeFigureOut">
              <a:rPr lang="fi-FI" smtClean="0"/>
              <a:t>29.5.2020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F4A19-F324-4B4B-8A3E-5CE9ACF0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7F847-565C-40E1-B8A7-F6084024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B195-2290-4C26-A6E8-C7E882ADFFD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139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0474-A8B0-4ED8-A75C-E69C5A2B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D8957-52AF-4227-A4CD-60C47BBB6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8CAD8-0DE9-4EE6-9FB1-1BEDC3B4B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75FC9-6A7C-4A2C-9E3E-426042D6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BE37-ABF9-4B2E-A213-196EC025DC09}" type="datetimeFigureOut">
              <a:rPr lang="fi-FI" smtClean="0"/>
              <a:t>29.5.2020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8D3C9-699E-4F32-8DBC-65059599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435E-8646-47C1-B64F-367951D9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B195-2290-4C26-A6E8-C7E882ADFFD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8688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7AFA-8C63-436D-AABD-6255AEAE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37834-7B2F-41BD-A639-DCE3C5733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C17F6-D4BE-4CD3-AE93-2D18C0772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C20BB-6B9B-4C36-8AF9-9E2CC761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BE37-ABF9-4B2E-A213-196EC025DC09}" type="datetimeFigureOut">
              <a:rPr lang="fi-FI" smtClean="0"/>
              <a:t>29.5.2020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759BA-EAE2-4C51-945B-A9715EB5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01F67-D670-43F9-829B-107FFDF3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B195-2290-4C26-A6E8-C7E882ADFFD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872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47D21F-A038-40FD-8D49-0B29F182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88362-5585-4F6E-8085-9454CD28E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FA453-4087-4EF9-A561-FC351CAE3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ABE37-ABF9-4B2E-A213-196EC025DC09}" type="datetimeFigureOut">
              <a:rPr lang="fi-FI" smtClean="0"/>
              <a:t>29.5.2020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1B25B-B109-45D6-BF8E-687802BA5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26FA0-986E-453F-8E30-A4302837B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6B195-2290-4C26-A6E8-C7E882ADFFD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351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568F-E09B-446F-868E-652D32E57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Boussinesq</a:t>
            </a:r>
            <a:r>
              <a:rPr lang="en-US" dirty="0"/>
              <a:t> eq.</a:t>
            </a:r>
            <a:br>
              <a:rPr lang="en-US" dirty="0"/>
            </a:br>
            <a:r>
              <a:rPr lang="en-US" dirty="0"/>
              <a:t>θ and h comparison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0CAA2-D7F2-47D8-BC2A-605422811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418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218D-4020-4BD6-A6C0-82C6B130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9DAD9-9B92-4A3A-8DBC-C91EB7DA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1825624"/>
            <a:ext cx="5447930" cy="4667251"/>
          </a:xfrm>
        </p:spPr>
        <p:txBody>
          <a:bodyPr>
            <a:normAutofit/>
          </a:bodyPr>
          <a:lstStyle/>
          <a:p>
            <a:r>
              <a:rPr lang="en-US" dirty="0"/>
              <a:t>Pick θ(h) = exp(s0 + s1*h) </a:t>
            </a:r>
          </a:p>
          <a:p>
            <a:r>
              <a:rPr lang="en-US" dirty="0"/>
              <a:t>S(h) = </a:t>
            </a:r>
            <a:r>
              <a:rPr lang="en-US" dirty="0" err="1"/>
              <a:t>dθ</a:t>
            </a:r>
            <a:r>
              <a:rPr lang="en-US" dirty="0"/>
              <a:t>/dh = s1* θ(h)</a:t>
            </a:r>
          </a:p>
          <a:p>
            <a:r>
              <a:rPr lang="en-US" dirty="0"/>
              <a:t>Pick T(h) = t0 + exp(t1*h^t2)</a:t>
            </a:r>
          </a:p>
          <a:p>
            <a:r>
              <a:rPr lang="en-US" dirty="0"/>
              <a:t>Compute D(θ)</a:t>
            </a:r>
          </a:p>
          <a:p>
            <a:r>
              <a:rPr lang="en-US" dirty="0"/>
              <a:t>Fix parameters: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  <a:p>
            <a:r>
              <a:rPr lang="en-US" dirty="0"/>
              <a:t>Solve </a:t>
            </a:r>
            <a:r>
              <a:rPr lang="en-US" dirty="0" err="1"/>
              <a:t>Boussinesq</a:t>
            </a:r>
            <a:r>
              <a:rPr lang="en-US" dirty="0"/>
              <a:t> eq. in </a:t>
            </a:r>
            <a:r>
              <a:rPr lang="en-US" dirty="0" err="1"/>
              <a:t>FiPy</a:t>
            </a:r>
            <a:r>
              <a:rPr lang="en-US" dirty="0"/>
              <a:t> in 3 different ways:</a:t>
            </a:r>
          </a:p>
          <a:p>
            <a:pPr lvl="1"/>
            <a:r>
              <a:rPr lang="en-US" dirty="0"/>
              <a:t>Old h version without </a:t>
            </a:r>
            <a:r>
              <a:rPr lang="en-US" dirty="0" err="1"/>
              <a:t>ImplicitSource</a:t>
            </a:r>
            <a:endParaRPr lang="en-US" dirty="0"/>
          </a:p>
          <a:p>
            <a:pPr lvl="1"/>
            <a:r>
              <a:rPr lang="fi-FI" dirty="0"/>
              <a:t>New h version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ImplicitSource</a:t>
            </a:r>
            <a:endParaRPr lang="fi-FI" dirty="0"/>
          </a:p>
          <a:p>
            <a:pPr lvl="1"/>
            <a:r>
              <a:rPr lang="el-GR" dirty="0"/>
              <a:t>θ</a:t>
            </a:r>
            <a:r>
              <a:rPr lang="en-US" dirty="0"/>
              <a:t> version</a:t>
            </a:r>
            <a:endParaRPr lang="fi-FI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77C5EC-E073-4FC5-B0D2-C9A67E386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1119"/>
            <a:ext cx="5850538" cy="435133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5B5A01-CAFD-46BE-89D1-8486DD698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32153"/>
              </p:ext>
            </p:extLst>
          </p:nvPr>
        </p:nvGraphicFramePr>
        <p:xfrm>
          <a:off x="7944528" y="365125"/>
          <a:ext cx="249561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6">
                  <a:extLst>
                    <a:ext uri="{9D8B030D-6E8A-4147-A177-3AD203B41FA5}">
                      <a16:colId xmlns:a16="http://schemas.microsoft.com/office/drawing/2014/main" val="3586078548"/>
                    </a:ext>
                  </a:extLst>
                </a:gridCol>
                <a:gridCol w="1247806">
                  <a:extLst>
                    <a:ext uri="{9D8B030D-6E8A-4147-A177-3AD203B41FA5}">
                      <a16:colId xmlns:a16="http://schemas.microsoft.com/office/drawing/2014/main" val="739935041"/>
                    </a:ext>
                  </a:extLst>
                </a:gridCol>
              </a:tblGrid>
              <a:tr h="183174">
                <a:tc>
                  <a:txBody>
                    <a:bodyPr/>
                    <a:lstStyle/>
                    <a:p>
                      <a:r>
                        <a:rPr lang="en-US" sz="1100" dirty="0"/>
                        <a:t>Param</a:t>
                      </a:r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value</a:t>
                      </a:r>
                      <a:endParaRPr lang="fi-FI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38732"/>
                  </a:ext>
                </a:extLst>
              </a:tr>
              <a:tr h="183174">
                <a:tc>
                  <a:txBody>
                    <a:bodyPr/>
                    <a:lstStyle/>
                    <a:p>
                      <a:r>
                        <a:rPr lang="en-US" sz="1100" dirty="0"/>
                        <a:t>s0</a:t>
                      </a:r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</a:t>
                      </a:r>
                      <a:endParaRPr lang="fi-FI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85407"/>
                  </a:ext>
                </a:extLst>
              </a:tr>
              <a:tr h="183174"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</a:t>
                      </a:r>
                      <a:endParaRPr lang="fi-FI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87071"/>
                  </a:ext>
                </a:extLst>
              </a:tr>
              <a:tr h="183174">
                <a:tc>
                  <a:txBody>
                    <a:bodyPr/>
                    <a:lstStyle/>
                    <a:p>
                      <a:r>
                        <a:rPr lang="en-US" sz="1100" dirty="0"/>
                        <a:t>t0</a:t>
                      </a:r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fi-FI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9967"/>
                  </a:ext>
                </a:extLst>
              </a:tr>
              <a:tr h="183174">
                <a:tc>
                  <a:txBody>
                    <a:bodyPr/>
                    <a:lstStyle/>
                    <a:p>
                      <a:r>
                        <a:rPr lang="en-US" sz="1100" dirty="0"/>
                        <a:t>t1</a:t>
                      </a:r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</a:t>
                      </a:r>
                      <a:endParaRPr lang="fi-FI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048853"/>
                  </a:ext>
                </a:extLst>
              </a:tr>
              <a:tr h="183174">
                <a:tc>
                  <a:txBody>
                    <a:bodyPr/>
                    <a:lstStyle/>
                    <a:p>
                      <a:r>
                        <a:rPr lang="en-US" sz="1100" dirty="0"/>
                        <a:t>t2</a:t>
                      </a:r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1.1</a:t>
                      </a:r>
                      <a:endParaRPr lang="fi-FI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447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759DD1-BC96-4C08-B112-7DAC69781025}"/>
              </a:ext>
            </a:extLst>
          </p:cNvPr>
          <p:cNvSpPr txBox="1"/>
          <p:nvPr/>
        </p:nvSpPr>
        <p:spPr>
          <a:xfrm>
            <a:off x="4376691" y="9854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9028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4006-E3FE-4B1F-A2D2-2B887234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 = 1 ; 100 timesteps</a:t>
            </a:r>
            <a:endParaRPr lang="fi-FI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2732F-A58A-4461-B546-F4EE67C4BE11}"/>
              </a:ext>
            </a:extLst>
          </p:cNvPr>
          <p:cNvSpPr txBox="1"/>
          <p:nvPr/>
        </p:nvSpPr>
        <p:spPr>
          <a:xfrm>
            <a:off x="2886075" y="1506022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</a:t>
            </a:r>
            <a:endParaRPr lang="fi-FI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ADC02-9D56-450E-AD8C-87154958ABDA}"/>
              </a:ext>
            </a:extLst>
          </p:cNvPr>
          <p:cNvSpPr txBox="1"/>
          <p:nvPr/>
        </p:nvSpPr>
        <p:spPr>
          <a:xfrm>
            <a:off x="8619177" y="1506022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</a:t>
            </a:r>
            <a:endParaRPr lang="fi-FI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3A80A1-0BD7-4193-8D11-4DBD9A527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28" y="1871343"/>
            <a:ext cx="3448074" cy="341934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4D6C5A-F00E-4CD9-93CF-CF3EB81A0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53" y="1906155"/>
            <a:ext cx="3448074" cy="341934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02B857-7819-43EA-B45D-46B4B7577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53" y="2058555"/>
            <a:ext cx="3448074" cy="3419340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5ABC8BBA-B254-4540-920C-8E4B35AAA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350"/>
              </p:ext>
            </p:extLst>
          </p:nvPr>
        </p:nvGraphicFramePr>
        <p:xfrm>
          <a:off x="1930142" y="532148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658554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59649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39920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161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L2 norm final sol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h_implicit</a:t>
                      </a:r>
                      <a:r>
                        <a:rPr lang="fi-FI" dirty="0"/>
                        <a:t>_</a:t>
                      </a:r>
                      <a:r>
                        <a:rPr lang="fi-FI" dirty="0" err="1"/>
                        <a:t>source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3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7.45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8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h_implicit_source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6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 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458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D33A88-E2D2-433F-BE41-5B9E83F5A55B}"/>
              </a:ext>
            </a:extLst>
          </p:cNvPr>
          <p:cNvSpPr txBox="1"/>
          <p:nvPr/>
        </p:nvSpPr>
        <p:spPr>
          <a:xfrm>
            <a:off x="5040063" y="4986964"/>
            <a:ext cx="2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fi-FI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B37510-F931-4935-9319-C3E35EDAE796}"/>
              </a:ext>
            </a:extLst>
          </p:cNvPr>
          <p:cNvSpPr txBox="1"/>
          <p:nvPr/>
        </p:nvSpPr>
        <p:spPr>
          <a:xfrm>
            <a:off x="10280415" y="4952152"/>
            <a:ext cx="2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3440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6E796B86-1BD0-47D1-ABA7-B5741EF72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747" y="1506022"/>
            <a:ext cx="3994500" cy="3961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FA4006-E3FE-4B1F-A2D2-2B887234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 = 10 ; 100 timesteps</a:t>
            </a:r>
            <a:endParaRPr lang="fi-FI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814336-9E4D-4FCB-8A32-99B4AD85D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29" y="1506022"/>
            <a:ext cx="3847525" cy="38154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42732F-A58A-4461-B546-F4EE67C4BE11}"/>
              </a:ext>
            </a:extLst>
          </p:cNvPr>
          <p:cNvSpPr txBox="1"/>
          <p:nvPr/>
        </p:nvSpPr>
        <p:spPr>
          <a:xfrm>
            <a:off x="2886075" y="1506022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</a:t>
            </a:r>
            <a:endParaRPr lang="fi-FI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ADC02-9D56-450E-AD8C-87154958ABDA}"/>
              </a:ext>
            </a:extLst>
          </p:cNvPr>
          <p:cNvSpPr txBox="1"/>
          <p:nvPr/>
        </p:nvSpPr>
        <p:spPr>
          <a:xfrm>
            <a:off x="8619177" y="1506022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zoom</a:t>
            </a:r>
            <a:endParaRPr lang="fi-FI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5ABC8BBA-B254-4540-920C-8E4B35AAA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638852"/>
              </p:ext>
            </p:extLst>
          </p:nvPr>
        </p:nvGraphicFramePr>
        <p:xfrm>
          <a:off x="1930142" y="532148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658554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59649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39920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161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L2 norm final sol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h_implicit</a:t>
                      </a:r>
                      <a:r>
                        <a:rPr lang="fi-FI" dirty="0"/>
                        <a:t>_</a:t>
                      </a:r>
                      <a:r>
                        <a:rPr lang="fi-FI" dirty="0" err="1"/>
                        <a:t>source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3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9.54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8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h_implicit_source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6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 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458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F2049CC-169B-4AD1-93D6-65EF7C3ADA46}"/>
              </a:ext>
            </a:extLst>
          </p:cNvPr>
          <p:cNvSpPr txBox="1"/>
          <p:nvPr/>
        </p:nvSpPr>
        <p:spPr>
          <a:xfrm>
            <a:off x="4808368" y="4862676"/>
            <a:ext cx="2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fi-FI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1F2B26-2BDD-426C-9839-1AB53DA9379A}"/>
              </a:ext>
            </a:extLst>
          </p:cNvPr>
          <p:cNvSpPr txBox="1"/>
          <p:nvPr/>
        </p:nvSpPr>
        <p:spPr>
          <a:xfrm>
            <a:off x="10814739" y="4992488"/>
            <a:ext cx="2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5529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F038D90-DD72-4B46-A3AD-AA09697A6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10" y="1411989"/>
            <a:ext cx="4223390" cy="4188195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54A512-231A-44DA-A588-C1FFBD6BF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6021"/>
            <a:ext cx="3847526" cy="3815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FA4006-E3FE-4B1F-A2D2-2B887234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 = 100 ; 100 timesteps</a:t>
            </a:r>
            <a:endParaRPr lang="fi-FI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2732F-A58A-4461-B546-F4EE67C4BE11}"/>
              </a:ext>
            </a:extLst>
          </p:cNvPr>
          <p:cNvSpPr txBox="1"/>
          <p:nvPr/>
        </p:nvSpPr>
        <p:spPr>
          <a:xfrm>
            <a:off x="2403033" y="1506022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</a:t>
            </a:r>
            <a:endParaRPr lang="fi-FI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ADC02-9D56-450E-AD8C-87154958ABDA}"/>
              </a:ext>
            </a:extLst>
          </p:cNvPr>
          <p:cNvSpPr txBox="1"/>
          <p:nvPr/>
        </p:nvSpPr>
        <p:spPr>
          <a:xfrm>
            <a:off x="8619177" y="1506022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zoom</a:t>
            </a:r>
            <a:endParaRPr lang="fi-FI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5ABC8BBA-B254-4540-920C-8E4B35AAA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01504"/>
              </p:ext>
            </p:extLst>
          </p:nvPr>
        </p:nvGraphicFramePr>
        <p:xfrm>
          <a:off x="1930142" y="532148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658554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59649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39920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161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L2 norm final sol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h_implicit</a:t>
                      </a:r>
                      <a:r>
                        <a:rPr lang="fi-FI" dirty="0"/>
                        <a:t>_</a:t>
                      </a:r>
                      <a:r>
                        <a:rPr lang="fi-FI" dirty="0" err="1"/>
                        <a:t>source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3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12.96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8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h_implicit_source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6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 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4587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F557B38-F9AC-47F1-8591-23F354BCC987}"/>
              </a:ext>
            </a:extLst>
          </p:cNvPr>
          <p:cNvSpPr txBox="1"/>
          <p:nvPr/>
        </p:nvSpPr>
        <p:spPr>
          <a:xfrm>
            <a:off x="4325326" y="4797981"/>
            <a:ext cx="2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fi-FI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FC68E-A4EE-4F4F-B405-6A1C28198603}"/>
              </a:ext>
            </a:extLst>
          </p:cNvPr>
          <p:cNvSpPr txBox="1"/>
          <p:nvPr/>
        </p:nvSpPr>
        <p:spPr>
          <a:xfrm>
            <a:off x="11116233" y="5076679"/>
            <a:ext cx="2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727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202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Boussinesq eq. θ and h comparison</vt:lpstr>
      <vt:lpstr>Strategy</vt:lpstr>
      <vt:lpstr>dt = 1 ; 100 timesteps</vt:lpstr>
      <vt:lpstr>dt = 10 ; 100 timesteps</vt:lpstr>
      <vt:lpstr>dt = 100 ; 100 timesteps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Boussinesq eq. θ and h comparison</dc:title>
  <dc:creator>Urzainqui Aramburu Iñaki (LUKE)</dc:creator>
  <cp:lastModifiedBy>Urzainqui Aramburu Iñaki (LUKE)</cp:lastModifiedBy>
  <cp:revision>5</cp:revision>
  <dcterms:created xsi:type="dcterms:W3CDTF">2020-05-29T07:48:00Z</dcterms:created>
  <dcterms:modified xsi:type="dcterms:W3CDTF">2020-05-29T12:06:21Z</dcterms:modified>
</cp:coreProperties>
</file>