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31T20:50:49.692" idx="1">
    <p:pos x="131" y="1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AA22-57EF-4984-B168-DE0652D2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23EC-58A5-4970-8AE5-960C2CE6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562D-CCA8-4A71-A826-6411A33A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999A-9F5A-456E-82EB-28B1F89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D724-C75D-4563-B87D-29CD4A4D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F6EF-3908-431B-A0B8-98A3E78E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9E0A6-FFD5-47D8-960F-7C81B9B8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0998-4F8A-4632-BB11-8C754A1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C068-664C-41D6-8D55-C828CA00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03B1-EC60-4D07-949E-56FBF9C5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5AE59-E74C-4142-985D-231AE8EA0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9719A-85CF-45A9-A24F-89017984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72F0-7BB7-4030-AFCE-24D71414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45A7-A7FF-45AE-9040-52643D3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6B9E-7D25-445B-8A67-1FB05D23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E38A-0309-4F99-8E31-9E6124FD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747E-3566-4E16-8083-74D3AB70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372A-D5A5-4D0F-9544-6BBE8AF3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105A-D6C0-42EF-9CE5-A732FC8F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E60E-4F87-43F9-8BEB-D9C621AF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ED7-FC46-46FC-9A1D-518E304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9257-16A2-4DF9-AFA0-FCAE0E91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F139-C119-4F3E-9D11-71206405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C593-36A9-45FF-AA98-AB8ADDD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D424-CE61-4F13-912F-EEEBFCD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10E2-C884-466E-A392-F9842870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DFBE-D04A-465D-A5F6-DE65611CB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8EE4-AB86-4163-811B-A22CC349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E2FF-9443-4F26-B0C0-7732D4BF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8810-B430-4C0F-87AB-01CBBA75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17814-38D2-43B0-9091-44937B29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A79-A694-45F3-8733-99AA8216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CB25-A744-440B-9675-6B8FE939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4FF3D-71CF-4AAB-A940-D221A58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43B4-9492-41AE-8DE9-BD0BDD711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890DE-A3F9-4CA1-9426-0A0D10A8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742-618B-4191-8A0D-08808D34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8CED0-F961-4222-A6F0-40B20948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90E2B-8166-41DA-8448-8B0E6984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F4E4-E500-447E-A698-44246B9E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1F31A-6BC7-4523-A1AF-931EF1DA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35806-5FDE-4F3E-96C2-5F77605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B2F1-3ED7-4DAA-835D-64291DAA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1553-D512-450C-A5AB-4043789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48482-13FD-4C3A-9A0F-6FBF9A99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14E8D-9551-42D7-9C3B-D49FF50E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E03-E17B-4CCA-913D-EE5FC992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386F-AF81-419E-A0F2-58ECD1E4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A82B-C372-4494-A58A-084D3E04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8F37-B316-49B3-AC4D-EAC3137B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C3D5-730F-40ED-B97E-8A1B3B62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BF09-AAFF-4937-9DE0-1469B0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34F3-16B3-43F6-9995-FE1280F1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569DC-9189-4D7D-92DD-B7344456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4D58-95C3-462D-A2C6-C7A8066F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F9D5-0120-404A-80F6-EA10E55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0438A-55F4-454F-9BE5-1FE3D56B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D01EC-62C4-45CE-B07B-2FF117C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44A33-DEA2-464F-BF3C-4803023D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BDE8-1D05-4C02-9B09-F0012B3C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E95E-6A44-498C-A5CA-F82A2E902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76C1-68C1-4C51-8FA4-51980047D6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29A6-5D24-4B13-A631-C419E2D0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84DC-7A0D-440E-AAD2-949BE6F91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4ED7-8CCD-48EC-9F26-62F7031E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112D1B-171C-44B4-9540-8347B973CF5A}"/>
              </a:ext>
            </a:extLst>
          </p:cNvPr>
          <p:cNvSpPr/>
          <p:nvPr/>
        </p:nvSpPr>
        <p:spPr>
          <a:xfrm>
            <a:off x="173254" y="779646"/>
            <a:ext cx="1318661" cy="7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0979F-2BDE-48B8-920E-A1509AAC9200}"/>
              </a:ext>
            </a:extLst>
          </p:cNvPr>
          <p:cNvCxnSpPr>
            <a:stCxn id="8" idx="3"/>
          </p:cNvCxnSpPr>
          <p:nvPr/>
        </p:nvCxnSpPr>
        <p:spPr>
          <a:xfrm flipV="1">
            <a:off x="1491915" y="1138989"/>
            <a:ext cx="1171074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AC939-1A6C-4FDB-BDDB-37B496E9B440}"/>
              </a:ext>
            </a:extLst>
          </p:cNvPr>
          <p:cNvSpPr/>
          <p:nvPr/>
        </p:nvSpPr>
        <p:spPr>
          <a:xfrm>
            <a:off x="2743200" y="779646"/>
            <a:ext cx="2374232" cy="75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CUSTOMERS</a:t>
            </a:r>
          </a:p>
          <a:p>
            <a:pPr algn="ctr"/>
            <a:r>
              <a:rPr lang="en-US" dirty="0"/>
              <a:t>PURCHASES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6C281-83C9-4D1A-AB9D-DA87E3F5D0EF}"/>
              </a:ext>
            </a:extLst>
          </p:cNvPr>
          <p:cNvCxnSpPr>
            <a:stCxn id="13" idx="3"/>
          </p:cNvCxnSpPr>
          <p:nvPr/>
        </p:nvCxnSpPr>
        <p:spPr>
          <a:xfrm flipV="1">
            <a:off x="5117432" y="1138989"/>
            <a:ext cx="1395663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90924-34C7-4425-8714-E62FCC3D7BE9}"/>
              </a:ext>
            </a:extLst>
          </p:cNvPr>
          <p:cNvSpPr/>
          <p:nvPr/>
        </p:nvSpPr>
        <p:spPr>
          <a:xfrm>
            <a:off x="6673516" y="779646"/>
            <a:ext cx="2069431" cy="840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TOTAL AMOUNT DUE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1D69AE-93E9-48DE-834C-4C8273E8DF0F}"/>
              </a:ext>
            </a:extLst>
          </p:cNvPr>
          <p:cNvCxnSpPr>
            <a:stCxn id="16" idx="3"/>
          </p:cNvCxnSpPr>
          <p:nvPr/>
        </p:nvCxnSpPr>
        <p:spPr>
          <a:xfrm flipV="1">
            <a:off x="8742947" y="1155032"/>
            <a:ext cx="978569" cy="4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9B14E503-FB49-400B-B59B-FAABD60FAAA1}"/>
              </a:ext>
            </a:extLst>
          </p:cNvPr>
          <p:cNvSpPr/>
          <p:nvPr/>
        </p:nvSpPr>
        <p:spPr>
          <a:xfrm>
            <a:off x="9721516" y="476450"/>
            <a:ext cx="2181726" cy="149993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CASH OR CARD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07278-ADFC-450F-A1A3-F118A3B66924}"/>
              </a:ext>
            </a:extLst>
          </p:cNvPr>
          <p:cNvCxnSpPr/>
          <p:nvPr/>
        </p:nvCxnSpPr>
        <p:spPr>
          <a:xfrm>
            <a:off x="10700085" y="1931472"/>
            <a:ext cx="0" cy="134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FE499D-1D72-48E3-8646-1A4F06BA38A7}"/>
              </a:ext>
            </a:extLst>
          </p:cNvPr>
          <p:cNvSpPr/>
          <p:nvPr/>
        </p:nvSpPr>
        <p:spPr>
          <a:xfrm>
            <a:off x="9721516" y="3429000"/>
            <a:ext cx="2326105" cy="98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THE PAYMENT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515C37-9822-447D-BC5A-8863F799A9E8}"/>
              </a:ext>
            </a:extLst>
          </p:cNvPr>
          <p:cNvCxnSpPr>
            <a:stCxn id="26" idx="2"/>
          </p:cNvCxnSpPr>
          <p:nvPr/>
        </p:nvCxnSpPr>
        <p:spPr>
          <a:xfrm>
            <a:off x="10884569" y="4411579"/>
            <a:ext cx="8020" cy="109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38B2BF-D160-4C81-8875-A291F446E637}"/>
              </a:ext>
            </a:extLst>
          </p:cNvPr>
          <p:cNvSpPr/>
          <p:nvPr/>
        </p:nvSpPr>
        <p:spPr>
          <a:xfrm>
            <a:off x="9721516" y="5502442"/>
            <a:ext cx="2470484" cy="879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PAYEMNT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798F66-2560-4DB1-BAC8-7B32C93589E6}"/>
              </a:ext>
            </a:extLst>
          </p:cNvPr>
          <p:cNvCxnSpPr>
            <a:stCxn id="29" idx="1"/>
          </p:cNvCxnSpPr>
          <p:nvPr/>
        </p:nvCxnSpPr>
        <p:spPr>
          <a:xfrm flipH="1">
            <a:off x="8133347" y="5941996"/>
            <a:ext cx="1588169" cy="4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21226A-4218-449F-B75D-68745F784275}"/>
              </a:ext>
            </a:extLst>
          </p:cNvPr>
          <p:cNvSpPr/>
          <p:nvPr/>
        </p:nvSpPr>
        <p:spPr>
          <a:xfrm>
            <a:off x="5662863" y="5702968"/>
            <a:ext cx="2470484" cy="879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RECORD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6D5956-6AD4-4F4C-9D13-4A84699A0AE7}"/>
              </a:ext>
            </a:extLst>
          </p:cNvPr>
          <p:cNvCxnSpPr>
            <a:stCxn id="32" idx="1"/>
          </p:cNvCxnSpPr>
          <p:nvPr/>
        </p:nvCxnSpPr>
        <p:spPr>
          <a:xfrm flipH="1">
            <a:off x="4235116" y="6142522"/>
            <a:ext cx="1427747" cy="2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5AE62-DF56-4C26-A0A4-0414BB902DD0}"/>
              </a:ext>
            </a:extLst>
          </p:cNvPr>
          <p:cNvSpPr/>
          <p:nvPr/>
        </p:nvSpPr>
        <p:spPr>
          <a:xfrm>
            <a:off x="2374232" y="5702968"/>
            <a:ext cx="1860884" cy="879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RECEIPT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FFA7F1-3E87-4BA0-A532-0598701CE4C2}"/>
              </a:ext>
            </a:extLst>
          </p:cNvPr>
          <p:cNvCxnSpPr>
            <a:stCxn id="35" idx="1"/>
          </p:cNvCxnSpPr>
          <p:nvPr/>
        </p:nvCxnSpPr>
        <p:spPr>
          <a:xfrm flipH="1">
            <a:off x="1299411" y="6142522"/>
            <a:ext cx="1074821" cy="2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B7CD45B-0712-4B9D-AF9A-67DAD282E963}"/>
              </a:ext>
            </a:extLst>
          </p:cNvPr>
          <p:cNvSpPr/>
          <p:nvPr/>
        </p:nvSpPr>
        <p:spPr>
          <a:xfrm>
            <a:off x="0" y="5941996"/>
            <a:ext cx="1299411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338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FF7DBB-C6E5-4267-971F-19ECBC8A77EF}"/>
              </a:ext>
            </a:extLst>
          </p:cNvPr>
          <p:cNvSpPr/>
          <p:nvPr/>
        </p:nvSpPr>
        <p:spPr>
          <a:xfrm>
            <a:off x="240632" y="519764"/>
            <a:ext cx="1405288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5DA4F-9769-44CD-90D7-1932F82ABA92}"/>
              </a:ext>
            </a:extLst>
          </p:cNvPr>
          <p:cNvCxnSpPr>
            <a:stCxn id="23" idx="3"/>
          </p:cNvCxnSpPr>
          <p:nvPr/>
        </p:nvCxnSpPr>
        <p:spPr>
          <a:xfrm flipV="1">
            <a:off x="1645920" y="904775"/>
            <a:ext cx="789272" cy="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4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2024-03-31T19:42:26Z</dcterms:created>
  <dcterms:modified xsi:type="dcterms:W3CDTF">2024-03-31T22:59:00Z</dcterms:modified>
</cp:coreProperties>
</file>