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Thin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RobotoThin-bold.fntdata"/><Relationship Id="rId12" Type="http://schemas.openxmlformats.org/officeDocument/2006/relationships/font" Target="fonts/RobotoThin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Thin-boldItalic.fntdata"/><Relationship Id="rId14" Type="http://schemas.openxmlformats.org/officeDocument/2006/relationships/font" Target="fonts/RobotoThin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e884d2c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e884d2c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ef621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ef621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e884d2c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e884d2c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e884d2c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e884d2c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7e884d2c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7e884d2c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Light"/>
                <a:ea typeface="Roboto Light"/>
                <a:cs typeface="Roboto Light"/>
                <a:sym typeface="Roboto Light"/>
              </a:rPr>
              <a:t>Team F Presentation:</a:t>
            </a:r>
            <a:endParaRPr sz="3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 Manager Version 1.0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8"/>
            <a:ext cx="8222100" cy="21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By   Daniel Cox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      Chad Cummings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      Tenzin Dhondup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      Chandler Michel 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Zhimin Lin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Diet Manager design incorporates the Composite design pattern and the Model-View-Controller (MVC) architectural pattern. A preliminary design did not incorporate the MVC architectural pattern, but it was later added in order to produce a more extensible application. The Composite pattern is used in order to create a cohesive relationship between the Recipe and BasicFood objects. This section will be updated as we continue to move through the design process.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food, recipe to food collection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Delete food, recipe from food collection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Record f</a:t>
            </a:r>
            <a:r>
              <a:rPr lang="en">
                <a:solidFill>
                  <a:srgbClr val="000000"/>
                </a:solidFill>
              </a:rPr>
              <a:t>ood, recipe in food CSV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weight, food intake, desired calorie limit to daily log (Log CSV)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Delete weight, food intake, desired calorie limit from daily log (Log CSV)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View food collection/daily Log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hange the daily calorie limit and weight for the selected date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 Manager Version 1.0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Plans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GUI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00" y="924025"/>
            <a:ext cx="548670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