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C5B6E6-1D09-4048-9039-3FC37E1B7A2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655D444B-BA50-C245-8818-3D3210B276D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9"/>
  </p:normalViewPr>
  <p:slideViewPr>
    <p:cSldViewPr snapToGrid="0" snapToObjects="1">
      <p:cViewPr varScale="1">
        <p:scale>
          <a:sx n="85" d="100"/>
          <a:sy n="85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txiaozhe/Downloads/&#40635;%20&#22788;&#29702;&#21069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txiaozhe/Downloads/&#40635;%20&#22788;&#29702;&#21518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苎麻</a:t>
            </a:r>
            <a:r>
              <a:rPr lang="en-US" altLang="zh-CN" dirty="0" smtClean="0"/>
              <a:t>-</a:t>
            </a:r>
            <a:r>
              <a:rPr lang="zh-CN" altLang="en-US" dirty="0" smtClean="0"/>
              <a:t>处理前</a:t>
            </a:r>
            <a:endParaRPr lang="en-US" dirty="0"/>
          </a:p>
        </c:rich>
      </c:tx>
      <c:layout>
        <c:manualLayout>
          <c:xMode val="edge"/>
          <c:yMode val="edge"/>
          <c:x val="0.469758739396706"/>
          <c:y val="0.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Sheet1!$A$2:$A$1870</c:f>
              <c:numCache>
                <c:formatCode>General</c:formatCode>
                <c:ptCount val="1869"/>
                <c:pt idx="0">
                  <c:v>399.195</c:v>
                </c:pt>
                <c:pt idx="1">
                  <c:v>401.123</c:v>
                </c:pt>
                <c:pt idx="2">
                  <c:v>403.052</c:v>
                </c:pt>
                <c:pt idx="3">
                  <c:v>404.98</c:v>
                </c:pt>
                <c:pt idx="4">
                  <c:v>406.909</c:v>
                </c:pt>
                <c:pt idx="5">
                  <c:v>408.837</c:v>
                </c:pt>
                <c:pt idx="6">
                  <c:v>410.766</c:v>
                </c:pt>
                <c:pt idx="7">
                  <c:v>412.694</c:v>
                </c:pt>
                <c:pt idx="8">
                  <c:v>414.623</c:v>
                </c:pt>
                <c:pt idx="9">
                  <c:v>416.551</c:v>
                </c:pt>
                <c:pt idx="10">
                  <c:v>418.479</c:v>
                </c:pt>
                <c:pt idx="11">
                  <c:v>420.408</c:v>
                </c:pt>
                <c:pt idx="12">
                  <c:v>422.336</c:v>
                </c:pt>
                <c:pt idx="13">
                  <c:v>424.265</c:v>
                </c:pt>
                <c:pt idx="14">
                  <c:v>426.193</c:v>
                </c:pt>
                <c:pt idx="15">
                  <c:v>428.122</c:v>
                </c:pt>
                <c:pt idx="16">
                  <c:v>430.05</c:v>
                </c:pt>
                <c:pt idx="17">
                  <c:v>431.979</c:v>
                </c:pt>
                <c:pt idx="18">
                  <c:v>433.907</c:v>
                </c:pt>
                <c:pt idx="19">
                  <c:v>435.836</c:v>
                </c:pt>
                <c:pt idx="20">
                  <c:v>437.764</c:v>
                </c:pt>
                <c:pt idx="21">
                  <c:v>439.693</c:v>
                </c:pt>
                <c:pt idx="22">
                  <c:v>441.621</c:v>
                </c:pt>
                <c:pt idx="23">
                  <c:v>443.55</c:v>
                </c:pt>
                <c:pt idx="24">
                  <c:v>445.478</c:v>
                </c:pt>
                <c:pt idx="25">
                  <c:v>447.407</c:v>
                </c:pt>
                <c:pt idx="26">
                  <c:v>449.335</c:v>
                </c:pt>
                <c:pt idx="27">
                  <c:v>451.264</c:v>
                </c:pt>
                <c:pt idx="28">
                  <c:v>453.192</c:v>
                </c:pt>
                <c:pt idx="29">
                  <c:v>455.121</c:v>
                </c:pt>
                <c:pt idx="30">
                  <c:v>457.049</c:v>
                </c:pt>
                <c:pt idx="31">
                  <c:v>458.978</c:v>
                </c:pt>
                <c:pt idx="32">
                  <c:v>460.906</c:v>
                </c:pt>
                <c:pt idx="33">
                  <c:v>462.834</c:v>
                </c:pt>
                <c:pt idx="34">
                  <c:v>464.763</c:v>
                </c:pt>
                <c:pt idx="35">
                  <c:v>466.691</c:v>
                </c:pt>
                <c:pt idx="36">
                  <c:v>468.62</c:v>
                </c:pt>
                <c:pt idx="37">
                  <c:v>470.548</c:v>
                </c:pt>
                <c:pt idx="38">
                  <c:v>472.477</c:v>
                </c:pt>
                <c:pt idx="39">
                  <c:v>474.405</c:v>
                </c:pt>
                <c:pt idx="40">
                  <c:v>476.334</c:v>
                </c:pt>
                <c:pt idx="41">
                  <c:v>478.262</c:v>
                </c:pt>
                <c:pt idx="42">
                  <c:v>480.191</c:v>
                </c:pt>
                <c:pt idx="43">
                  <c:v>482.119</c:v>
                </c:pt>
                <c:pt idx="44">
                  <c:v>484.048</c:v>
                </c:pt>
                <c:pt idx="45">
                  <c:v>485.976</c:v>
                </c:pt>
                <c:pt idx="46">
                  <c:v>487.905</c:v>
                </c:pt>
                <c:pt idx="47">
                  <c:v>489.833</c:v>
                </c:pt>
                <c:pt idx="48">
                  <c:v>491.762</c:v>
                </c:pt>
                <c:pt idx="49">
                  <c:v>493.69</c:v>
                </c:pt>
                <c:pt idx="50">
                  <c:v>495.619</c:v>
                </c:pt>
                <c:pt idx="51">
                  <c:v>497.547</c:v>
                </c:pt>
                <c:pt idx="52">
                  <c:v>499.476</c:v>
                </c:pt>
                <c:pt idx="53">
                  <c:v>501.404</c:v>
                </c:pt>
                <c:pt idx="54">
                  <c:v>503.332</c:v>
                </c:pt>
                <c:pt idx="55">
                  <c:v>505.261</c:v>
                </c:pt>
                <c:pt idx="56">
                  <c:v>507.189</c:v>
                </c:pt>
                <c:pt idx="57">
                  <c:v>509.118</c:v>
                </c:pt>
                <c:pt idx="58">
                  <c:v>511.046</c:v>
                </c:pt>
                <c:pt idx="59">
                  <c:v>512.975</c:v>
                </c:pt>
                <c:pt idx="60">
                  <c:v>514.903</c:v>
                </c:pt>
                <c:pt idx="61">
                  <c:v>516.832</c:v>
                </c:pt>
                <c:pt idx="62">
                  <c:v>518.76</c:v>
                </c:pt>
                <c:pt idx="63">
                  <c:v>520.689</c:v>
                </c:pt>
                <c:pt idx="64">
                  <c:v>522.617</c:v>
                </c:pt>
                <c:pt idx="65">
                  <c:v>524.546</c:v>
                </c:pt>
                <c:pt idx="66">
                  <c:v>526.474</c:v>
                </c:pt>
                <c:pt idx="67">
                  <c:v>528.403</c:v>
                </c:pt>
                <c:pt idx="68">
                  <c:v>530.331</c:v>
                </c:pt>
                <c:pt idx="69">
                  <c:v>532.26</c:v>
                </c:pt>
                <c:pt idx="70">
                  <c:v>534.188</c:v>
                </c:pt>
                <c:pt idx="71">
                  <c:v>536.117</c:v>
                </c:pt>
                <c:pt idx="72">
                  <c:v>538.045</c:v>
                </c:pt>
                <c:pt idx="73">
                  <c:v>539.974</c:v>
                </c:pt>
                <c:pt idx="74">
                  <c:v>541.902</c:v>
                </c:pt>
                <c:pt idx="75">
                  <c:v>543.83</c:v>
                </c:pt>
                <c:pt idx="76">
                  <c:v>545.759</c:v>
                </c:pt>
                <c:pt idx="77">
                  <c:v>547.687</c:v>
                </c:pt>
                <c:pt idx="78">
                  <c:v>549.616</c:v>
                </c:pt>
                <c:pt idx="79">
                  <c:v>551.544</c:v>
                </c:pt>
                <c:pt idx="80">
                  <c:v>553.473</c:v>
                </c:pt>
                <c:pt idx="81">
                  <c:v>555.401</c:v>
                </c:pt>
                <c:pt idx="82">
                  <c:v>557.33</c:v>
                </c:pt>
                <c:pt idx="83">
                  <c:v>559.258</c:v>
                </c:pt>
                <c:pt idx="84">
                  <c:v>561.187</c:v>
                </c:pt>
                <c:pt idx="85">
                  <c:v>563.115</c:v>
                </c:pt>
                <c:pt idx="86">
                  <c:v>565.044</c:v>
                </c:pt>
                <c:pt idx="87">
                  <c:v>566.972</c:v>
                </c:pt>
                <c:pt idx="88">
                  <c:v>568.901</c:v>
                </c:pt>
                <c:pt idx="89">
                  <c:v>570.829</c:v>
                </c:pt>
                <c:pt idx="90">
                  <c:v>572.758</c:v>
                </c:pt>
                <c:pt idx="91">
                  <c:v>574.686</c:v>
                </c:pt>
                <c:pt idx="92">
                  <c:v>576.615</c:v>
                </c:pt>
                <c:pt idx="93">
                  <c:v>578.543</c:v>
                </c:pt>
                <c:pt idx="94">
                  <c:v>580.472</c:v>
                </c:pt>
                <c:pt idx="95">
                  <c:v>582.4</c:v>
                </c:pt>
                <c:pt idx="96">
                  <c:v>584.329</c:v>
                </c:pt>
                <c:pt idx="97">
                  <c:v>586.2569999999999</c:v>
                </c:pt>
                <c:pt idx="98">
                  <c:v>588.185</c:v>
                </c:pt>
                <c:pt idx="99">
                  <c:v>590.114</c:v>
                </c:pt>
                <c:pt idx="100">
                  <c:v>592.042</c:v>
                </c:pt>
                <c:pt idx="101">
                  <c:v>593.971</c:v>
                </c:pt>
                <c:pt idx="102">
                  <c:v>595.899</c:v>
                </c:pt>
                <c:pt idx="103">
                  <c:v>597.828</c:v>
                </c:pt>
                <c:pt idx="104">
                  <c:v>599.756</c:v>
                </c:pt>
                <c:pt idx="105">
                  <c:v>601.685</c:v>
                </c:pt>
                <c:pt idx="106">
                  <c:v>603.613</c:v>
                </c:pt>
                <c:pt idx="107">
                  <c:v>605.542</c:v>
                </c:pt>
                <c:pt idx="108">
                  <c:v>607.47</c:v>
                </c:pt>
                <c:pt idx="109">
                  <c:v>609.399</c:v>
                </c:pt>
                <c:pt idx="110">
                  <c:v>611.327</c:v>
                </c:pt>
                <c:pt idx="111">
                  <c:v>613.256</c:v>
                </c:pt>
                <c:pt idx="112">
                  <c:v>615.184</c:v>
                </c:pt>
                <c:pt idx="113">
                  <c:v>617.113</c:v>
                </c:pt>
                <c:pt idx="114">
                  <c:v>619.0410000000001</c:v>
                </c:pt>
                <c:pt idx="115">
                  <c:v>620.97</c:v>
                </c:pt>
                <c:pt idx="116">
                  <c:v>622.898</c:v>
                </c:pt>
                <c:pt idx="117">
                  <c:v>624.827</c:v>
                </c:pt>
                <c:pt idx="118">
                  <c:v>626.755</c:v>
                </c:pt>
                <c:pt idx="119">
                  <c:v>628.683</c:v>
                </c:pt>
                <c:pt idx="120">
                  <c:v>630.612</c:v>
                </c:pt>
                <c:pt idx="121">
                  <c:v>632.54</c:v>
                </c:pt>
                <c:pt idx="122">
                  <c:v>634.4690000000001</c:v>
                </c:pt>
                <c:pt idx="123">
                  <c:v>636.397</c:v>
                </c:pt>
                <c:pt idx="124">
                  <c:v>638.326</c:v>
                </c:pt>
                <c:pt idx="125">
                  <c:v>640.254</c:v>
                </c:pt>
                <c:pt idx="126">
                  <c:v>642.183</c:v>
                </c:pt>
                <c:pt idx="127">
                  <c:v>644.111</c:v>
                </c:pt>
                <c:pt idx="128">
                  <c:v>646.04</c:v>
                </c:pt>
                <c:pt idx="129">
                  <c:v>647.968</c:v>
                </c:pt>
                <c:pt idx="130">
                  <c:v>649.897</c:v>
                </c:pt>
                <c:pt idx="131">
                  <c:v>651.825</c:v>
                </c:pt>
                <c:pt idx="132">
                  <c:v>653.754</c:v>
                </c:pt>
                <c:pt idx="133">
                  <c:v>655.682</c:v>
                </c:pt>
                <c:pt idx="134">
                  <c:v>657.611</c:v>
                </c:pt>
                <c:pt idx="135">
                  <c:v>659.539</c:v>
                </c:pt>
                <c:pt idx="136">
                  <c:v>661.468</c:v>
                </c:pt>
                <c:pt idx="137">
                  <c:v>663.396</c:v>
                </c:pt>
                <c:pt idx="138">
                  <c:v>665.325</c:v>
                </c:pt>
                <c:pt idx="139">
                  <c:v>667.253</c:v>
                </c:pt>
                <c:pt idx="140">
                  <c:v>669.181</c:v>
                </c:pt>
                <c:pt idx="141">
                  <c:v>671.11</c:v>
                </c:pt>
                <c:pt idx="142">
                  <c:v>673.038</c:v>
                </c:pt>
                <c:pt idx="143">
                  <c:v>674.967</c:v>
                </c:pt>
                <c:pt idx="144">
                  <c:v>676.895</c:v>
                </c:pt>
                <c:pt idx="145">
                  <c:v>678.824</c:v>
                </c:pt>
                <c:pt idx="146">
                  <c:v>680.752</c:v>
                </c:pt>
                <c:pt idx="147">
                  <c:v>682.681</c:v>
                </c:pt>
                <c:pt idx="148">
                  <c:v>684.609</c:v>
                </c:pt>
                <c:pt idx="149">
                  <c:v>686.538</c:v>
                </c:pt>
                <c:pt idx="150">
                  <c:v>688.466</c:v>
                </c:pt>
                <c:pt idx="151">
                  <c:v>690.395</c:v>
                </c:pt>
                <c:pt idx="152">
                  <c:v>692.323</c:v>
                </c:pt>
                <c:pt idx="153">
                  <c:v>694.252</c:v>
                </c:pt>
                <c:pt idx="154">
                  <c:v>696.18</c:v>
                </c:pt>
                <c:pt idx="155">
                  <c:v>698.109</c:v>
                </c:pt>
                <c:pt idx="156">
                  <c:v>700.037</c:v>
                </c:pt>
                <c:pt idx="157">
                  <c:v>701.966</c:v>
                </c:pt>
                <c:pt idx="158">
                  <c:v>703.894</c:v>
                </c:pt>
                <c:pt idx="159">
                  <c:v>705.823</c:v>
                </c:pt>
                <c:pt idx="160">
                  <c:v>707.751</c:v>
                </c:pt>
                <c:pt idx="161">
                  <c:v>709.68</c:v>
                </c:pt>
                <c:pt idx="162">
                  <c:v>711.6079999999999</c:v>
                </c:pt>
                <c:pt idx="163">
                  <c:v>713.5359999999999</c:v>
                </c:pt>
                <c:pt idx="164">
                  <c:v>715.465</c:v>
                </c:pt>
                <c:pt idx="165">
                  <c:v>717.393</c:v>
                </c:pt>
                <c:pt idx="166">
                  <c:v>719.322</c:v>
                </c:pt>
                <c:pt idx="167">
                  <c:v>721.25</c:v>
                </c:pt>
                <c:pt idx="168">
                  <c:v>723.179</c:v>
                </c:pt>
                <c:pt idx="169">
                  <c:v>725.107</c:v>
                </c:pt>
                <c:pt idx="170">
                  <c:v>727.0359999999999</c:v>
                </c:pt>
                <c:pt idx="171">
                  <c:v>728.9640000000001</c:v>
                </c:pt>
                <c:pt idx="172">
                  <c:v>730.893</c:v>
                </c:pt>
                <c:pt idx="173">
                  <c:v>732.821</c:v>
                </c:pt>
                <c:pt idx="174">
                  <c:v>734.75</c:v>
                </c:pt>
                <c:pt idx="175">
                  <c:v>736.678</c:v>
                </c:pt>
                <c:pt idx="176">
                  <c:v>738.607</c:v>
                </c:pt>
                <c:pt idx="177">
                  <c:v>740.535</c:v>
                </c:pt>
                <c:pt idx="178">
                  <c:v>742.4640000000001</c:v>
                </c:pt>
                <c:pt idx="179">
                  <c:v>744.3920000000001</c:v>
                </c:pt>
                <c:pt idx="180">
                  <c:v>746.321</c:v>
                </c:pt>
                <c:pt idx="181">
                  <c:v>748.249</c:v>
                </c:pt>
                <c:pt idx="182">
                  <c:v>750.178</c:v>
                </c:pt>
                <c:pt idx="183">
                  <c:v>752.106</c:v>
                </c:pt>
                <c:pt idx="184">
                  <c:v>754.034</c:v>
                </c:pt>
                <c:pt idx="185">
                  <c:v>755.963</c:v>
                </c:pt>
                <c:pt idx="186">
                  <c:v>757.891</c:v>
                </c:pt>
                <c:pt idx="187">
                  <c:v>759.82</c:v>
                </c:pt>
                <c:pt idx="188">
                  <c:v>761.748</c:v>
                </c:pt>
                <c:pt idx="189">
                  <c:v>763.677</c:v>
                </c:pt>
                <c:pt idx="190">
                  <c:v>765.605</c:v>
                </c:pt>
                <c:pt idx="191">
                  <c:v>767.534</c:v>
                </c:pt>
                <c:pt idx="192">
                  <c:v>769.462</c:v>
                </c:pt>
                <c:pt idx="193">
                  <c:v>771.391</c:v>
                </c:pt>
                <c:pt idx="194">
                  <c:v>773.319</c:v>
                </c:pt>
                <c:pt idx="195">
                  <c:v>775.248</c:v>
                </c:pt>
                <c:pt idx="196">
                  <c:v>777.176</c:v>
                </c:pt>
                <c:pt idx="197">
                  <c:v>779.105</c:v>
                </c:pt>
                <c:pt idx="198">
                  <c:v>781.033</c:v>
                </c:pt>
                <c:pt idx="199">
                  <c:v>782.962</c:v>
                </c:pt>
                <c:pt idx="200">
                  <c:v>784.89</c:v>
                </c:pt>
                <c:pt idx="201">
                  <c:v>786.819</c:v>
                </c:pt>
                <c:pt idx="202">
                  <c:v>788.747</c:v>
                </c:pt>
                <c:pt idx="203">
                  <c:v>790.676</c:v>
                </c:pt>
                <c:pt idx="204">
                  <c:v>792.604</c:v>
                </c:pt>
                <c:pt idx="205">
                  <c:v>794.532</c:v>
                </c:pt>
                <c:pt idx="206">
                  <c:v>796.461</c:v>
                </c:pt>
                <c:pt idx="207">
                  <c:v>798.389</c:v>
                </c:pt>
                <c:pt idx="208">
                  <c:v>800.318</c:v>
                </c:pt>
                <c:pt idx="209">
                  <c:v>802.246</c:v>
                </c:pt>
                <c:pt idx="210">
                  <c:v>804.175</c:v>
                </c:pt>
                <c:pt idx="211">
                  <c:v>806.103</c:v>
                </c:pt>
                <c:pt idx="212">
                  <c:v>808.032</c:v>
                </c:pt>
                <c:pt idx="213">
                  <c:v>809.96</c:v>
                </c:pt>
                <c:pt idx="214">
                  <c:v>811.889</c:v>
                </c:pt>
                <c:pt idx="215">
                  <c:v>813.817</c:v>
                </c:pt>
                <c:pt idx="216">
                  <c:v>815.746</c:v>
                </c:pt>
                <c:pt idx="217">
                  <c:v>817.674</c:v>
                </c:pt>
                <c:pt idx="218">
                  <c:v>819.603</c:v>
                </c:pt>
                <c:pt idx="219">
                  <c:v>821.5309999999999</c:v>
                </c:pt>
                <c:pt idx="220">
                  <c:v>823.46</c:v>
                </c:pt>
                <c:pt idx="221">
                  <c:v>825.388</c:v>
                </c:pt>
                <c:pt idx="222">
                  <c:v>827.317</c:v>
                </c:pt>
                <c:pt idx="223">
                  <c:v>829.245</c:v>
                </c:pt>
                <c:pt idx="224">
                  <c:v>831.174</c:v>
                </c:pt>
                <c:pt idx="225">
                  <c:v>833.102</c:v>
                </c:pt>
                <c:pt idx="226">
                  <c:v>835.0309999999999</c:v>
                </c:pt>
                <c:pt idx="227">
                  <c:v>836.9589999999999</c:v>
                </c:pt>
                <c:pt idx="228">
                  <c:v>838.8869999999999</c:v>
                </c:pt>
                <c:pt idx="229">
                  <c:v>840.816</c:v>
                </c:pt>
                <c:pt idx="230">
                  <c:v>842.744</c:v>
                </c:pt>
                <c:pt idx="231">
                  <c:v>844.673</c:v>
                </c:pt>
                <c:pt idx="232">
                  <c:v>846.601</c:v>
                </c:pt>
                <c:pt idx="233">
                  <c:v>848.53</c:v>
                </c:pt>
                <c:pt idx="234">
                  <c:v>850.458</c:v>
                </c:pt>
                <c:pt idx="235">
                  <c:v>852.3869999999999</c:v>
                </c:pt>
                <c:pt idx="236">
                  <c:v>854.3150000000001</c:v>
                </c:pt>
                <c:pt idx="237">
                  <c:v>856.244</c:v>
                </c:pt>
                <c:pt idx="238">
                  <c:v>858.172</c:v>
                </c:pt>
                <c:pt idx="239">
                  <c:v>860.101</c:v>
                </c:pt>
                <c:pt idx="240">
                  <c:v>862.029</c:v>
                </c:pt>
                <c:pt idx="241">
                  <c:v>863.958</c:v>
                </c:pt>
                <c:pt idx="242">
                  <c:v>865.886</c:v>
                </c:pt>
                <c:pt idx="243">
                  <c:v>867.8150000000001</c:v>
                </c:pt>
                <c:pt idx="244">
                  <c:v>869.743</c:v>
                </c:pt>
                <c:pt idx="245">
                  <c:v>871.672</c:v>
                </c:pt>
                <c:pt idx="246">
                  <c:v>873.6</c:v>
                </c:pt>
                <c:pt idx="247">
                  <c:v>875.529</c:v>
                </c:pt>
                <c:pt idx="248">
                  <c:v>877.457</c:v>
                </c:pt>
                <c:pt idx="249">
                  <c:v>879.385</c:v>
                </c:pt>
                <c:pt idx="250">
                  <c:v>881.314</c:v>
                </c:pt>
                <c:pt idx="251">
                  <c:v>883.242</c:v>
                </c:pt>
                <c:pt idx="252">
                  <c:v>885.171</c:v>
                </c:pt>
                <c:pt idx="253">
                  <c:v>887.099</c:v>
                </c:pt>
                <c:pt idx="254">
                  <c:v>889.028</c:v>
                </c:pt>
                <c:pt idx="255">
                  <c:v>890.956</c:v>
                </c:pt>
                <c:pt idx="256">
                  <c:v>892.885</c:v>
                </c:pt>
                <c:pt idx="257">
                  <c:v>894.813</c:v>
                </c:pt>
                <c:pt idx="258">
                  <c:v>896.742</c:v>
                </c:pt>
                <c:pt idx="259">
                  <c:v>898.67</c:v>
                </c:pt>
                <c:pt idx="260">
                  <c:v>900.599</c:v>
                </c:pt>
                <c:pt idx="261">
                  <c:v>902.527</c:v>
                </c:pt>
                <c:pt idx="262">
                  <c:v>904.456</c:v>
                </c:pt>
                <c:pt idx="263">
                  <c:v>906.384</c:v>
                </c:pt>
                <c:pt idx="264">
                  <c:v>908.313</c:v>
                </c:pt>
                <c:pt idx="265">
                  <c:v>910.241</c:v>
                </c:pt>
                <c:pt idx="266">
                  <c:v>912.17</c:v>
                </c:pt>
                <c:pt idx="267">
                  <c:v>914.098</c:v>
                </c:pt>
                <c:pt idx="268">
                  <c:v>916.027</c:v>
                </c:pt>
                <c:pt idx="269">
                  <c:v>917.955</c:v>
                </c:pt>
                <c:pt idx="270">
                  <c:v>919.883</c:v>
                </c:pt>
                <c:pt idx="271">
                  <c:v>921.812</c:v>
                </c:pt>
                <c:pt idx="272">
                  <c:v>923.74</c:v>
                </c:pt>
                <c:pt idx="273">
                  <c:v>925.669</c:v>
                </c:pt>
                <c:pt idx="274">
                  <c:v>927.597</c:v>
                </c:pt>
                <c:pt idx="275">
                  <c:v>929.526</c:v>
                </c:pt>
                <c:pt idx="276">
                  <c:v>931.454</c:v>
                </c:pt>
                <c:pt idx="277">
                  <c:v>933.383</c:v>
                </c:pt>
                <c:pt idx="278">
                  <c:v>935.311</c:v>
                </c:pt>
                <c:pt idx="279">
                  <c:v>937.24</c:v>
                </c:pt>
                <c:pt idx="280">
                  <c:v>939.168</c:v>
                </c:pt>
                <c:pt idx="281">
                  <c:v>941.097</c:v>
                </c:pt>
                <c:pt idx="282">
                  <c:v>943.025</c:v>
                </c:pt>
                <c:pt idx="283">
                  <c:v>944.954</c:v>
                </c:pt>
                <c:pt idx="284">
                  <c:v>946.8819999999999</c:v>
                </c:pt>
                <c:pt idx="285">
                  <c:v>948.811</c:v>
                </c:pt>
                <c:pt idx="286">
                  <c:v>950.739</c:v>
                </c:pt>
                <c:pt idx="287">
                  <c:v>952.668</c:v>
                </c:pt>
                <c:pt idx="288">
                  <c:v>954.596</c:v>
                </c:pt>
                <c:pt idx="289">
                  <c:v>956.525</c:v>
                </c:pt>
                <c:pt idx="290">
                  <c:v>958.453</c:v>
                </c:pt>
                <c:pt idx="291">
                  <c:v>960.3819999999999</c:v>
                </c:pt>
                <c:pt idx="292">
                  <c:v>962.3099999999999</c:v>
                </c:pt>
                <c:pt idx="293">
                  <c:v>964.238</c:v>
                </c:pt>
                <c:pt idx="294">
                  <c:v>966.167</c:v>
                </c:pt>
                <c:pt idx="295">
                  <c:v>968.095</c:v>
                </c:pt>
                <c:pt idx="296">
                  <c:v>970.024</c:v>
                </c:pt>
                <c:pt idx="297">
                  <c:v>971.952</c:v>
                </c:pt>
                <c:pt idx="298">
                  <c:v>973.881</c:v>
                </c:pt>
                <c:pt idx="299">
                  <c:v>975.809</c:v>
                </c:pt>
                <c:pt idx="300">
                  <c:v>977.738</c:v>
                </c:pt>
                <c:pt idx="301">
                  <c:v>979.6660000000001</c:v>
                </c:pt>
                <c:pt idx="302">
                  <c:v>981.595</c:v>
                </c:pt>
                <c:pt idx="303">
                  <c:v>983.523</c:v>
                </c:pt>
                <c:pt idx="304">
                  <c:v>985.452</c:v>
                </c:pt>
                <c:pt idx="305">
                  <c:v>987.38</c:v>
                </c:pt>
                <c:pt idx="306">
                  <c:v>989.309</c:v>
                </c:pt>
                <c:pt idx="307">
                  <c:v>991.237</c:v>
                </c:pt>
                <c:pt idx="308">
                  <c:v>993.1660000000001</c:v>
                </c:pt>
                <c:pt idx="309">
                  <c:v>995.094</c:v>
                </c:pt>
                <c:pt idx="310">
                  <c:v>997.023</c:v>
                </c:pt>
                <c:pt idx="311">
                  <c:v>998.951</c:v>
                </c:pt>
                <c:pt idx="312">
                  <c:v>1000.88</c:v>
                </c:pt>
                <c:pt idx="313">
                  <c:v>1002.81</c:v>
                </c:pt>
                <c:pt idx="314">
                  <c:v>1004.74</c:v>
                </c:pt>
                <c:pt idx="315">
                  <c:v>1006.66</c:v>
                </c:pt>
                <c:pt idx="316">
                  <c:v>1008.59</c:v>
                </c:pt>
                <c:pt idx="317">
                  <c:v>1010.52</c:v>
                </c:pt>
                <c:pt idx="318">
                  <c:v>1012.45</c:v>
                </c:pt>
                <c:pt idx="319">
                  <c:v>1014.38</c:v>
                </c:pt>
                <c:pt idx="320">
                  <c:v>1016.31</c:v>
                </c:pt>
                <c:pt idx="321">
                  <c:v>1018.24</c:v>
                </c:pt>
                <c:pt idx="322">
                  <c:v>1020.16</c:v>
                </c:pt>
                <c:pt idx="323">
                  <c:v>1022.09</c:v>
                </c:pt>
                <c:pt idx="324">
                  <c:v>1024.02</c:v>
                </c:pt>
                <c:pt idx="325">
                  <c:v>1025.95</c:v>
                </c:pt>
                <c:pt idx="326">
                  <c:v>1027.88</c:v>
                </c:pt>
                <c:pt idx="327">
                  <c:v>1029.81</c:v>
                </c:pt>
                <c:pt idx="328">
                  <c:v>1031.74</c:v>
                </c:pt>
                <c:pt idx="329">
                  <c:v>1033.66</c:v>
                </c:pt>
                <c:pt idx="330">
                  <c:v>1035.59</c:v>
                </c:pt>
                <c:pt idx="331">
                  <c:v>1037.52</c:v>
                </c:pt>
                <c:pt idx="332">
                  <c:v>1039.45</c:v>
                </c:pt>
                <c:pt idx="333">
                  <c:v>1041.38</c:v>
                </c:pt>
                <c:pt idx="334">
                  <c:v>1043.31</c:v>
                </c:pt>
                <c:pt idx="335">
                  <c:v>1045.23</c:v>
                </c:pt>
                <c:pt idx="336">
                  <c:v>1047.16</c:v>
                </c:pt>
                <c:pt idx="337">
                  <c:v>1049.09</c:v>
                </c:pt>
                <c:pt idx="338">
                  <c:v>1051.02</c:v>
                </c:pt>
                <c:pt idx="339">
                  <c:v>1052.95</c:v>
                </c:pt>
                <c:pt idx="340">
                  <c:v>1054.88</c:v>
                </c:pt>
                <c:pt idx="341">
                  <c:v>1056.81</c:v>
                </c:pt>
                <c:pt idx="342">
                  <c:v>1058.73</c:v>
                </c:pt>
                <c:pt idx="343">
                  <c:v>1060.66</c:v>
                </c:pt>
                <c:pt idx="344">
                  <c:v>1062.59</c:v>
                </c:pt>
                <c:pt idx="345">
                  <c:v>1064.52</c:v>
                </c:pt>
                <c:pt idx="346">
                  <c:v>1066.45</c:v>
                </c:pt>
                <c:pt idx="347">
                  <c:v>1068.38</c:v>
                </c:pt>
                <c:pt idx="348">
                  <c:v>1070.3</c:v>
                </c:pt>
                <c:pt idx="349">
                  <c:v>1072.23</c:v>
                </c:pt>
                <c:pt idx="350">
                  <c:v>1074.16</c:v>
                </c:pt>
                <c:pt idx="351">
                  <c:v>1076.09</c:v>
                </c:pt>
                <c:pt idx="352">
                  <c:v>1078.02</c:v>
                </c:pt>
                <c:pt idx="353">
                  <c:v>1079.95</c:v>
                </c:pt>
                <c:pt idx="354">
                  <c:v>1081.88</c:v>
                </c:pt>
                <c:pt idx="355">
                  <c:v>1083.8</c:v>
                </c:pt>
                <c:pt idx="356">
                  <c:v>1085.73</c:v>
                </c:pt>
                <c:pt idx="357">
                  <c:v>1087.66</c:v>
                </c:pt>
                <c:pt idx="358">
                  <c:v>1089.59</c:v>
                </c:pt>
                <c:pt idx="359">
                  <c:v>1091.52</c:v>
                </c:pt>
                <c:pt idx="360">
                  <c:v>1093.45</c:v>
                </c:pt>
                <c:pt idx="361">
                  <c:v>1095.37</c:v>
                </c:pt>
                <c:pt idx="362">
                  <c:v>1097.3</c:v>
                </c:pt>
                <c:pt idx="363">
                  <c:v>1099.23</c:v>
                </c:pt>
                <c:pt idx="364">
                  <c:v>1101.16</c:v>
                </c:pt>
                <c:pt idx="365">
                  <c:v>1103.09</c:v>
                </c:pt>
                <c:pt idx="366">
                  <c:v>1105.02</c:v>
                </c:pt>
                <c:pt idx="367">
                  <c:v>1106.95</c:v>
                </c:pt>
                <c:pt idx="368">
                  <c:v>1108.87</c:v>
                </c:pt>
                <c:pt idx="369">
                  <c:v>1110.8</c:v>
                </c:pt>
                <c:pt idx="370">
                  <c:v>1112.73</c:v>
                </c:pt>
                <c:pt idx="371">
                  <c:v>1114.66</c:v>
                </c:pt>
                <c:pt idx="372">
                  <c:v>1116.59</c:v>
                </c:pt>
                <c:pt idx="373">
                  <c:v>1118.52</c:v>
                </c:pt>
                <c:pt idx="374">
                  <c:v>1120.45</c:v>
                </c:pt>
                <c:pt idx="375">
                  <c:v>1122.37</c:v>
                </c:pt>
                <c:pt idx="376">
                  <c:v>1124.3</c:v>
                </c:pt>
                <c:pt idx="377">
                  <c:v>1126.23</c:v>
                </c:pt>
                <c:pt idx="378">
                  <c:v>1128.16</c:v>
                </c:pt>
                <c:pt idx="379">
                  <c:v>1130.09</c:v>
                </c:pt>
                <c:pt idx="380">
                  <c:v>1132.02</c:v>
                </c:pt>
                <c:pt idx="381">
                  <c:v>1133.94</c:v>
                </c:pt>
                <c:pt idx="382">
                  <c:v>1135.87</c:v>
                </c:pt>
                <c:pt idx="383">
                  <c:v>1137.8</c:v>
                </c:pt>
                <c:pt idx="384">
                  <c:v>1139.73</c:v>
                </c:pt>
                <c:pt idx="385">
                  <c:v>1141.66</c:v>
                </c:pt>
                <c:pt idx="386">
                  <c:v>1143.59</c:v>
                </c:pt>
                <c:pt idx="387">
                  <c:v>1145.52</c:v>
                </c:pt>
                <c:pt idx="388">
                  <c:v>1147.44</c:v>
                </c:pt>
                <c:pt idx="389">
                  <c:v>1149.37</c:v>
                </c:pt>
                <c:pt idx="390">
                  <c:v>1151.3</c:v>
                </c:pt>
                <c:pt idx="391">
                  <c:v>1153.23</c:v>
                </c:pt>
                <c:pt idx="392">
                  <c:v>1155.16</c:v>
                </c:pt>
                <c:pt idx="393">
                  <c:v>1157.09</c:v>
                </c:pt>
                <c:pt idx="394">
                  <c:v>1159.01</c:v>
                </c:pt>
                <c:pt idx="395">
                  <c:v>1160.94</c:v>
                </c:pt>
                <c:pt idx="396">
                  <c:v>1162.87</c:v>
                </c:pt>
                <c:pt idx="397">
                  <c:v>1164.8</c:v>
                </c:pt>
                <c:pt idx="398">
                  <c:v>1166.73</c:v>
                </c:pt>
                <c:pt idx="399">
                  <c:v>1168.66</c:v>
                </c:pt>
                <c:pt idx="400">
                  <c:v>1170.59</c:v>
                </c:pt>
                <c:pt idx="401">
                  <c:v>1172.51</c:v>
                </c:pt>
                <c:pt idx="402">
                  <c:v>1174.44</c:v>
                </c:pt>
                <c:pt idx="403">
                  <c:v>1176.37</c:v>
                </c:pt>
                <c:pt idx="404">
                  <c:v>1178.3</c:v>
                </c:pt>
                <c:pt idx="405">
                  <c:v>1180.23</c:v>
                </c:pt>
                <c:pt idx="406">
                  <c:v>1182.16</c:v>
                </c:pt>
                <c:pt idx="407">
                  <c:v>1184.08</c:v>
                </c:pt>
                <c:pt idx="408">
                  <c:v>1186.01</c:v>
                </c:pt>
                <c:pt idx="409">
                  <c:v>1187.94</c:v>
                </c:pt>
                <c:pt idx="410">
                  <c:v>1189.87</c:v>
                </c:pt>
                <c:pt idx="411">
                  <c:v>1191.8</c:v>
                </c:pt>
                <c:pt idx="412">
                  <c:v>1193.73</c:v>
                </c:pt>
                <c:pt idx="413">
                  <c:v>1195.66</c:v>
                </c:pt>
                <c:pt idx="414">
                  <c:v>1197.58</c:v>
                </c:pt>
                <c:pt idx="415">
                  <c:v>1199.51</c:v>
                </c:pt>
                <c:pt idx="416">
                  <c:v>1201.44</c:v>
                </c:pt>
                <c:pt idx="417">
                  <c:v>1203.37</c:v>
                </c:pt>
                <c:pt idx="418">
                  <c:v>1205.3</c:v>
                </c:pt>
                <c:pt idx="419">
                  <c:v>1207.23</c:v>
                </c:pt>
                <c:pt idx="420">
                  <c:v>1209.16</c:v>
                </c:pt>
                <c:pt idx="421">
                  <c:v>1211.08</c:v>
                </c:pt>
                <c:pt idx="422">
                  <c:v>1213.01</c:v>
                </c:pt>
                <c:pt idx="423">
                  <c:v>1214.94</c:v>
                </c:pt>
                <c:pt idx="424">
                  <c:v>1216.87</c:v>
                </c:pt>
                <c:pt idx="425">
                  <c:v>1218.8</c:v>
                </c:pt>
                <c:pt idx="426">
                  <c:v>1220.73</c:v>
                </c:pt>
                <c:pt idx="427">
                  <c:v>1222.65</c:v>
                </c:pt>
                <c:pt idx="428">
                  <c:v>1224.58</c:v>
                </c:pt>
                <c:pt idx="429">
                  <c:v>1226.51</c:v>
                </c:pt>
                <c:pt idx="430">
                  <c:v>1228.44</c:v>
                </c:pt>
                <c:pt idx="431">
                  <c:v>1230.37</c:v>
                </c:pt>
                <c:pt idx="432">
                  <c:v>1232.3</c:v>
                </c:pt>
                <c:pt idx="433">
                  <c:v>1234.23</c:v>
                </c:pt>
                <c:pt idx="434">
                  <c:v>1236.15</c:v>
                </c:pt>
                <c:pt idx="435">
                  <c:v>1238.08</c:v>
                </c:pt>
                <c:pt idx="436">
                  <c:v>1240.01</c:v>
                </c:pt>
                <c:pt idx="437">
                  <c:v>1241.94</c:v>
                </c:pt>
                <c:pt idx="438">
                  <c:v>1243.87</c:v>
                </c:pt>
                <c:pt idx="439">
                  <c:v>1245.8</c:v>
                </c:pt>
                <c:pt idx="440">
                  <c:v>1247.72</c:v>
                </c:pt>
                <c:pt idx="441">
                  <c:v>1249.65</c:v>
                </c:pt>
                <c:pt idx="442">
                  <c:v>1251.58</c:v>
                </c:pt>
                <c:pt idx="443">
                  <c:v>1253.51</c:v>
                </c:pt>
                <c:pt idx="444">
                  <c:v>1255.44</c:v>
                </c:pt>
                <c:pt idx="445">
                  <c:v>1257.37</c:v>
                </c:pt>
                <c:pt idx="446">
                  <c:v>1259.3</c:v>
                </c:pt>
                <c:pt idx="447">
                  <c:v>1261.22</c:v>
                </c:pt>
                <c:pt idx="448">
                  <c:v>1263.15</c:v>
                </c:pt>
                <c:pt idx="449">
                  <c:v>1265.08</c:v>
                </c:pt>
                <c:pt idx="450">
                  <c:v>1267.01</c:v>
                </c:pt>
                <c:pt idx="451">
                  <c:v>1268.94</c:v>
                </c:pt>
                <c:pt idx="452">
                  <c:v>1270.87</c:v>
                </c:pt>
                <c:pt idx="453">
                  <c:v>1272.79</c:v>
                </c:pt>
                <c:pt idx="454">
                  <c:v>1274.72</c:v>
                </c:pt>
                <c:pt idx="455">
                  <c:v>1276.65</c:v>
                </c:pt>
                <c:pt idx="456">
                  <c:v>1278.58</c:v>
                </c:pt>
                <c:pt idx="457">
                  <c:v>1280.51</c:v>
                </c:pt>
                <c:pt idx="458">
                  <c:v>1282.44</c:v>
                </c:pt>
                <c:pt idx="459">
                  <c:v>1284.37</c:v>
                </c:pt>
                <c:pt idx="460">
                  <c:v>1286.29</c:v>
                </c:pt>
                <c:pt idx="461">
                  <c:v>1288.22</c:v>
                </c:pt>
                <c:pt idx="462">
                  <c:v>1290.15</c:v>
                </c:pt>
                <c:pt idx="463">
                  <c:v>1292.08</c:v>
                </c:pt>
                <c:pt idx="464">
                  <c:v>1294.01</c:v>
                </c:pt>
                <c:pt idx="465">
                  <c:v>1295.94</c:v>
                </c:pt>
                <c:pt idx="466">
                  <c:v>1297.86</c:v>
                </c:pt>
                <c:pt idx="467">
                  <c:v>1299.79</c:v>
                </c:pt>
                <c:pt idx="468">
                  <c:v>1301.72</c:v>
                </c:pt>
                <c:pt idx="469">
                  <c:v>1303.65</c:v>
                </c:pt>
                <c:pt idx="470">
                  <c:v>1305.58</c:v>
                </c:pt>
                <c:pt idx="471">
                  <c:v>1307.51</c:v>
                </c:pt>
                <c:pt idx="472">
                  <c:v>1309.44</c:v>
                </c:pt>
                <c:pt idx="473">
                  <c:v>1311.36</c:v>
                </c:pt>
                <c:pt idx="474">
                  <c:v>1313.29</c:v>
                </c:pt>
                <c:pt idx="475">
                  <c:v>1315.22</c:v>
                </c:pt>
                <c:pt idx="476">
                  <c:v>1317.15</c:v>
                </c:pt>
                <c:pt idx="477">
                  <c:v>1319.08</c:v>
                </c:pt>
                <c:pt idx="478">
                  <c:v>1321.01</c:v>
                </c:pt>
                <c:pt idx="479">
                  <c:v>1322.94</c:v>
                </c:pt>
                <c:pt idx="480">
                  <c:v>1324.86</c:v>
                </c:pt>
                <c:pt idx="481">
                  <c:v>1326.79</c:v>
                </c:pt>
                <c:pt idx="482">
                  <c:v>1328.72</c:v>
                </c:pt>
                <c:pt idx="483">
                  <c:v>1330.65</c:v>
                </c:pt>
                <c:pt idx="484">
                  <c:v>1332.58</c:v>
                </c:pt>
                <c:pt idx="485">
                  <c:v>1334.51</c:v>
                </c:pt>
                <c:pt idx="486">
                  <c:v>1336.43</c:v>
                </c:pt>
                <c:pt idx="487">
                  <c:v>1338.36</c:v>
                </c:pt>
                <c:pt idx="488">
                  <c:v>1340.29</c:v>
                </c:pt>
                <c:pt idx="489">
                  <c:v>1342.22</c:v>
                </c:pt>
                <c:pt idx="490">
                  <c:v>1344.15</c:v>
                </c:pt>
                <c:pt idx="491">
                  <c:v>1346.08</c:v>
                </c:pt>
                <c:pt idx="492">
                  <c:v>1348.01</c:v>
                </c:pt>
                <c:pt idx="493">
                  <c:v>1349.93</c:v>
                </c:pt>
                <c:pt idx="494">
                  <c:v>1351.86</c:v>
                </c:pt>
                <c:pt idx="495">
                  <c:v>1353.79</c:v>
                </c:pt>
                <c:pt idx="496">
                  <c:v>1355.72</c:v>
                </c:pt>
                <c:pt idx="497">
                  <c:v>1357.65</c:v>
                </c:pt>
                <c:pt idx="498">
                  <c:v>1359.58</c:v>
                </c:pt>
                <c:pt idx="499">
                  <c:v>1361.5</c:v>
                </c:pt>
                <c:pt idx="500">
                  <c:v>1363.43</c:v>
                </c:pt>
                <c:pt idx="501">
                  <c:v>1365.36</c:v>
                </c:pt>
                <c:pt idx="502">
                  <c:v>1367.29</c:v>
                </c:pt>
                <c:pt idx="503">
                  <c:v>1369.22</c:v>
                </c:pt>
                <c:pt idx="504">
                  <c:v>1371.15</c:v>
                </c:pt>
                <c:pt idx="505">
                  <c:v>1373.08</c:v>
                </c:pt>
                <c:pt idx="506">
                  <c:v>1375.0</c:v>
                </c:pt>
                <c:pt idx="507">
                  <c:v>1376.93</c:v>
                </c:pt>
                <c:pt idx="508">
                  <c:v>1378.86</c:v>
                </c:pt>
                <c:pt idx="509">
                  <c:v>1380.79</c:v>
                </c:pt>
                <c:pt idx="510">
                  <c:v>1382.72</c:v>
                </c:pt>
                <c:pt idx="511">
                  <c:v>1384.65</c:v>
                </c:pt>
                <c:pt idx="512">
                  <c:v>1386.57</c:v>
                </c:pt>
                <c:pt idx="513">
                  <c:v>1388.5</c:v>
                </c:pt>
                <c:pt idx="514">
                  <c:v>1390.43</c:v>
                </c:pt>
                <c:pt idx="515">
                  <c:v>1392.36</c:v>
                </c:pt>
                <c:pt idx="516">
                  <c:v>1394.29</c:v>
                </c:pt>
                <c:pt idx="517">
                  <c:v>1396.22</c:v>
                </c:pt>
                <c:pt idx="518">
                  <c:v>1398.15</c:v>
                </c:pt>
                <c:pt idx="519">
                  <c:v>1400.07</c:v>
                </c:pt>
                <c:pt idx="520">
                  <c:v>1402.0</c:v>
                </c:pt>
                <c:pt idx="521">
                  <c:v>1403.93</c:v>
                </c:pt>
                <c:pt idx="522">
                  <c:v>1405.86</c:v>
                </c:pt>
                <c:pt idx="523">
                  <c:v>1407.79</c:v>
                </c:pt>
                <c:pt idx="524">
                  <c:v>1409.72</c:v>
                </c:pt>
                <c:pt idx="525">
                  <c:v>1411.65</c:v>
                </c:pt>
                <c:pt idx="526">
                  <c:v>1413.57</c:v>
                </c:pt>
                <c:pt idx="527">
                  <c:v>1415.5</c:v>
                </c:pt>
                <c:pt idx="528">
                  <c:v>1417.43</c:v>
                </c:pt>
                <c:pt idx="529">
                  <c:v>1419.36</c:v>
                </c:pt>
                <c:pt idx="530">
                  <c:v>1421.29</c:v>
                </c:pt>
                <c:pt idx="531">
                  <c:v>1423.22</c:v>
                </c:pt>
                <c:pt idx="532">
                  <c:v>1425.14</c:v>
                </c:pt>
                <c:pt idx="533">
                  <c:v>1427.07</c:v>
                </c:pt>
                <c:pt idx="534">
                  <c:v>1429.0</c:v>
                </c:pt>
                <c:pt idx="535">
                  <c:v>1430.93</c:v>
                </c:pt>
                <c:pt idx="536">
                  <c:v>1432.86</c:v>
                </c:pt>
                <c:pt idx="537">
                  <c:v>1434.79</c:v>
                </c:pt>
                <c:pt idx="538">
                  <c:v>1436.72</c:v>
                </c:pt>
                <c:pt idx="539">
                  <c:v>1438.64</c:v>
                </c:pt>
                <c:pt idx="540">
                  <c:v>1440.57</c:v>
                </c:pt>
                <c:pt idx="541">
                  <c:v>1442.5</c:v>
                </c:pt>
                <c:pt idx="542">
                  <c:v>1444.43</c:v>
                </c:pt>
                <c:pt idx="543">
                  <c:v>1446.36</c:v>
                </c:pt>
                <c:pt idx="544">
                  <c:v>1448.29</c:v>
                </c:pt>
                <c:pt idx="545">
                  <c:v>1450.21</c:v>
                </c:pt>
                <c:pt idx="546">
                  <c:v>1452.14</c:v>
                </c:pt>
                <c:pt idx="547">
                  <c:v>1454.07</c:v>
                </c:pt>
                <c:pt idx="548">
                  <c:v>1456.0</c:v>
                </c:pt>
                <c:pt idx="549">
                  <c:v>1457.93</c:v>
                </c:pt>
                <c:pt idx="550">
                  <c:v>1459.86</c:v>
                </c:pt>
                <c:pt idx="551">
                  <c:v>1461.79</c:v>
                </c:pt>
                <c:pt idx="552">
                  <c:v>1463.71</c:v>
                </c:pt>
                <c:pt idx="553">
                  <c:v>1465.64</c:v>
                </c:pt>
                <c:pt idx="554">
                  <c:v>1467.57</c:v>
                </c:pt>
                <c:pt idx="555">
                  <c:v>1469.5</c:v>
                </c:pt>
                <c:pt idx="556">
                  <c:v>1471.43</c:v>
                </c:pt>
                <c:pt idx="557">
                  <c:v>1473.36</c:v>
                </c:pt>
                <c:pt idx="558">
                  <c:v>1475.28</c:v>
                </c:pt>
                <c:pt idx="559">
                  <c:v>1477.21</c:v>
                </c:pt>
                <c:pt idx="560">
                  <c:v>1479.14</c:v>
                </c:pt>
                <c:pt idx="561">
                  <c:v>1481.07</c:v>
                </c:pt>
                <c:pt idx="562">
                  <c:v>1483.0</c:v>
                </c:pt>
                <c:pt idx="563">
                  <c:v>1484.93</c:v>
                </c:pt>
                <c:pt idx="564">
                  <c:v>1486.86</c:v>
                </c:pt>
                <c:pt idx="565">
                  <c:v>1488.78</c:v>
                </c:pt>
                <c:pt idx="566">
                  <c:v>1490.71</c:v>
                </c:pt>
                <c:pt idx="567">
                  <c:v>1492.64</c:v>
                </c:pt>
                <c:pt idx="568">
                  <c:v>1494.57</c:v>
                </c:pt>
                <c:pt idx="569">
                  <c:v>1496.5</c:v>
                </c:pt>
                <c:pt idx="570">
                  <c:v>1498.43</c:v>
                </c:pt>
                <c:pt idx="571">
                  <c:v>1500.36</c:v>
                </c:pt>
                <c:pt idx="572">
                  <c:v>1502.28</c:v>
                </c:pt>
                <c:pt idx="573">
                  <c:v>1504.21</c:v>
                </c:pt>
                <c:pt idx="574">
                  <c:v>1506.14</c:v>
                </c:pt>
                <c:pt idx="575">
                  <c:v>1508.07</c:v>
                </c:pt>
                <c:pt idx="576">
                  <c:v>1510.0</c:v>
                </c:pt>
                <c:pt idx="577">
                  <c:v>1511.93</c:v>
                </c:pt>
                <c:pt idx="578">
                  <c:v>1513.85</c:v>
                </c:pt>
                <c:pt idx="579">
                  <c:v>1515.78</c:v>
                </c:pt>
                <c:pt idx="580">
                  <c:v>1517.71</c:v>
                </c:pt>
                <c:pt idx="581">
                  <c:v>1519.64</c:v>
                </c:pt>
                <c:pt idx="582">
                  <c:v>1521.57</c:v>
                </c:pt>
                <c:pt idx="583">
                  <c:v>1523.5</c:v>
                </c:pt>
                <c:pt idx="584">
                  <c:v>1525.43</c:v>
                </c:pt>
                <c:pt idx="585">
                  <c:v>1527.35</c:v>
                </c:pt>
                <c:pt idx="586">
                  <c:v>1529.28</c:v>
                </c:pt>
                <c:pt idx="587">
                  <c:v>1531.21</c:v>
                </c:pt>
                <c:pt idx="588">
                  <c:v>1533.14</c:v>
                </c:pt>
                <c:pt idx="589">
                  <c:v>1535.07</c:v>
                </c:pt>
                <c:pt idx="590">
                  <c:v>1537.0</c:v>
                </c:pt>
                <c:pt idx="591">
                  <c:v>1538.92</c:v>
                </c:pt>
                <c:pt idx="592">
                  <c:v>1540.85</c:v>
                </c:pt>
                <c:pt idx="593">
                  <c:v>1542.78</c:v>
                </c:pt>
                <c:pt idx="594">
                  <c:v>1544.71</c:v>
                </c:pt>
                <c:pt idx="595">
                  <c:v>1546.64</c:v>
                </c:pt>
                <c:pt idx="596">
                  <c:v>1548.57</c:v>
                </c:pt>
                <c:pt idx="597">
                  <c:v>1550.5</c:v>
                </c:pt>
                <c:pt idx="598">
                  <c:v>1552.42</c:v>
                </c:pt>
                <c:pt idx="599">
                  <c:v>1554.35</c:v>
                </c:pt>
                <c:pt idx="600">
                  <c:v>1556.28</c:v>
                </c:pt>
                <c:pt idx="601">
                  <c:v>1558.21</c:v>
                </c:pt>
                <c:pt idx="602">
                  <c:v>1560.14</c:v>
                </c:pt>
                <c:pt idx="603">
                  <c:v>1562.07</c:v>
                </c:pt>
                <c:pt idx="604">
                  <c:v>1563.99</c:v>
                </c:pt>
                <c:pt idx="605">
                  <c:v>1565.92</c:v>
                </c:pt>
                <c:pt idx="606">
                  <c:v>1567.85</c:v>
                </c:pt>
                <c:pt idx="607">
                  <c:v>1569.78</c:v>
                </c:pt>
                <c:pt idx="608">
                  <c:v>1571.71</c:v>
                </c:pt>
                <c:pt idx="609">
                  <c:v>1573.64</c:v>
                </c:pt>
                <c:pt idx="610">
                  <c:v>1575.57</c:v>
                </c:pt>
                <c:pt idx="611">
                  <c:v>1577.49</c:v>
                </c:pt>
                <c:pt idx="612">
                  <c:v>1579.42</c:v>
                </c:pt>
                <c:pt idx="613">
                  <c:v>1581.35</c:v>
                </c:pt>
                <c:pt idx="614">
                  <c:v>1583.28</c:v>
                </c:pt>
                <c:pt idx="615">
                  <c:v>1585.21</c:v>
                </c:pt>
                <c:pt idx="616">
                  <c:v>1587.14</c:v>
                </c:pt>
                <c:pt idx="617">
                  <c:v>1589.06</c:v>
                </c:pt>
                <c:pt idx="618">
                  <c:v>1590.99</c:v>
                </c:pt>
                <c:pt idx="619">
                  <c:v>1592.92</c:v>
                </c:pt>
                <c:pt idx="620">
                  <c:v>1594.85</c:v>
                </c:pt>
                <c:pt idx="621">
                  <c:v>1596.78</c:v>
                </c:pt>
                <c:pt idx="622">
                  <c:v>1598.71</c:v>
                </c:pt>
                <c:pt idx="623">
                  <c:v>1600.64</c:v>
                </c:pt>
                <c:pt idx="624">
                  <c:v>1602.56</c:v>
                </c:pt>
                <c:pt idx="625">
                  <c:v>1604.49</c:v>
                </c:pt>
                <c:pt idx="626">
                  <c:v>1606.42</c:v>
                </c:pt>
                <c:pt idx="627">
                  <c:v>1608.35</c:v>
                </c:pt>
                <c:pt idx="628">
                  <c:v>1610.28</c:v>
                </c:pt>
                <c:pt idx="629">
                  <c:v>1612.21</c:v>
                </c:pt>
                <c:pt idx="630">
                  <c:v>1614.14</c:v>
                </c:pt>
                <c:pt idx="631">
                  <c:v>1616.06</c:v>
                </c:pt>
                <c:pt idx="632">
                  <c:v>1617.99</c:v>
                </c:pt>
                <c:pt idx="633">
                  <c:v>1619.92</c:v>
                </c:pt>
                <c:pt idx="634">
                  <c:v>1621.85</c:v>
                </c:pt>
                <c:pt idx="635">
                  <c:v>1623.78</c:v>
                </c:pt>
                <c:pt idx="636">
                  <c:v>1625.71</c:v>
                </c:pt>
                <c:pt idx="637">
                  <c:v>1627.63</c:v>
                </c:pt>
                <c:pt idx="638">
                  <c:v>1629.56</c:v>
                </c:pt>
                <c:pt idx="639">
                  <c:v>1631.49</c:v>
                </c:pt>
                <c:pt idx="640">
                  <c:v>1633.42</c:v>
                </c:pt>
                <c:pt idx="641">
                  <c:v>1635.35</c:v>
                </c:pt>
                <c:pt idx="642">
                  <c:v>1637.28</c:v>
                </c:pt>
                <c:pt idx="643">
                  <c:v>1639.21</c:v>
                </c:pt>
                <c:pt idx="644">
                  <c:v>1641.13</c:v>
                </c:pt>
                <c:pt idx="645">
                  <c:v>1643.06</c:v>
                </c:pt>
                <c:pt idx="646">
                  <c:v>1644.99</c:v>
                </c:pt>
                <c:pt idx="647">
                  <c:v>1646.92</c:v>
                </c:pt>
                <c:pt idx="648">
                  <c:v>1648.85</c:v>
                </c:pt>
                <c:pt idx="649">
                  <c:v>1650.78</c:v>
                </c:pt>
                <c:pt idx="650">
                  <c:v>1652.7</c:v>
                </c:pt>
                <c:pt idx="651">
                  <c:v>1654.63</c:v>
                </c:pt>
                <c:pt idx="652">
                  <c:v>1656.56</c:v>
                </c:pt>
                <c:pt idx="653">
                  <c:v>1658.49</c:v>
                </c:pt>
                <c:pt idx="654">
                  <c:v>1660.42</c:v>
                </c:pt>
                <c:pt idx="655">
                  <c:v>1662.35</c:v>
                </c:pt>
                <c:pt idx="656">
                  <c:v>1664.28</c:v>
                </c:pt>
                <c:pt idx="657">
                  <c:v>1666.2</c:v>
                </c:pt>
                <c:pt idx="658">
                  <c:v>1668.13</c:v>
                </c:pt>
                <c:pt idx="659">
                  <c:v>1670.06</c:v>
                </c:pt>
                <c:pt idx="660">
                  <c:v>1671.99</c:v>
                </c:pt>
                <c:pt idx="661">
                  <c:v>1673.92</c:v>
                </c:pt>
                <c:pt idx="662">
                  <c:v>1675.85</c:v>
                </c:pt>
                <c:pt idx="663">
                  <c:v>1677.77</c:v>
                </c:pt>
                <c:pt idx="664">
                  <c:v>1679.7</c:v>
                </c:pt>
                <c:pt idx="665">
                  <c:v>1681.63</c:v>
                </c:pt>
                <c:pt idx="666">
                  <c:v>1683.56</c:v>
                </c:pt>
                <c:pt idx="667">
                  <c:v>1685.49</c:v>
                </c:pt>
                <c:pt idx="668">
                  <c:v>1687.42</c:v>
                </c:pt>
                <c:pt idx="669">
                  <c:v>1689.35</c:v>
                </c:pt>
                <c:pt idx="670">
                  <c:v>1691.27</c:v>
                </c:pt>
                <c:pt idx="671">
                  <c:v>1693.2</c:v>
                </c:pt>
                <c:pt idx="672">
                  <c:v>1695.13</c:v>
                </c:pt>
                <c:pt idx="673">
                  <c:v>1697.06</c:v>
                </c:pt>
                <c:pt idx="674">
                  <c:v>1698.99</c:v>
                </c:pt>
                <c:pt idx="675">
                  <c:v>1700.92</c:v>
                </c:pt>
                <c:pt idx="676">
                  <c:v>1702.85</c:v>
                </c:pt>
                <c:pt idx="677">
                  <c:v>1704.77</c:v>
                </c:pt>
                <c:pt idx="678">
                  <c:v>1706.7</c:v>
                </c:pt>
                <c:pt idx="679">
                  <c:v>1708.63</c:v>
                </c:pt>
                <c:pt idx="680">
                  <c:v>1710.56</c:v>
                </c:pt>
                <c:pt idx="681">
                  <c:v>1712.49</c:v>
                </c:pt>
                <c:pt idx="682">
                  <c:v>1714.42</c:v>
                </c:pt>
                <c:pt idx="683">
                  <c:v>1716.34</c:v>
                </c:pt>
                <c:pt idx="684">
                  <c:v>1718.27</c:v>
                </c:pt>
                <c:pt idx="685">
                  <c:v>1720.2</c:v>
                </c:pt>
                <c:pt idx="686">
                  <c:v>1722.13</c:v>
                </c:pt>
                <c:pt idx="687">
                  <c:v>1724.06</c:v>
                </c:pt>
                <c:pt idx="688">
                  <c:v>1725.99</c:v>
                </c:pt>
                <c:pt idx="689">
                  <c:v>1727.92</c:v>
                </c:pt>
                <c:pt idx="690">
                  <c:v>1729.84</c:v>
                </c:pt>
                <c:pt idx="691">
                  <c:v>1731.77</c:v>
                </c:pt>
                <c:pt idx="692">
                  <c:v>1733.7</c:v>
                </c:pt>
                <c:pt idx="693">
                  <c:v>1735.63</c:v>
                </c:pt>
                <c:pt idx="694">
                  <c:v>1737.56</c:v>
                </c:pt>
                <c:pt idx="695">
                  <c:v>1739.49</c:v>
                </c:pt>
                <c:pt idx="696">
                  <c:v>1741.41</c:v>
                </c:pt>
                <c:pt idx="697">
                  <c:v>1743.34</c:v>
                </c:pt>
                <c:pt idx="698">
                  <c:v>1745.27</c:v>
                </c:pt>
                <c:pt idx="699">
                  <c:v>1747.2</c:v>
                </c:pt>
                <c:pt idx="700">
                  <c:v>1749.13</c:v>
                </c:pt>
                <c:pt idx="701">
                  <c:v>1751.06</c:v>
                </c:pt>
                <c:pt idx="702">
                  <c:v>1752.99</c:v>
                </c:pt>
                <c:pt idx="703">
                  <c:v>1754.91</c:v>
                </c:pt>
                <c:pt idx="704">
                  <c:v>1756.84</c:v>
                </c:pt>
                <c:pt idx="705">
                  <c:v>1758.77</c:v>
                </c:pt>
                <c:pt idx="706">
                  <c:v>1760.7</c:v>
                </c:pt>
                <c:pt idx="707">
                  <c:v>1762.63</c:v>
                </c:pt>
                <c:pt idx="708">
                  <c:v>1764.56</c:v>
                </c:pt>
                <c:pt idx="709">
                  <c:v>1766.48</c:v>
                </c:pt>
                <c:pt idx="710">
                  <c:v>1768.41</c:v>
                </c:pt>
                <c:pt idx="711">
                  <c:v>1770.34</c:v>
                </c:pt>
                <c:pt idx="712">
                  <c:v>1772.27</c:v>
                </c:pt>
                <c:pt idx="713">
                  <c:v>1774.2</c:v>
                </c:pt>
                <c:pt idx="714">
                  <c:v>1776.13</c:v>
                </c:pt>
                <c:pt idx="715">
                  <c:v>1778.06</c:v>
                </c:pt>
                <c:pt idx="716">
                  <c:v>1779.98</c:v>
                </c:pt>
                <c:pt idx="717">
                  <c:v>1781.91</c:v>
                </c:pt>
                <c:pt idx="718">
                  <c:v>1783.84</c:v>
                </c:pt>
                <c:pt idx="719">
                  <c:v>1785.77</c:v>
                </c:pt>
                <c:pt idx="720">
                  <c:v>1787.7</c:v>
                </c:pt>
                <c:pt idx="721">
                  <c:v>1789.63</c:v>
                </c:pt>
                <c:pt idx="722">
                  <c:v>1791.56</c:v>
                </c:pt>
                <c:pt idx="723">
                  <c:v>1793.48</c:v>
                </c:pt>
                <c:pt idx="724">
                  <c:v>1795.41</c:v>
                </c:pt>
                <c:pt idx="725">
                  <c:v>1797.34</c:v>
                </c:pt>
                <c:pt idx="726">
                  <c:v>1799.27</c:v>
                </c:pt>
                <c:pt idx="727">
                  <c:v>1801.2</c:v>
                </c:pt>
                <c:pt idx="728">
                  <c:v>1803.13</c:v>
                </c:pt>
                <c:pt idx="729">
                  <c:v>1805.05</c:v>
                </c:pt>
                <c:pt idx="730">
                  <c:v>1806.98</c:v>
                </c:pt>
                <c:pt idx="731">
                  <c:v>1808.91</c:v>
                </c:pt>
                <c:pt idx="732">
                  <c:v>1810.84</c:v>
                </c:pt>
                <c:pt idx="733">
                  <c:v>1812.77</c:v>
                </c:pt>
                <c:pt idx="734">
                  <c:v>1814.7</c:v>
                </c:pt>
                <c:pt idx="735">
                  <c:v>1816.63</c:v>
                </c:pt>
                <c:pt idx="736">
                  <c:v>1818.55</c:v>
                </c:pt>
                <c:pt idx="737">
                  <c:v>1820.48</c:v>
                </c:pt>
                <c:pt idx="738">
                  <c:v>1822.41</c:v>
                </c:pt>
                <c:pt idx="739">
                  <c:v>1824.34</c:v>
                </c:pt>
                <c:pt idx="740">
                  <c:v>1826.27</c:v>
                </c:pt>
                <c:pt idx="741">
                  <c:v>1828.2</c:v>
                </c:pt>
                <c:pt idx="742">
                  <c:v>1830.12</c:v>
                </c:pt>
                <c:pt idx="743">
                  <c:v>1832.05</c:v>
                </c:pt>
                <c:pt idx="744">
                  <c:v>1833.98</c:v>
                </c:pt>
                <c:pt idx="745">
                  <c:v>1835.91</c:v>
                </c:pt>
                <c:pt idx="746">
                  <c:v>1837.84</c:v>
                </c:pt>
                <c:pt idx="747">
                  <c:v>1839.77</c:v>
                </c:pt>
                <c:pt idx="748">
                  <c:v>1841.7</c:v>
                </c:pt>
                <c:pt idx="749">
                  <c:v>1843.62</c:v>
                </c:pt>
                <c:pt idx="750">
                  <c:v>1845.55</c:v>
                </c:pt>
                <c:pt idx="751">
                  <c:v>1847.48</c:v>
                </c:pt>
                <c:pt idx="752">
                  <c:v>1849.41</c:v>
                </c:pt>
                <c:pt idx="753">
                  <c:v>1851.34</c:v>
                </c:pt>
                <c:pt idx="754">
                  <c:v>1853.27</c:v>
                </c:pt>
                <c:pt idx="755">
                  <c:v>1855.19</c:v>
                </c:pt>
                <c:pt idx="756">
                  <c:v>1857.12</c:v>
                </c:pt>
                <c:pt idx="757">
                  <c:v>1859.05</c:v>
                </c:pt>
                <c:pt idx="758">
                  <c:v>1860.98</c:v>
                </c:pt>
                <c:pt idx="759">
                  <c:v>1862.91</c:v>
                </c:pt>
                <c:pt idx="760">
                  <c:v>1864.84</c:v>
                </c:pt>
                <c:pt idx="761">
                  <c:v>1866.77</c:v>
                </c:pt>
                <c:pt idx="762">
                  <c:v>1868.69</c:v>
                </c:pt>
                <c:pt idx="763">
                  <c:v>1870.62</c:v>
                </c:pt>
                <c:pt idx="764">
                  <c:v>1872.55</c:v>
                </c:pt>
                <c:pt idx="765">
                  <c:v>1874.48</c:v>
                </c:pt>
                <c:pt idx="766">
                  <c:v>1876.41</c:v>
                </c:pt>
                <c:pt idx="767">
                  <c:v>1878.34</c:v>
                </c:pt>
                <c:pt idx="768">
                  <c:v>1880.27</c:v>
                </c:pt>
                <c:pt idx="769">
                  <c:v>1882.19</c:v>
                </c:pt>
                <c:pt idx="770">
                  <c:v>1884.12</c:v>
                </c:pt>
                <c:pt idx="771">
                  <c:v>1886.05</c:v>
                </c:pt>
                <c:pt idx="772">
                  <c:v>1887.98</c:v>
                </c:pt>
                <c:pt idx="773">
                  <c:v>1889.91</c:v>
                </c:pt>
                <c:pt idx="774">
                  <c:v>1891.84</c:v>
                </c:pt>
                <c:pt idx="775">
                  <c:v>1893.76</c:v>
                </c:pt>
                <c:pt idx="776">
                  <c:v>1895.69</c:v>
                </c:pt>
                <c:pt idx="777">
                  <c:v>1897.62</c:v>
                </c:pt>
                <c:pt idx="778">
                  <c:v>1899.55</c:v>
                </c:pt>
                <c:pt idx="779">
                  <c:v>1901.48</c:v>
                </c:pt>
                <c:pt idx="780">
                  <c:v>1903.41</c:v>
                </c:pt>
                <c:pt idx="781">
                  <c:v>1905.34</c:v>
                </c:pt>
                <c:pt idx="782">
                  <c:v>1907.26</c:v>
                </c:pt>
                <c:pt idx="783">
                  <c:v>1909.19</c:v>
                </c:pt>
                <c:pt idx="784">
                  <c:v>1911.12</c:v>
                </c:pt>
                <c:pt idx="785">
                  <c:v>1913.05</c:v>
                </c:pt>
                <c:pt idx="786">
                  <c:v>1914.98</c:v>
                </c:pt>
                <c:pt idx="787">
                  <c:v>1916.91</c:v>
                </c:pt>
                <c:pt idx="788">
                  <c:v>1918.83</c:v>
                </c:pt>
                <c:pt idx="789">
                  <c:v>1920.76</c:v>
                </c:pt>
                <c:pt idx="790">
                  <c:v>1922.69</c:v>
                </c:pt>
                <c:pt idx="791">
                  <c:v>1924.62</c:v>
                </c:pt>
                <c:pt idx="792">
                  <c:v>1926.55</c:v>
                </c:pt>
                <c:pt idx="793">
                  <c:v>1928.48</c:v>
                </c:pt>
                <c:pt idx="794">
                  <c:v>1930.41</c:v>
                </c:pt>
                <c:pt idx="795">
                  <c:v>1932.33</c:v>
                </c:pt>
                <c:pt idx="796">
                  <c:v>1934.26</c:v>
                </c:pt>
                <c:pt idx="797">
                  <c:v>1936.19</c:v>
                </c:pt>
                <c:pt idx="798">
                  <c:v>1938.12</c:v>
                </c:pt>
                <c:pt idx="799">
                  <c:v>1940.05</c:v>
                </c:pt>
                <c:pt idx="800">
                  <c:v>1941.98</c:v>
                </c:pt>
                <c:pt idx="801">
                  <c:v>1943.9</c:v>
                </c:pt>
                <c:pt idx="802">
                  <c:v>1945.83</c:v>
                </c:pt>
                <c:pt idx="803">
                  <c:v>1947.76</c:v>
                </c:pt>
                <c:pt idx="804">
                  <c:v>1949.69</c:v>
                </c:pt>
                <c:pt idx="805">
                  <c:v>1951.62</c:v>
                </c:pt>
                <c:pt idx="806">
                  <c:v>1953.55</c:v>
                </c:pt>
                <c:pt idx="807">
                  <c:v>1955.48</c:v>
                </c:pt>
                <c:pt idx="808">
                  <c:v>1957.4</c:v>
                </c:pt>
                <c:pt idx="809">
                  <c:v>1959.33</c:v>
                </c:pt>
                <c:pt idx="810">
                  <c:v>1961.26</c:v>
                </c:pt>
                <c:pt idx="811">
                  <c:v>1963.19</c:v>
                </c:pt>
                <c:pt idx="812">
                  <c:v>1965.12</c:v>
                </c:pt>
                <c:pt idx="813">
                  <c:v>1967.05</c:v>
                </c:pt>
                <c:pt idx="814">
                  <c:v>1968.97</c:v>
                </c:pt>
                <c:pt idx="815">
                  <c:v>1970.9</c:v>
                </c:pt>
                <c:pt idx="816">
                  <c:v>1972.83</c:v>
                </c:pt>
                <c:pt idx="817">
                  <c:v>1974.76</c:v>
                </c:pt>
                <c:pt idx="818">
                  <c:v>1976.69</c:v>
                </c:pt>
                <c:pt idx="819">
                  <c:v>1978.62</c:v>
                </c:pt>
                <c:pt idx="820">
                  <c:v>1980.55</c:v>
                </c:pt>
                <c:pt idx="821">
                  <c:v>1982.47</c:v>
                </c:pt>
                <c:pt idx="822">
                  <c:v>1984.4</c:v>
                </c:pt>
                <c:pt idx="823">
                  <c:v>1986.33</c:v>
                </c:pt>
                <c:pt idx="824">
                  <c:v>1988.26</c:v>
                </c:pt>
                <c:pt idx="825">
                  <c:v>1990.19</c:v>
                </c:pt>
                <c:pt idx="826">
                  <c:v>1992.12</c:v>
                </c:pt>
                <c:pt idx="827">
                  <c:v>1994.05</c:v>
                </c:pt>
                <c:pt idx="828">
                  <c:v>1995.97</c:v>
                </c:pt>
                <c:pt idx="829">
                  <c:v>1997.9</c:v>
                </c:pt>
                <c:pt idx="830">
                  <c:v>1999.83</c:v>
                </c:pt>
                <c:pt idx="831">
                  <c:v>2001.76</c:v>
                </c:pt>
                <c:pt idx="832">
                  <c:v>2003.69</c:v>
                </c:pt>
                <c:pt idx="833">
                  <c:v>2005.62</c:v>
                </c:pt>
                <c:pt idx="834">
                  <c:v>2007.54</c:v>
                </c:pt>
                <c:pt idx="835">
                  <c:v>2009.47</c:v>
                </c:pt>
                <c:pt idx="836">
                  <c:v>2011.4</c:v>
                </c:pt>
                <c:pt idx="837">
                  <c:v>2013.33</c:v>
                </c:pt>
                <c:pt idx="838">
                  <c:v>2015.26</c:v>
                </c:pt>
                <c:pt idx="839">
                  <c:v>2017.19</c:v>
                </c:pt>
                <c:pt idx="840">
                  <c:v>2019.12</c:v>
                </c:pt>
                <c:pt idx="841">
                  <c:v>2021.04</c:v>
                </c:pt>
                <c:pt idx="842">
                  <c:v>2022.97</c:v>
                </c:pt>
                <c:pt idx="843">
                  <c:v>2024.9</c:v>
                </c:pt>
                <c:pt idx="844">
                  <c:v>2026.83</c:v>
                </c:pt>
                <c:pt idx="845">
                  <c:v>2028.76</c:v>
                </c:pt>
                <c:pt idx="846">
                  <c:v>2030.69</c:v>
                </c:pt>
                <c:pt idx="847">
                  <c:v>2032.61</c:v>
                </c:pt>
                <c:pt idx="848">
                  <c:v>2034.54</c:v>
                </c:pt>
                <c:pt idx="849">
                  <c:v>2036.47</c:v>
                </c:pt>
                <c:pt idx="850">
                  <c:v>2038.4</c:v>
                </c:pt>
                <c:pt idx="851">
                  <c:v>2040.33</c:v>
                </c:pt>
                <c:pt idx="852">
                  <c:v>2042.26</c:v>
                </c:pt>
                <c:pt idx="853">
                  <c:v>2044.19</c:v>
                </c:pt>
                <c:pt idx="854">
                  <c:v>2046.11</c:v>
                </c:pt>
                <c:pt idx="855">
                  <c:v>2048.04</c:v>
                </c:pt>
                <c:pt idx="856">
                  <c:v>2049.97</c:v>
                </c:pt>
                <c:pt idx="857">
                  <c:v>2051.9</c:v>
                </c:pt>
                <c:pt idx="858">
                  <c:v>2053.83</c:v>
                </c:pt>
                <c:pt idx="859">
                  <c:v>2055.76</c:v>
                </c:pt>
                <c:pt idx="860">
                  <c:v>2057.68</c:v>
                </c:pt>
                <c:pt idx="861">
                  <c:v>2059.61</c:v>
                </c:pt>
                <c:pt idx="862">
                  <c:v>2061.54</c:v>
                </c:pt>
                <c:pt idx="863">
                  <c:v>2063.47</c:v>
                </c:pt>
                <c:pt idx="864">
                  <c:v>2065.4</c:v>
                </c:pt>
                <c:pt idx="865">
                  <c:v>2067.33</c:v>
                </c:pt>
                <c:pt idx="866">
                  <c:v>2069.26</c:v>
                </c:pt>
                <c:pt idx="867">
                  <c:v>2071.18</c:v>
                </c:pt>
                <c:pt idx="868">
                  <c:v>2073.11</c:v>
                </c:pt>
                <c:pt idx="869">
                  <c:v>2075.04</c:v>
                </c:pt>
                <c:pt idx="870">
                  <c:v>2076.97</c:v>
                </c:pt>
                <c:pt idx="871">
                  <c:v>2078.9</c:v>
                </c:pt>
                <c:pt idx="872">
                  <c:v>2080.83</c:v>
                </c:pt>
                <c:pt idx="873">
                  <c:v>2082.76</c:v>
                </c:pt>
                <c:pt idx="874">
                  <c:v>2084.68</c:v>
                </c:pt>
                <c:pt idx="875">
                  <c:v>2086.61</c:v>
                </c:pt>
                <c:pt idx="876">
                  <c:v>2088.54</c:v>
                </c:pt>
                <c:pt idx="877">
                  <c:v>2090.47</c:v>
                </c:pt>
                <c:pt idx="878">
                  <c:v>2092.4</c:v>
                </c:pt>
                <c:pt idx="879">
                  <c:v>2094.33</c:v>
                </c:pt>
                <c:pt idx="880">
                  <c:v>2096.25</c:v>
                </c:pt>
                <c:pt idx="881">
                  <c:v>2098.18</c:v>
                </c:pt>
                <c:pt idx="882">
                  <c:v>2100.11</c:v>
                </c:pt>
                <c:pt idx="883">
                  <c:v>2102.04</c:v>
                </c:pt>
                <c:pt idx="884">
                  <c:v>2103.97</c:v>
                </c:pt>
                <c:pt idx="885">
                  <c:v>2105.9</c:v>
                </c:pt>
                <c:pt idx="886">
                  <c:v>2107.83</c:v>
                </c:pt>
                <c:pt idx="887">
                  <c:v>2109.75</c:v>
                </c:pt>
                <c:pt idx="888">
                  <c:v>2111.68</c:v>
                </c:pt>
                <c:pt idx="889">
                  <c:v>2113.61</c:v>
                </c:pt>
                <c:pt idx="890">
                  <c:v>2115.54</c:v>
                </c:pt>
                <c:pt idx="891">
                  <c:v>2117.47</c:v>
                </c:pt>
                <c:pt idx="892">
                  <c:v>2119.4</c:v>
                </c:pt>
                <c:pt idx="893">
                  <c:v>2121.32</c:v>
                </c:pt>
                <c:pt idx="894">
                  <c:v>2123.25</c:v>
                </c:pt>
                <c:pt idx="895">
                  <c:v>2125.18</c:v>
                </c:pt>
                <c:pt idx="896">
                  <c:v>2127.11</c:v>
                </c:pt>
                <c:pt idx="897">
                  <c:v>2129.04</c:v>
                </c:pt>
                <c:pt idx="898">
                  <c:v>2130.97</c:v>
                </c:pt>
                <c:pt idx="899">
                  <c:v>2132.9</c:v>
                </c:pt>
                <c:pt idx="900">
                  <c:v>2134.82</c:v>
                </c:pt>
                <c:pt idx="901">
                  <c:v>2136.75</c:v>
                </c:pt>
                <c:pt idx="902">
                  <c:v>2138.68</c:v>
                </c:pt>
                <c:pt idx="903">
                  <c:v>2140.61</c:v>
                </c:pt>
                <c:pt idx="904">
                  <c:v>2142.54</c:v>
                </c:pt>
                <c:pt idx="905">
                  <c:v>2144.47</c:v>
                </c:pt>
                <c:pt idx="906">
                  <c:v>2146.39</c:v>
                </c:pt>
                <c:pt idx="907">
                  <c:v>2148.32</c:v>
                </c:pt>
                <c:pt idx="908">
                  <c:v>2150.25</c:v>
                </c:pt>
                <c:pt idx="909">
                  <c:v>2152.18</c:v>
                </c:pt>
                <c:pt idx="910">
                  <c:v>2154.11</c:v>
                </c:pt>
                <c:pt idx="911">
                  <c:v>2156.04</c:v>
                </c:pt>
                <c:pt idx="912">
                  <c:v>2157.97</c:v>
                </c:pt>
                <c:pt idx="913">
                  <c:v>2159.89</c:v>
                </c:pt>
                <c:pt idx="914">
                  <c:v>2161.82</c:v>
                </c:pt>
                <c:pt idx="915">
                  <c:v>2163.75</c:v>
                </c:pt>
                <c:pt idx="916">
                  <c:v>2165.68</c:v>
                </c:pt>
                <c:pt idx="917">
                  <c:v>2167.61</c:v>
                </c:pt>
                <c:pt idx="918">
                  <c:v>2169.54</c:v>
                </c:pt>
                <c:pt idx="919">
                  <c:v>2171.47</c:v>
                </c:pt>
                <c:pt idx="920">
                  <c:v>2173.39</c:v>
                </c:pt>
                <c:pt idx="921">
                  <c:v>2175.32</c:v>
                </c:pt>
                <c:pt idx="922">
                  <c:v>2177.25</c:v>
                </c:pt>
                <c:pt idx="923">
                  <c:v>2179.18</c:v>
                </c:pt>
                <c:pt idx="924">
                  <c:v>2181.11</c:v>
                </c:pt>
                <c:pt idx="925">
                  <c:v>2183.04</c:v>
                </c:pt>
                <c:pt idx="926">
                  <c:v>2184.96</c:v>
                </c:pt>
                <c:pt idx="927">
                  <c:v>2186.89</c:v>
                </c:pt>
                <c:pt idx="928">
                  <c:v>2188.82</c:v>
                </c:pt>
                <c:pt idx="929">
                  <c:v>2190.75</c:v>
                </c:pt>
                <c:pt idx="930">
                  <c:v>2192.68</c:v>
                </c:pt>
                <c:pt idx="931">
                  <c:v>2194.61</c:v>
                </c:pt>
                <c:pt idx="932">
                  <c:v>2196.54</c:v>
                </c:pt>
                <c:pt idx="933">
                  <c:v>2198.46</c:v>
                </c:pt>
                <c:pt idx="934">
                  <c:v>2200.39</c:v>
                </c:pt>
                <c:pt idx="935">
                  <c:v>2202.32</c:v>
                </c:pt>
                <c:pt idx="936">
                  <c:v>2204.25</c:v>
                </c:pt>
                <c:pt idx="937">
                  <c:v>2206.18</c:v>
                </c:pt>
                <c:pt idx="938">
                  <c:v>2208.11</c:v>
                </c:pt>
                <c:pt idx="939">
                  <c:v>2210.03</c:v>
                </c:pt>
                <c:pt idx="940">
                  <c:v>2211.96</c:v>
                </c:pt>
                <c:pt idx="941">
                  <c:v>2213.89</c:v>
                </c:pt>
                <c:pt idx="942">
                  <c:v>2215.82</c:v>
                </c:pt>
                <c:pt idx="943">
                  <c:v>2217.75</c:v>
                </c:pt>
                <c:pt idx="944">
                  <c:v>2219.68</c:v>
                </c:pt>
                <c:pt idx="945">
                  <c:v>2221.61</c:v>
                </c:pt>
                <c:pt idx="946">
                  <c:v>2223.53</c:v>
                </c:pt>
                <c:pt idx="947">
                  <c:v>2225.46</c:v>
                </c:pt>
                <c:pt idx="948">
                  <c:v>2227.39</c:v>
                </c:pt>
                <c:pt idx="949">
                  <c:v>2229.32</c:v>
                </c:pt>
                <c:pt idx="950">
                  <c:v>2231.25</c:v>
                </c:pt>
                <c:pt idx="951">
                  <c:v>2233.18</c:v>
                </c:pt>
                <c:pt idx="952">
                  <c:v>2235.1</c:v>
                </c:pt>
                <c:pt idx="953">
                  <c:v>2237.03</c:v>
                </c:pt>
                <c:pt idx="954">
                  <c:v>2238.96</c:v>
                </c:pt>
                <c:pt idx="955">
                  <c:v>2240.89</c:v>
                </c:pt>
                <c:pt idx="956">
                  <c:v>2242.82</c:v>
                </c:pt>
                <c:pt idx="957">
                  <c:v>2244.75</c:v>
                </c:pt>
                <c:pt idx="958">
                  <c:v>2246.68</c:v>
                </c:pt>
                <c:pt idx="959">
                  <c:v>2248.6</c:v>
                </c:pt>
                <c:pt idx="960">
                  <c:v>2250.53</c:v>
                </c:pt>
                <c:pt idx="961">
                  <c:v>2252.46</c:v>
                </c:pt>
                <c:pt idx="962">
                  <c:v>2254.39</c:v>
                </c:pt>
                <c:pt idx="963">
                  <c:v>2256.32</c:v>
                </c:pt>
                <c:pt idx="964">
                  <c:v>2258.25</c:v>
                </c:pt>
                <c:pt idx="965">
                  <c:v>2260.17</c:v>
                </c:pt>
                <c:pt idx="966">
                  <c:v>2262.1</c:v>
                </c:pt>
                <c:pt idx="967">
                  <c:v>2264.03</c:v>
                </c:pt>
                <c:pt idx="968">
                  <c:v>2265.96</c:v>
                </c:pt>
                <c:pt idx="969">
                  <c:v>2267.89</c:v>
                </c:pt>
                <c:pt idx="970">
                  <c:v>2269.82</c:v>
                </c:pt>
                <c:pt idx="971">
                  <c:v>2271.75</c:v>
                </c:pt>
                <c:pt idx="972">
                  <c:v>2273.67</c:v>
                </c:pt>
                <c:pt idx="973">
                  <c:v>2275.6</c:v>
                </c:pt>
                <c:pt idx="974">
                  <c:v>2277.53</c:v>
                </c:pt>
                <c:pt idx="975">
                  <c:v>2279.46</c:v>
                </c:pt>
                <c:pt idx="976">
                  <c:v>2281.39</c:v>
                </c:pt>
                <c:pt idx="977">
                  <c:v>2283.32</c:v>
                </c:pt>
                <c:pt idx="978">
                  <c:v>2285.25</c:v>
                </c:pt>
                <c:pt idx="979">
                  <c:v>2287.17</c:v>
                </c:pt>
                <c:pt idx="980">
                  <c:v>2289.1</c:v>
                </c:pt>
                <c:pt idx="981">
                  <c:v>2291.03</c:v>
                </c:pt>
                <c:pt idx="982">
                  <c:v>2292.96</c:v>
                </c:pt>
                <c:pt idx="983">
                  <c:v>2294.89</c:v>
                </c:pt>
                <c:pt idx="984">
                  <c:v>2296.82</c:v>
                </c:pt>
                <c:pt idx="985">
                  <c:v>2298.74</c:v>
                </c:pt>
                <c:pt idx="986">
                  <c:v>2300.67</c:v>
                </c:pt>
                <c:pt idx="987">
                  <c:v>2302.6</c:v>
                </c:pt>
                <c:pt idx="988">
                  <c:v>2304.53</c:v>
                </c:pt>
                <c:pt idx="989">
                  <c:v>2306.46</c:v>
                </c:pt>
                <c:pt idx="990">
                  <c:v>2308.39</c:v>
                </c:pt>
                <c:pt idx="991">
                  <c:v>2310.32</c:v>
                </c:pt>
                <c:pt idx="992">
                  <c:v>2312.24</c:v>
                </c:pt>
                <c:pt idx="993">
                  <c:v>2314.17</c:v>
                </c:pt>
                <c:pt idx="994">
                  <c:v>2316.1</c:v>
                </c:pt>
                <c:pt idx="995">
                  <c:v>2318.03</c:v>
                </c:pt>
                <c:pt idx="996">
                  <c:v>2319.96</c:v>
                </c:pt>
                <c:pt idx="997">
                  <c:v>2321.89</c:v>
                </c:pt>
                <c:pt idx="998">
                  <c:v>2323.81</c:v>
                </c:pt>
                <c:pt idx="999">
                  <c:v>2325.74</c:v>
                </c:pt>
                <c:pt idx="1000">
                  <c:v>2327.67</c:v>
                </c:pt>
                <c:pt idx="1001">
                  <c:v>2329.6</c:v>
                </c:pt>
                <c:pt idx="1002">
                  <c:v>2331.53</c:v>
                </c:pt>
                <c:pt idx="1003">
                  <c:v>2333.46</c:v>
                </c:pt>
                <c:pt idx="1004">
                  <c:v>2335.39</c:v>
                </c:pt>
                <c:pt idx="1005">
                  <c:v>2337.31</c:v>
                </c:pt>
                <c:pt idx="1006">
                  <c:v>2339.24</c:v>
                </c:pt>
                <c:pt idx="1007">
                  <c:v>2341.17</c:v>
                </c:pt>
                <c:pt idx="1008">
                  <c:v>2343.1</c:v>
                </c:pt>
                <c:pt idx="1009">
                  <c:v>2345.03</c:v>
                </c:pt>
                <c:pt idx="1010">
                  <c:v>2346.96</c:v>
                </c:pt>
                <c:pt idx="1011">
                  <c:v>2348.88</c:v>
                </c:pt>
                <c:pt idx="1012">
                  <c:v>2350.81</c:v>
                </c:pt>
                <c:pt idx="1013">
                  <c:v>2352.74</c:v>
                </c:pt>
                <c:pt idx="1014">
                  <c:v>2354.67</c:v>
                </c:pt>
                <c:pt idx="1015">
                  <c:v>2356.6</c:v>
                </c:pt>
                <c:pt idx="1016">
                  <c:v>2358.53</c:v>
                </c:pt>
                <c:pt idx="1017">
                  <c:v>2360.46</c:v>
                </c:pt>
                <c:pt idx="1018">
                  <c:v>2362.38</c:v>
                </c:pt>
                <c:pt idx="1019">
                  <c:v>2364.31</c:v>
                </c:pt>
                <c:pt idx="1020">
                  <c:v>2366.24</c:v>
                </c:pt>
                <c:pt idx="1021">
                  <c:v>2368.17</c:v>
                </c:pt>
                <c:pt idx="1022">
                  <c:v>2370.1</c:v>
                </c:pt>
                <c:pt idx="1023">
                  <c:v>2372.03</c:v>
                </c:pt>
                <c:pt idx="1024">
                  <c:v>2373.96</c:v>
                </c:pt>
                <c:pt idx="1025">
                  <c:v>2375.88</c:v>
                </c:pt>
                <c:pt idx="1026">
                  <c:v>2377.81</c:v>
                </c:pt>
                <c:pt idx="1027">
                  <c:v>2379.74</c:v>
                </c:pt>
                <c:pt idx="1028">
                  <c:v>2381.67</c:v>
                </c:pt>
                <c:pt idx="1029">
                  <c:v>2383.6</c:v>
                </c:pt>
                <c:pt idx="1030">
                  <c:v>2385.53</c:v>
                </c:pt>
                <c:pt idx="1031">
                  <c:v>2387.45</c:v>
                </c:pt>
                <c:pt idx="1032">
                  <c:v>2389.38</c:v>
                </c:pt>
                <c:pt idx="1033">
                  <c:v>2391.31</c:v>
                </c:pt>
                <c:pt idx="1034">
                  <c:v>2393.24</c:v>
                </c:pt>
                <c:pt idx="1035">
                  <c:v>2395.17</c:v>
                </c:pt>
                <c:pt idx="1036">
                  <c:v>2397.1</c:v>
                </c:pt>
                <c:pt idx="1037">
                  <c:v>2399.03</c:v>
                </c:pt>
                <c:pt idx="1038">
                  <c:v>2400.95</c:v>
                </c:pt>
                <c:pt idx="1039">
                  <c:v>2402.88</c:v>
                </c:pt>
                <c:pt idx="1040">
                  <c:v>2404.81</c:v>
                </c:pt>
                <c:pt idx="1041">
                  <c:v>2406.74</c:v>
                </c:pt>
                <c:pt idx="1042">
                  <c:v>2408.67</c:v>
                </c:pt>
                <c:pt idx="1043">
                  <c:v>2410.6</c:v>
                </c:pt>
                <c:pt idx="1044">
                  <c:v>2412.52</c:v>
                </c:pt>
                <c:pt idx="1045">
                  <c:v>2414.45</c:v>
                </c:pt>
                <c:pt idx="1046">
                  <c:v>2416.38</c:v>
                </c:pt>
                <c:pt idx="1047">
                  <c:v>2418.31</c:v>
                </c:pt>
                <c:pt idx="1048">
                  <c:v>2420.24</c:v>
                </c:pt>
                <c:pt idx="1049">
                  <c:v>2422.17</c:v>
                </c:pt>
                <c:pt idx="1050">
                  <c:v>2424.1</c:v>
                </c:pt>
                <c:pt idx="1051">
                  <c:v>2426.02</c:v>
                </c:pt>
                <c:pt idx="1052">
                  <c:v>2427.95</c:v>
                </c:pt>
                <c:pt idx="1053">
                  <c:v>2429.88</c:v>
                </c:pt>
                <c:pt idx="1054">
                  <c:v>2431.81</c:v>
                </c:pt>
                <c:pt idx="1055">
                  <c:v>2433.74</c:v>
                </c:pt>
                <c:pt idx="1056">
                  <c:v>2435.67</c:v>
                </c:pt>
                <c:pt idx="1057">
                  <c:v>2437.59</c:v>
                </c:pt>
                <c:pt idx="1058">
                  <c:v>2439.52</c:v>
                </c:pt>
                <c:pt idx="1059">
                  <c:v>2441.45</c:v>
                </c:pt>
                <c:pt idx="1060">
                  <c:v>2443.38</c:v>
                </c:pt>
                <c:pt idx="1061">
                  <c:v>2445.31</c:v>
                </c:pt>
                <c:pt idx="1062">
                  <c:v>2447.24</c:v>
                </c:pt>
                <c:pt idx="1063">
                  <c:v>2449.17</c:v>
                </c:pt>
                <c:pt idx="1064">
                  <c:v>2451.09</c:v>
                </c:pt>
                <c:pt idx="1065">
                  <c:v>2453.02</c:v>
                </c:pt>
                <c:pt idx="1066">
                  <c:v>2454.95</c:v>
                </c:pt>
                <c:pt idx="1067">
                  <c:v>2456.88</c:v>
                </c:pt>
                <c:pt idx="1068">
                  <c:v>2458.81</c:v>
                </c:pt>
                <c:pt idx="1069">
                  <c:v>2460.74</c:v>
                </c:pt>
                <c:pt idx="1070">
                  <c:v>2462.67</c:v>
                </c:pt>
                <c:pt idx="1071">
                  <c:v>2464.59</c:v>
                </c:pt>
                <c:pt idx="1072">
                  <c:v>2466.52</c:v>
                </c:pt>
                <c:pt idx="1073">
                  <c:v>2468.45</c:v>
                </c:pt>
                <c:pt idx="1074">
                  <c:v>2470.38</c:v>
                </c:pt>
                <c:pt idx="1075">
                  <c:v>2472.31</c:v>
                </c:pt>
                <c:pt idx="1076">
                  <c:v>2474.24</c:v>
                </c:pt>
                <c:pt idx="1077">
                  <c:v>2476.16</c:v>
                </c:pt>
                <c:pt idx="1078">
                  <c:v>2478.09</c:v>
                </c:pt>
                <c:pt idx="1079">
                  <c:v>2480.02</c:v>
                </c:pt>
                <c:pt idx="1080">
                  <c:v>2481.95</c:v>
                </c:pt>
                <c:pt idx="1081">
                  <c:v>2483.88</c:v>
                </c:pt>
                <c:pt idx="1082">
                  <c:v>2485.81</c:v>
                </c:pt>
                <c:pt idx="1083">
                  <c:v>2487.74</c:v>
                </c:pt>
                <c:pt idx="1084">
                  <c:v>2489.66</c:v>
                </c:pt>
                <c:pt idx="1085">
                  <c:v>2491.59</c:v>
                </c:pt>
                <c:pt idx="1086">
                  <c:v>2493.52</c:v>
                </c:pt>
                <c:pt idx="1087">
                  <c:v>2495.45</c:v>
                </c:pt>
                <c:pt idx="1088">
                  <c:v>2497.38</c:v>
                </c:pt>
                <c:pt idx="1089">
                  <c:v>2499.31</c:v>
                </c:pt>
                <c:pt idx="1090">
                  <c:v>2501.23</c:v>
                </c:pt>
                <c:pt idx="1091">
                  <c:v>2503.16</c:v>
                </c:pt>
                <c:pt idx="1092">
                  <c:v>2505.09</c:v>
                </c:pt>
                <c:pt idx="1093">
                  <c:v>2507.02</c:v>
                </c:pt>
                <c:pt idx="1094">
                  <c:v>2508.95</c:v>
                </c:pt>
                <c:pt idx="1095">
                  <c:v>2510.88</c:v>
                </c:pt>
                <c:pt idx="1096">
                  <c:v>2512.81</c:v>
                </c:pt>
                <c:pt idx="1097">
                  <c:v>2514.73</c:v>
                </c:pt>
                <c:pt idx="1098">
                  <c:v>2516.66</c:v>
                </c:pt>
                <c:pt idx="1099">
                  <c:v>2518.59</c:v>
                </c:pt>
                <c:pt idx="1100">
                  <c:v>2520.52</c:v>
                </c:pt>
                <c:pt idx="1101">
                  <c:v>2522.45</c:v>
                </c:pt>
                <c:pt idx="1102">
                  <c:v>2524.38</c:v>
                </c:pt>
                <c:pt idx="1103">
                  <c:v>2526.3</c:v>
                </c:pt>
                <c:pt idx="1104">
                  <c:v>2528.23</c:v>
                </c:pt>
                <c:pt idx="1105">
                  <c:v>2530.16</c:v>
                </c:pt>
                <c:pt idx="1106">
                  <c:v>2532.09</c:v>
                </c:pt>
                <c:pt idx="1107">
                  <c:v>2534.02</c:v>
                </c:pt>
                <c:pt idx="1108">
                  <c:v>2535.95</c:v>
                </c:pt>
                <c:pt idx="1109">
                  <c:v>2537.88</c:v>
                </c:pt>
                <c:pt idx="1110">
                  <c:v>2539.8</c:v>
                </c:pt>
                <c:pt idx="1111">
                  <c:v>2541.73</c:v>
                </c:pt>
                <c:pt idx="1112">
                  <c:v>2543.66</c:v>
                </c:pt>
                <c:pt idx="1113">
                  <c:v>2545.59</c:v>
                </c:pt>
                <c:pt idx="1114">
                  <c:v>2547.52</c:v>
                </c:pt>
                <c:pt idx="1115">
                  <c:v>2549.45</c:v>
                </c:pt>
                <c:pt idx="1116">
                  <c:v>2551.37</c:v>
                </c:pt>
                <c:pt idx="1117">
                  <c:v>2553.3</c:v>
                </c:pt>
                <c:pt idx="1118">
                  <c:v>2555.23</c:v>
                </c:pt>
                <c:pt idx="1119">
                  <c:v>2557.16</c:v>
                </c:pt>
                <c:pt idx="1120">
                  <c:v>2559.09</c:v>
                </c:pt>
                <c:pt idx="1121">
                  <c:v>2561.02</c:v>
                </c:pt>
                <c:pt idx="1122">
                  <c:v>2562.95</c:v>
                </c:pt>
                <c:pt idx="1123">
                  <c:v>2564.87</c:v>
                </c:pt>
                <c:pt idx="1124">
                  <c:v>2566.8</c:v>
                </c:pt>
                <c:pt idx="1125">
                  <c:v>2568.73</c:v>
                </c:pt>
                <c:pt idx="1126">
                  <c:v>2570.66</c:v>
                </c:pt>
                <c:pt idx="1127">
                  <c:v>2572.59</c:v>
                </c:pt>
                <c:pt idx="1128">
                  <c:v>2574.52</c:v>
                </c:pt>
                <c:pt idx="1129">
                  <c:v>2576.45</c:v>
                </c:pt>
                <c:pt idx="1130">
                  <c:v>2578.37</c:v>
                </c:pt>
                <c:pt idx="1131">
                  <c:v>2580.3</c:v>
                </c:pt>
                <c:pt idx="1132">
                  <c:v>2582.23</c:v>
                </c:pt>
                <c:pt idx="1133">
                  <c:v>2584.16</c:v>
                </c:pt>
                <c:pt idx="1134">
                  <c:v>2586.09</c:v>
                </c:pt>
                <c:pt idx="1135">
                  <c:v>2588.02</c:v>
                </c:pt>
                <c:pt idx="1136">
                  <c:v>2589.94</c:v>
                </c:pt>
                <c:pt idx="1137">
                  <c:v>2591.87</c:v>
                </c:pt>
                <c:pt idx="1138">
                  <c:v>2593.8</c:v>
                </c:pt>
                <c:pt idx="1139">
                  <c:v>2595.73</c:v>
                </c:pt>
                <c:pt idx="1140">
                  <c:v>2597.66</c:v>
                </c:pt>
                <c:pt idx="1141">
                  <c:v>2599.59</c:v>
                </c:pt>
                <c:pt idx="1142">
                  <c:v>2601.52</c:v>
                </c:pt>
                <c:pt idx="1143">
                  <c:v>2603.44</c:v>
                </c:pt>
                <c:pt idx="1144">
                  <c:v>2605.37</c:v>
                </c:pt>
                <c:pt idx="1145">
                  <c:v>2607.3</c:v>
                </c:pt>
                <c:pt idx="1146">
                  <c:v>2609.23</c:v>
                </c:pt>
                <c:pt idx="1147">
                  <c:v>2611.16</c:v>
                </c:pt>
                <c:pt idx="1148">
                  <c:v>2613.09</c:v>
                </c:pt>
                <c:pt idx="1149">
                  <c:v>2615.01</c:v>
                </c:pt>
                <c:pt idx="1150">
                  <c:v>2616.94</c:v>
                </c:pt>
                <c:pt idx="1151">
                  <c:v>2618.87</c:v>
                </c:pt>
                <c:pt idx="1152">
                  <c:v>2620.8</c:v>
                </c:pt>
                <c:pt idx="1153">
                  <c:v>2622.73</c:v>
                </c:pt>
                <c:pt idx="1154">
                  <c:v>2624.66</c:v>
                </c:pt>
                <c:pt idx="1155">
                  <c:v>2626.59</c:v>
                </c:pt>
                <c:pt idx="1156">
                  <c:v>2628.51</c:v>
                </c:pt>
                <c:pt idx="1157">
                  <c:v>2630.44</c:v>
                </c:pt>
                <c:pt idx="1158">
                  <c:v>2632.37</c:v>
                </c:pt>
                <c:pt idx="1159">
                  <c:v>2634.3</c:v>
                </c:pt>
                <c:pt idx="1160">
                  <c:v>2636.23</c:v>
                </c:pt>
                <c:pt idx="1161">
                  <c:v>2638.16</c:v>
                </c:pt>
                <c:pt idx="1162">
                  <c:v>2640.08</c:v>
                </c:pt>
                <c:pt idx="1163">
                  <c:v>2642.01</c:v>
                </c:pt>
                <c:pt idx="1164">
                  <c:v>2643.94</c:v>
                </c:pt>
                <c:pt idx="1165">
                  <c:v>2645.87</c:v>
                </c:pt>
                <c:pt idx="1166">
                  <c:v>2647.8</c:v>
                </c:pt>
                <c:pt idx="1167">
                  <c:v>2649.73</c:v>
                </c:pt>
                <c:pt idx="1168">
                  <c:v>2651.66</c:v>
                </c:pt>
                <c:pt idx="1169">
                  <c:v>2653.58</c:v>
                </c:pt>
                <c:pt idx="1170">
                  <c:v>2655.51</c:v>
                </c:pt>
                <c:pt idx="1171">
                  <c:v>2657.44</c:v>
                </c:pt>
                <c:pt idx="1172">
                  <c:v>2659.37</c:v>
                </c:pt>
                <c:pt idx="1173">
                  <c:v>2661.3</c:v>
                </c:pt>
                <c:pt idx="1174">
                  <c:v>2663.23</c:v>
                </c:pt>
                <c:pt idx="1175">
                  <c:v>2665.16</c:v>
                </c:pt>
                <c:pt idx="1176">
                  <c:v>2667.08</c:v>
                </c:pt>
                <c:pt idx="1177">
                  <c:v>2669.01</c:v>
                </c:pt>
                <c:pt idx="1178">
                  <c:v>2670.94</c:v>
                </c:pt>
                <c:pt idx="1179">
                  <c:v>2672.87</c:v>
                </c:pt>
                <c:pt idx="1180">
                  <c:v>2674.8</c:v>
                </c:pt>
                <c:pt idx="1181">
                  <c:v>2676.73</c:v>
                </c:pt>
                <c:pt idx="1182">
                  <c:v>2678.65</c:v>
                </c:pt>
                <c:pt idx="1183">
                  <c:v>2680.58</c:v>
                </c:pt>
                <c:pt idx="1184">
                  <c:v>2682.51</c:v>
                </c:pt>
                <c:pt idx="1185">
                  <c:v>2684.44</c:v>
                </c:pt>
                <c:pt idx="1186">
                  <c:v>2686.37</c:v>
                </c:pt>
                <c:pt idx="1187">
                  <c:v>2688.3</c:v>
                </c:pt>
                <c:pt idx="1188">
                  <c:v>2690.23</c:v>
                </c:pt>
                <c:pt idx="1189">
                  <c:v>2692.15</c:v>
                </c:pt>
                <c:pt idx="1190">
                  <c:v>2694.08</c:v>
                </c:pt>
                <c:pt idx="1191">
                  <c:v>2696.01</c:v>
                </c:pt>
                <c:pt idx="1192">
                  <c:v>2697.94</c:v>
                </c:pt>
                <c:pt idx="1193">
                  <c:v>2699.87</c:v>
                </c:pt>
                <c:pt idx="1194">
                  <c:v>2701.8</c:v>
                </c:pt>
                <c:pt idx="1195">
                  <c:v>2703.72</c:v>
                </c:pt>
                <c:pt idx="1196">
                  <c:v>2705.65</c:v>
                </c:pt>
                <c:pt idx="1197">
                  <c:v>2707.58</c:v>
                </c:pt>
                <c:pt idx="1198">
                  <c:v>2709.51</c:v>
                </c:pt>
                <c:pt idx="1199">
                  <c:v>2711.44</c:v>
                </c:pt>
                <c:pt idx="1200">
                  <c:v>2713.37</c:v>
                </c:pt>
                <c:pt idx="1201">
                  <c:v>2715.3</c:v>
                </c:pt>
                <c:pt idx="1202">
                  <c:v>2717.22</c:v>
                </c:pt>
                <c:pt idx="1203">
                  <c:v>2719.15</c:v>
                </c:pt>
                <c:pt idx="1204">
                  <c:v>2721.08</c:v>
                </c:pt>
                <c:pt idx="1205">
                  <c:v>2723.01</c:v>
                </c:pt>
                <c:pt idx="1206">
                  <c:v>2724.94</c:v>
                </c:pt>
                <c:pt idx="1207">
                  <c:v>2726.87</c:v>
                </c:pt>
                <c:pt idx="1208">
                  <c:v>2728.79</c:v>
                </c:pt>
                <c:pt idx="1209">
                  <c:v>2730.72</c:v>
                </c:pt>
                <c:pt idx="1210">
                  <c:v>2732.65</c:v>
                </c:pt>
                <c:pt idx="1211">
                  <c:v>2734.58</c:v>
                </c:pt>
                <c:pt idx="1212">
                  <c:v>2736.51</c:v>
                </c:pt>
                <c:pt idx="1213">
                  <c:v>2738.44</c:v>
                </c:pt>
                <c:pt idx="1214">
                  <c:v>2740.37</c:v>
                </c:pt>
                <c:pt idx="1215">
                  <c:v>2742.29</c:v>
                </c:pt>
                <c:pt idx="1216">
                  <c:v>2744.22</c:v>
                </c:pt>
                <c:pt idx="1217">
                  <c:v>2746.15</c:v>
                </c:pt>
                <c:pt idx="1218">
                  <c:v>2748.08</c:v>
                </c:pt>
                <c:pt idx="1219">
                  <c:v>2750.01</c:v>
                </c:pt>
                <c:pt idx="1220">
                  <c:v>2751.94</c:v>
                </c:pt>
                <c:pt idx="1221">
                  <c:v>2753.87</c:v>
                </c:pt>
                <c:pt idx="1222">
                  <c:v>2755.79</c:v>
                </c:pt>
                <c:pt idx="1223">
                  <c:v>2757.72</c:v>
                </c:pt>
                <c:pt idx="1224">
                  <c:v>2759.65</c:v>
                </c:pt>
                <c:pt idx="1225">
                  <c:v>2761.58</c:v>
                </c:pt>
                <c:pt idx="1226">
                  <c:v>2763.51</c:v>
                </c:pt>
                <c:pt idx="1227">
                  <c:v>2765.44</c:v>
                </c:pt>
                <c:pt idx="1228">
                  <c:v>2767.36</c:v>
                </c:pt>
                <c:pt idx="1229">
                  <c:v>2769.29</c:v>
                </c:pt>
                <c:pt idx="1230">
                  <c:v>2771.22</c:v>
                </c:pt>
                <c:pt idx="1231">
                  <c:v>2773.15</c:v>
                </c:pt>
                <c:pt idx="1232">
                  <c:v>2775.08</c:v>
                </c:pt>
                <c:pt idx="1233">
                  <c:v>2777.01</c:v>
                </c:pt>
                <c:pt idx="1234">
                  <c:v>2778.94</c:v>
                </c:pt>
                <c:pt idx="1235">
                  <c:v>2780.86</c:v>
                </c:pt>
                <c:pt idx="1236">
                  <c:v>2782.79</c:v>
                </c:pt>
                <c:pt idx="1237">
                  <c:v>2784.72</c:v>
                </c:pt>
                <c:pt idx="1238">
                  <c:v>2786.65</c:v>
                </c:pt>
                <c:pt idx="1239">
                  <c:v>2788.58</c:v>
                </c:pt>
                <c:pt idx="1240">
                  <c:v>2790.51</c:v>
                </c:pt>
                <c:pt idx="1241">
                  <c:v>2792.43</c:v>
                </c:pt>
                <c:pt idx="1242">
                  <c:v>2794.36</c:v>
                </c:pt>
                <c:pt idx="1243">
                  <c:v>2796.29</c:v>
                </c:pt>
                <c:pt idx="1244">
                  <c:v>2798.22</c:v>
                </c:pt>
                <c:pt idx="1245">
                  <c:v>2800.15</c:v>
                </c:pt>
                <c:pt idx="1246">
                  <c:v>2802.08</c:v>
                </c:pt>
                <c:pt idx="1247">
                  <c:v>2804.01</c:v>
                </c:pt>
                <c:pt idx="1248">
                  <c:v>2805.93</c:v>
                </c:pt>
                <c:pt idx="1249">
                  <c:v>2807.86</c:v>
                </c:pt>
                <c:pt idx="1250">
                  <c:v>2809.79</c:v>
                </c:pt>
                <c:pt idx="1251">
                  <c:v>2811.72</c:v>
                </c:pt>
                <c:pt idx="1252">
                  <c:v>2813.65</c:v>
                </c:pt>
                <c:pt idx="1253">
                  <c:v>2815.58</c:v>
                </c:pt>
                <c:pt idx="1254">
                  <c:v>2817.5</c:v>
                </c:pt>
                <c:pt idx="1255">
                  <c:v>2819.43</c:v>
                </c:pt>
                <c:pt idx="1256">
                  <c:v>2821.36</c:v>
                </c:pt>
                <c:pt idx="1257">
                  <c:v>2823.29</c:v>
                </c:pt>
                <c:pt idx="1258">
                  <c:v>2825.22</c:v>
                </c:pt>
                <c:pt idx="1259">
                  <c:v>2827.15</c:v>
                </c:pt>
                <c:pt idx="1260">
                  <c:v>2829.08</c:v>
                </c:pt>
                <c:pt idx="1261">
                  <c:v>2831.0</c:v>
                </c:pt>
                <c:pt idx="1262">
                  <c:v>2832.93</c:v>
                </c:pt>
                <c:pt idx="1263">
                  <c:v>2834.86</c:v>
                </c:pt>
                <c:pt idx="1264">
                  <c:v>2836.79</c:v>
                </c:pt>
                <c:pt idx="1265">
                  <c:v>2838.72</c:v>
                </c:pt>
                <c:pt idx="1266">
                  <c:v>2840.65</c:v>
                </c:pt>
                <c:pt idx="1267">
                  <c:v>2842.57</c:v>
                </c:pt>
                <c:pt idx="1268">
                  <c:v>2844.5</c:v>
                </c:pt>
                <c:pt idx="1269">
                  <c:v>2846.43</c:v>
                </c:pt>
                <c:pt idx="1270">
                  <c:v>2848.36</c:v>
                </c:pt>
                <c:pt idx="1271">
                  <c:v>2850.29</c:v>
                </c:pt>
                <c:pt idx="1272">
                  <c:v>2852.22</c:v>
                </c:pt>
                <c:pt idx="1273">
                  <c:v>2854.15</c:v>
                </c:pt>
                <c:pt idx="1274">
                  <c:v>2856.07</c:v>
                </c:pt>
                <c:pt idx="1275">
                  <c:v>2858.0</c:v>
                </c:pt>
                <c:pt idx="1276">
                  <c:v>2859.93</c:v>
                </c:pt>
                <c:pt idx="1277">
                  <c:v>2861.86</c:v>
                </c:pt>
                <c:pt idx="1278">
                  <c:v>2863.79</c:v>
                </c:pt>
                <c:pt idx="1279">
                  <c:v>2865.72</c:v>
                </c:pt>
                <c:pt idx="1280">
                  <c:v>2867.65</c:v>
                </c:pt>
                <c:pt idx="1281">
                  <c:v>2869.57</c:v>
                </c:pt>
                <c:pt idx="1282">
                  <c:v>2871.5</c:v>
                </c:pt>
                <c:pt idx="1283">
                  <c:v>2873.43</c:v>
                </c:pt>
                <c:pt idx="1284">
                  <c:v>2875.36</c:v>
                </c:pt>
                <c:pt idx="1285">
                  <c:v>2877.29</c:v>
                </c:pt>
                <c:pt idx="1286">
                  <c:v>2879.22</c:v>
                </c:pt>
                <c:pt idx="1287">
                  <c:v>2881.14</c:v>
                </c:pt>
                <c:pt idx="1288">
                  <c:v>2883.07</c:v>
                </c:pt>
                <c:pt idx="1289">
                  <c:v>2885.0</c:v>
                </c:pt>
                <c:pt idx="1290">
                  <c:v>2886.93</c:v>
                </c:pt>
                <c:pt idx="1291">
                  <c:v>2888.86</c:v>
                </c:pt>
                <c:pt idx="1292">
                  <c:v>2890.79</c:v>
                </c:pt>
                <c:pt idx="1293">
                  <c:v>2892.72</c:v>
                </c:pt>
                <c:pt idx="1294">
                  <c:v>2894.64</c:v>
                </c:pt>
                <c:pt idx="1295">
                  <c:v>2896.57</c:v>
                </c:pt>
                <c:pt idx="1296">
                  <c:v>2898.5</c:v>
                </c:pt>
                <c:pt idx="1297">
                  <c:v>2900.43</c:v>
                </c:pt>
                <c:pt idx="1298">
                  <c:v>2902.36</c:v>
                </c:pt>
                <c:pt idx="1299">
                  <c:v>2904.29</c:v>
                </c:pt>
                <c:pt idx="1300">
                  <c:v>2906.21</c:v>
                </c:pt>
                <c:pt idx="1301">
                  <c:v>2908.14</c:v>
                </c:pt>
                <c:pt idx="1302">
                  <c:v>2910.07</c:v>
                </c:pt>
                <c:pt idx="1303">
                  <c:v>2912.0</c:v>
                </c:pt>
                <c:pt idx="1304">
                  <c:v>2913.93</c:v>
                </c:pt>
                <c:pt idx="1305">
                  <c:v>2915.86</c:v>
                </c:pt>
                <c:pt idx="1306">
                  <c:v>2917.79</c:v>
                </c:pt>
                <c:pt idx="1307">
                  <c:v>2919.71</c:v>
                </c:pt>
                <c:pt idx="1308">
                  <c:v>2921.64</c:v>
                </c:pt>
                <c:pt idx="1309">
                  <c:v>2923.57</c:v>
                </c:pt>
                <c:pt idx="1310">
                  <c:v>2925.5</c:v>
                </c:pt>
                <c:pt idx="1311">
                  <c:v>2927.43</c:v>
                </c:pt>
                <c:pt idx="1312">
                  <c:v>2929.36</c:v>
                </c:pt>
                <c:pt idx="1313">
                  <c:v>2931.28</c:v>
                </c:pt>
                <c:pt idx="1314">
                  <c:v>2933.21</c:v>
                </c:pt>
                <c:pt idx="1315">
                  <c:v>2935.14</c:v>
                </c:pt>
                <c:pt idx="1316">
                  <c:v>2937.07</c:v>
                </c:pt>
                <c:pt idx="1317">
                  <c:v>2939.0</c:v>
                </c:pt>
                <c:pt idx="1318">
                  <c:v>2940.93</c:v>
                </c:pt>
                <c:pt idx="1319">
                  <c:v>2942.86</c:v>
                </c:pt>
                <c:pt idx="1320">
                  <c:v>2944.78</c:v>
                </c:pt>
                <c:pt idx="1321">
                  <c:v>2946.71</c:v>
                </c:pt>
                <c:pt idx="1322">
                  <c:v>2948.64</c:v>
                </c:pt>
                <c:pt idx="1323">
                  <c:v>2950.57</c:v>
                </c:pt>
                <c:pt idx="1324">
                  <c:v>2952.5</c:v>
                </c:pt>
                <c:pt idx="1325">
                  <c:v>2954.43</c:v>
                </c:pt>
                <c:pt idx="1326">
                  <c:v>2956.36</c:v>
                </c:pt>
                <c:pt idx="1327">
                  <c:v>2958.28</c:v>
                </c:pt>
                <c:pt idx="1328">
                  <c:v>2960.21</c:v>
                </c:pt>
                <c:pt idx="1329">
                  <c:v>2962.14</c:v>
                </c:pt>
                <c:pt idx="1330">
                  <c:v>2964.07</c:v>
                </c:pt>
                <c:pt idx="1331">
                  <c:v>2966.0</c:v>
                </c:pt>
                <c:pt idx="1332">
                  <c:v>2967.93</c:v>
                </c:pt>
                <c:pt idx="1333">
                  <c:v>2969.85</c:v>
                </c:pt>
                <c:pt idx="1334">
                  <c:v>2971.78</c:v>
                </c:pt>
                <c:pt idx="1335">
                  <c:v>2973.71</c:v>
                </c:pt>
                <c:pt idx="1336">
                  <c:v>2975.64</c:v>
                </c:pt>
                <c:pt idx="1337">
                  <c:v>2977.57</c:v>
                </c:pt>
                <c:pt idx="1338">
                  <c:v>2979.5</c:v>
                </c:pt>
                <c:pt idx="1339">
                  <c:v>2981.43</c:v>
                </c:pt>
                <c:pt idx="1340">
                  <c:v>2983.35</c:v>
                </c:pt>
                <c:pt idx="1341">
                  <c:v>2985.28</c:v>
                </c:pt>
                <c:pt idx="1342">
                  <c:v>2987.21</c:v>
                </c:pt>
                <c:pt idx="1343">
                  <c:v>2989.14</c:v>
                </c:pt>
                <c:pt idx="1344">
                  <c:v>2991.07</c:v>
                </c:pt>
                <c:pt idx="1345">
                  <c:v>2993.0</c:v>
                </c:pt>
                <c:pt idx="1346">
                  <c:v>2994.92</c:v>
                </c:pt>
                <c:pt idx="1347">
                  <c:v>2996.85</c:v>
                </c:pt>
                <c:pt idx="1348">
                  <c:v>2998.78</c:v>
                </c:pt>
                <c:pt idx="1349">
                  <c:v>3000.71</c:v>
                </c:pt>
                <c:pt idx="1350">
                  <c:v>3002.64</c:v>
                </c:pt>
                <c:pt idx="1351">
                  <c:v>3004.57</c:v>
                </c:pt>
                <c:pt idx="1352">
                  <c:v>3006.5</c:v>
                </c:pt>
                <c:pt idx="1353">
                  <c:v>3008.42</c:v>
                </c:pt>
                <c:pt idx="1354">
                  <c:v>3010.35</c:v>
                </c:pt>
                <c:pt idx="1355">
                  <c:v>3012.28</c:v>
                </c:pt>
                <c:pt idx="1356">
                  <c:v>3014.21</c:v>
                </c:pt>
                <c:pt idx="1357">
                  <c:v>3016.14</c:v>
                </c:pt>
                <c:pt idx="1358">
                  <c:v>3018.07</c:v>
                </c:pt>
                <c:pt idx="1359">
                  <c:v>3019.99</c:v>
                </c:pt>
                <c:pt idx="1360">
                  <c:v>3021.92</c:v>
                </c:pt>
                <c:pt idx="1361">
                  <c:v>3023.85</c:v>
                </c:pt>
                <c:pt idx="1362">
                  <c:v>3025.78</c:v>
                </c:pt>
                <c:pt idx="1363">
                  <c:v>3027.71</c:v>
                </c:pt>
                <c:pt idx="1364">
                  <c:v>3029.64</c:v>
                </c:pt>
                <c:pt idx="1365">
                  <c:v>3031.57</c:v>
                </c:pt>
                <c:pt idx="1366">
                  <c:v>3033.49</c:v>
                </c:pt>
                <c:pt idx="1367">
                  <c:v>3035.42</c:v>
                </c:pt>
                <c:pt idx="1368">
                  <c:v>3037.35</c:v>
                </c:pt>
                <c:pt idx="1369">
                  <c:v>3039.28</c:v>
                </c:pt>
                <c:pt idx="1370">
                  <c:v>3041.21</c:v>
                </c:pt>
                <c:pt idx="1371">
                  <c:v>3043.14</c:v>
                </c:pt>
                <c:pt idx="1372">
                  <c:v>3045.07</c:v>
                </c:pt>
                <c:pt idx="1373">
                  <c:v>3046.99</c:v>
                </c:pt>
                <c:pt idx="1374">
                  <c:v>3048.92</c:v>
                </c:pt>
                <c:pt idx="1375">
                  <c:v>3050.85</c:v>
                </c:pt>
                <c:pt idx="1376">
                  <c:v>3052.78</c:v>
                </c:pt>
                <c:pt idx="1377">
                  <c:v>3054.71</c:v>
                </c:pt>
                <c:pt idx="1378">
                  <c:v>3056.64</c:v>
                </c:pt>
                <c:pt idx="1379">
                  <c:v>3058.56</c:v>
                </c:pt>
                <c:pt idx="1380">
                  <c:v>3060.49</c:v>
                </c:pt>
                <c:pt idx="1381">
                  <c:v>3062.42</c:v>
                </c:pt>
                <c:pt idx="1382">
                  <c:v>3064.35</c:v>
                </c:pt>
                <c:pt idx="1383">
                  <c:v>3066.28</c:v>
                </c:pt>
                <c:pt idx="1384">
                  <c:v>3068.21</c:v>
                </c:pt>
                <c:pt idx="1385">
                  <c:v>3070.14</c:v>
                </c:pt>
                <c:pt idx="1386">
                  <c:v>3072.06</c:v>
                </c:pt>
                <c:pt idx="1387">
                  <c:v>3073.99</c:v>
                </c:pt>
                <c:pt idx="1388">
                  <c:v>3075.92</c:v>
                </c:pt>
                <c:pt idx="1389">
                  <c:v>3077.85</c:v>
                </c:pt>
                <c:pt idx="1390">
                  <c:v>3079.78</c:v>
                </c:pt>
                <c:pt idx="1391">
                  <c:v>3081.71</c:v>
                </c:pt>
                <c:pt idx="1392">
                  <c:v>3083.63</c:v>
                </c:pt>
                <c:pt idx="1393">
                  <c:v>3085.56</c:v>
                </c:pt>
                <c:pt idx="1394">
                  <c:v>3087.49</c:v>
                </c:pt>
                <c:pt idx="1395">
                  <c:v>3089.42</c:v>
                </c:pt>
                <c:pt idx="1396">
                  <c:v>3091.35</c:v>
                </c:pt>
                <c:pt idx="1397">
                  <c:v>3093.28</c:v>
                </c:pt>
                <c:pt idx="1398">
                  <c:v>3095.21</c:v>
                </c:pt>
                <c:pt idx="1399">
                  <c:v>3097.13</c:v>
                </c:pt>
                <c:pt idx="1400">
                  <c:v>3099.06</c:v>
                </c:pt>
                <c:pt idx="1401">
                  <c:v>3100.99</c:v>
                </c:pt>
                <c:pt idx="1402">
                  <c:v>3102.92</c:v>
                </c:pt>
                <c:pt idx="1403">
                  <c:v>3104.85</c:v>
                </c:pt>
                <c:pt idx="1404">
                  <c:v>3106.78</c:v>
                </c:pt>
                <c:pt idx="1405">
                  <c:v>3108.7</c:v>
                </c:pt>
                <c:pt idx="1406">
                  <c:v>3110.63</c:v>
                </c:pt>
                <c:pt idx="1407">
                  <c:v>3112.56</c:v>
                </c:pt>
                <c:pt idx="1408">
                  <c:v>3114.49</c:v>
                </c:pt>
                <c:pt idx="1409">
                  <c:v>3116.42</c:v>
                </c:pt>
                <c:pt idx="1410">
                  <c:v>3118.35</c:v>
                </c:pt>
                <c:pt idx="1411">
                  <c:v>3120.28</c:v>
                </c:pt>
                <c:pt idx="1412">
                  <c:v>3122.2</c:v>
                </c:pt>
                <c:pt idx="1413">
                  <c:v>3124.13</c:v>
                </c:pt>
                <c:pt idx="1414">
                  <c:v>3126.06</c:v>
                </c:pt>
                <c:pt idx="1415">
                  <c:v>3127.99</c:v>
                </c:pt>
                <c:pt idx="1416">
                  <c:v>3129.92</c:v>
                </c:pt>
                <c:pt idx="1417">
                  <c:v>3131.85</c:v>
                </c:pt>
                <c:pt idx="1418">
                  <c:v>3133.78</c:v>
                </c:pt>
                <c:pt idx="1419">
                  <c:v>3135.7</c:v>
                </c:pt>
                <c:pt idx="1420">
                  <c:v>3137.63</c:v>
                </c:pt>
                <c:pt idx="1421">
                  <c:v>3139.56</c:v>
                </c:pt>
                <c:pt idx="1422">
                  <c:v>3141.49</c:v>
                </c:pt>
                <c:pt idx="1423">
                  <c:v>3143.42</c:v>
                </c:pt>
                <c:pt idx="1424">
                  <c:v>3145.35</c:v>
                </c:pt>
                <c:pt idx="1425">
                  <c:v>3147.27</c:v>
                </c:pt>
                <c:pt idx="1426">
                  <c:v>3149.2</c:v>
                </c:pt>
                <c:pt idx="1427">
                  <c:v>3151.13</c:v>
                </c:pt>
                <c:pt idx="1428">
                  <c:v>3153.06</c:v>
                </c:pt>
                <c:pt idx="1429">
                  <c:v>3154.99</c:v>
                </c:pt>
                <c:pt idx="1430">
                  <c:v>3156.92</c:v>
                </c:pt>
                <c:pt idx="1431">
                  <c:v>3158.85</c:v>
                </c:pt>
                <c:pt idx="1432">
                  <c:v>3160.77</c:v>
                </c:pt>
                <c:pt idx="1433">
                  <c:v>3162.7</c:v>
                </c:pt>
                <c:pt idx="1434">
                  <c:v>3164.63</c:v>
                </c:pt>
                <c:pt idx="1435">
                  <c:v>3166.56</c:v>
                </c:pt>
                <c:pt idx="1436">
                  <c:v>3168.49</c:v>
                </c:pt>
                <c:pt idx="1437">
                  <c:v>3170.42</c:v>
                </c:pt>
                <c:pt idx="1438">
                  <c:v>3172.34</c:v>
                </c:pt>
                <c:pt idx="1439">
                  <c:v>3174.27</c:v>
                </c:pt>
                <c:pt idx="1440">
                  <c:v>3176.2</c:v>
                </c:pt>
                <c:pt idx="1441">
                  <c:v>3178.13</c:v>
                </c:pt>
                <c:pt idx="1442">
                  <c:v>3180.06</c:v>
                </c:pt>
                <c:pt idx="1443">
                  <c:v>3181.99</c:v>
                </c:pt>
                <c:pt idx="1444">
                  <c:v>3183.92</c:v>
                </c:pt>
                <c:pt idx="1445">
                  <c:v>3185.84</c:v>
                </c:pt>
                <c:pt idx="1446">
                  <c:v>3187.77</c:v>
                </c:pt>
                <c:pt idx="1447">
                  <c:v>3189.7</c:v>
                </c:pt>
                <c:pt idx="1448">
                  <c:v>3191.63</c:v>
                </c:pt>
                <c:pt idx="1449">
                  <c:v>3193.56</c:v>
                </c:pt>
                <c:pt idx="1450">
                  <c:v>3195.49</c:v>
                </c:pt>
                <c:pt idx="1451">
                  <c:v>3197.41</c:v>
                </c:pt>
                <c:pt idx="1452">
                  <c:v>3199.34</c:v>
                </c:pt>
                <c:pt idx="1453">
                  <c:v>3201.27</c:v>
                </c:pt>
                <c:pt idx="1454">
                  <c:v>3203.2</c:v>
                </c:pt>
                <c:pt idx="1455">
                  <c:v>3205.13</c:v>
                </c:pt>
                <c:pt idx="1456">
                  <c:v>3207.06</c:v>
                </c:pt>
                <c:pt idx="1457">
                  <c:v>3208.99</c:v>
                </c:pt>
                <c:pt idx="1458">
                  <c:v>3210.91</c:v>
                </c:pt>
                <c:pt idx="1459">
                  <c:v>3212.84</c:v>
                </c:pt>
                <c:pt idx="1460">
                  <c:v>3214.77</c:v>
                </c:pt>
                <c:pt idx="1461">
                  <c:v>3216.7</c:v>
                </c:pt>
                <c:pt idx="1462">
                  <c:v>3218.63</c:v>
                </c:pt>
                <c:pt idx="1463">
                  <c:v>3220.56</c:v>
                </c:pt>
                <c:pt idx="1464">
                  <c:v>3222.48</c:v>
                </c:pt>
                <c:pt idx="1465">
                  <c:v>3224.41</c:v>
                </c:pt>
                <c:pt idx="1466">
                  <c:v>3226.34</c:v>
                </c:pt>
                <c:pt idx="1467">
                  <c:v>3228.27</c:v>
                </c:pt>
                <c:pt idx="1468">
                  <c:v>3230.2</c:v>
                </c:pt>
                <c:pt idx="1469">
                  <c:v>3232.13</c:v>
                </c:pt>
                <c:pt idx="1470">
                  <c:v>3234.06</c:v>
                </c:pt>
                <c:pt idx="1471">
                  <c:v>3235.98</c:v>
                </c:pt>
                <c:pt idx="1472">
                  <c:v>3237.91</c:v>
                </c:pt>
                <c:pt idx="1473">
                  <c:v>3239.84</c:v>
                </c:pt>
                <c:pt idx="1474">
                  <c:v>3241.77</c:v>
                </c:pt>
                <c:pt idx="1475">
                  <c:v>3243.7</c:v>
                </c:pt>
                <c:pt idx="1476">
                  <c:v>3245.63</c:v>
                </c:pt>
                <c:pt idx="1477">
                  <c:v>3247.56</c:v>
                </c:pt>
                <c:pt idx="1478">
                  <c:v>3249.48</c:v>
                </c:pt>
                <c:pt idx="1479">
                  <c:v>3251.41</c:v>
                </c:pt>
                <c:pt idx="1480">
                  <c:v>3253.34</c:v>
                </c:pt>
                <c:pt idx="1481">
                  <c:v>3255.27</c:v>
                </c:pt>
                <c:pt idx="1482">
                  <c:v>3257.2</c:v>
                </c:pt>
                <c:pt idx="1483">
                  <c:v>3259.13</c:v>
                </c:pt>
                <c:pt idx="1484">
                  <c:v>3261.05</c:v>
                </c:pt>
                <c:pt idx="1485">
                  <c:v>3262.98</c:v>
                </c:pt>
                <c:pt idx="1486">
                  <c:v>3264.91</c:v>
                </c:pt>
                <c:pt idx="1487">
                  <c:v>3266.84</c:v>
                </c:pt>
                <c:pt idx="1488">
                  <c:v>3268.77</c:v>
                </c:pt>
                <c:pt idx="1489">
                  <c:v>3270.7</c:v>
                </c:pt>
                <c:pt idx="1490">
                  <c:v>3272.63</c:v>
                </c:pt>
                <c:pt idx="1491">
                  <c:v>3274.55</c:v>
                </c:pt>
                <c:pt idx="1492">
                  <c:v>3276.48</c:v>
                </c:pt>
                <c:pt idx="1493">
                  <c:v>3278.41</c:v>
                </c:pt>
                <c:pt idx="1494">
                  <c:v>3280.34</c:v>
                </c:pt>
                <c:pt idx="1495">
                  <c:v>3282.27</c:v>
                </c:pt>
                <c:pt idx="1496">
                  <c:v>3284.2</c:v>
                </c:pt>
                <c:pt idx="1497">
                  <c:v>3286.12</c:v>
                </c:pt>
                <c:pt idx="1498">
                  <c:v>3288.05</c:v>
                </c:pt>
                <c:pt idx="1499">
                  <c:v>3289.98</c:v>
                </c:pt>
                <c:pt idx="1500">
                  <c:v>3291.91</c:v>
                </c:pt>
                <c:pt idx="1501">
                  <c:v>3293.84</c:v>
                </c:pt>
                <c:pt idx="1502">
                  <c:v>3295.77</c:v>
                </c:pt>
                <c:pt idx="1503">
                  <c:v>3297.7</c:v>
                </c:pt>
                <c:pt idx="1504">
                  <c:v>3299.62</c:v>
                </c:pt>
                <c:pt idx="1505">
                  <c:v>3301.55</c:v>
                </c:pt>
                <c:pt idx="1506">
                  <c:v>3303.48</c:v>
                </c:pt>
                <c:pt idx="1507">
                  <c:v>3305.41</c:v>
                </c:pt>
                <c:pt idx="1508">
                  <c:v>3307.34</c:v>
                </c:pt>
                <c:pt idx="1509">
                  <c:v>3309.27</c:v>
                </c:pt>
                <c:pt idx="1510">
                  <c:v>3311.19</c:v>
                </c:pt>
                <c:pt idx="1511">
                  <c:v>3313.12</c:v>
                </c:pt>
                <c:pt idx="1512">
                  <c:v>3315.05</c:v>
                </c:pt>
                <c:pt idx="1513">
                  <c:v>3316.98</c:v>
                </c:pt>
                <c:pt idx="1514">
                  <c:v>3318.91</c:v>
                </c:pt>
                <c:pt idx="1515">
                  <c:v>3320.84</c:v>
                </c:pt>
                <c:pt idx="1516">
                  <c:v>3322.77</c:v>
                </c:pt>
                <c:pt idx="1517">
                  <c:v>3324.69</c:v>
                </c:pt>
                <c:pt idx="1518">
                  <c:v>3326.62</c:v>
                </c:pt>
                <c:pt idx="1519">
                  <c:v>3328.55</c:v>
                </c:pt>
                <c:pt idx="1520">
                  <c:v>3330.48</c:v>
                </c:pt>
                <c:pt idx="1521">
                  <c:v>3332.41</c:v>
                </c:pt>
                <c:pt idx="1522">
                  <c:v>3334.34</c:v>
                </c:pt>
                <c:pt idx="1523">
                  <c:v>3336.27</c:v>
                </c:pt>
                <c:pt idx="1524">
                  <c:v>3338.19</c:v>
                </c:pt>
                <c:pt idx="1525">
                  <c:v>3340.12</c:v>
                </c:pt>
                <c:pt idx="1526">
                  <c:v>3342.05</c:v>
                </c:pt>
                <c:pt idx="1527">
                  <c:v>3343.98</c:v>
                </c:pt>
                <c:pt idx="1528">
                  <c:v>3345.91</c:v>
                </c:pt>
                <c:pt idx="1529">
                  <c:v>3347.84</c:v>
                </c:pt>
                <c:pt idx="1530">
                  <c:v>3349.76</c:v>
                </c:pt>
                <c:pt idx="1531">
                  <c:v>3351.69</c:v>
                </c:pt>
                <c:pt idx="1532">
                  <c:v>3353.62</c:v>
                </c:pt>
                <c:pt idx="1533">
                  <c:v>3355.55</c:v>
                </c:pt>
                <c:pt idx="1534">
                  <c:v>3357.48</c:v>
                </c:pt>
                <c:pt idx="1535">
                  <c:v>3359.41</c:v>
                </c:pt>
                <c:pt idx="1536">
                  <c:v>3361.34</c:v>
                </c:pt>
                <c:pt idx="1537">
                  <c:v>3363.26</c:v>
                </c:pt>
                <c:pt idx="1538">
                  <c:v>3365.19</c:v>
                </c:pt>
                <c:pt idx="1539">
                  <c:v>3367.12</c:v>
                </c:pt>
                <c:pt idx="1540">
                  <c:v>3369.05</c:v>
                </c:pt>
                <c:pt idx="1541">
                  <c:v>3370.98</c:v>
                </c:pt>
                <c:pt idx="1542">
                  <c:v>3372.91</c:v>
                </c:pt>
                <c:pt idx="1543">
                  <c:v>3374.83</c:v>
                </c:pt>
                <c:pt idx="1544">
                  <c:v>3376.76</c:v>
                </c:pt>
                <c:pt idx="1545">
                  <c:v>3378.69</c:v>
                </c:pt>
                <c:pt idx="1546">
                  <c:v>3380.62</c:v>
                </c:pt>
                <c:pt idx="1547">
                  <c:v>3382.55</c:v>
                </c:pt>
                <c:pt idx="1548">
                  <c:v>3384.48</c:v>
                </c:pt>
                <c:pt idx="1549">
                  <c:v>3386.41</c:v>
                </c:pt>
                <c:pt idx="1550">
                  <c:v>3388.33</c:v>
                </c:pt>
                <c:pt idx="1551">
                  <c:v>3390.26</c:v>
                </c:pt>
                <c:pt idx="1552">
                  <c:v>3392.19</c:v>
                </c:pt>
                <c:pt idx="1553">
                  <c:v>3394.12</c:v>
                </c:pt>
                <c:pt idx="1554">
                  <c:v>3396.05</c:v>
                </c:pt>
                <c:pt idx="1555">
                  <c:v>3397.98</c:v>
                </c:pt>
                <c:pt idx="1556">
                  <c:v>3399.9</c:v>
                </c:pt>
                <c:pt idx="1557">
                  <c:v>3401.83</c:v>
                </c:pt>
                <c:pt idx="1558">
                  <c:v>3403.76</c:v>
                </c:pt>
                <c:pt idx="1559">
                  <c:v>3405.69</c:v>
                </c:pt>
                <c:pt idx="1560">
                  <c:v>3407.62</c:v>
                </c:pt>
                <c:pt idx="1561">
                  <c:v>3409.55</c:v>
                </c:pt>
                <c:pt idx="1562">
                  <c:v>3411.48</c:v>
                </c:pt>
                <c:pt idx="1563">
                  <c:v>3413.4</c:v>
                </c:pt>
                <c:pt idx="1564">
                  <c:v>3415.33</c:v>
                </c:pt>
                <c:pt idx="1565">
                  <c:v>3417.26</c:v>
                </c:pt>
                <c:pt idx="1566">
                  <c:v>3419.19</c:v>
                </c:pt>
                <c:pt idx="1567">
                  <c:v>3421.12</c:v>
                </c:pt>
                <c:pt idx="1568">
                  <c:v>3423.05</c:v>
                </c:pt>
                <c:pt idx="1569">
                  <c:v>3424.98</c:v>
                </c:pt>
                <c:pt idx="1570">
                  <c:v>3426.9</c:v>
                </c:pt>
                <c:pt idx="1571">
                  <c:v>3428.83</c:v>
                </c:pt>
                <c:pt idx="1572">
                  <c:v>3430.76</c:v>
                </c:pt>
                <c:pt idx="1573">
                  <c:v>3432.69</c:v>
                </c:pt>
                <c:pt idx="1574">
                  <c:v>3434.62</c:v>
                </c:pt>
                <c:pt idx="1575">
                  <c:v>3436.55</c:v>
                </c:pt>
                <c:pt idx="1576">
                  <c:v>3438.47</c:v>
                </c:pt>
                <c:pt idx="1577">
                  <c:v>3440.4</c:v>
                </c:pt>
                <c:pt idx="1578">
                  <c:v>3442.33</c:v>
                </c:pt>
                <c:pt idx="1579">
                  <c:v>3444.26</c:v>
                </c:pt>
                <c:pt idx="1580">
                  <c:v>3446.19</c:v>
                </c:pt>
                <c:pt idx="1581">
                  <c:v>3448.12</c:v>
                </c:pt>
                <c:pt idx="1582">
                  <c:v>3450.05</c:v>
                </c:pt>
                <c:pt idx="1583">
                  <c:v>3451.97</c:v>
                </c:pt>
                <c:pt idx="1584">
                  <c:v>3453.9</c:v>
                </c:pt>
                <c:pt idx="1585">
                  <c:v>3455.83</c:v>
                </c:pt>
                <c:pt idx="1586">
                  <c:v>3457.76</c:v>
                </c:pt>
                <c:pt idx="1587">
                  <c:v>3459.69</c:v>
                </c:pt>
                <c:pt idx="1588">
                  <c:v>3461.62</c:v>
                </c:pt>
                <c:pt idx="1589">
                  <c:v>3463.54</c:v>
                </c:pt>
                <c:pt idx="1590">
                  <c:v>3465.47</c:v>
                </c:pt>
                <c:pt idx="1591">
                  <c:v>3467.4</c:v>
                </c:pt>
                <c:pt idx="1592">
                  <c:v>3469.33</c:v>
                </c:pt>
                <c:pt idx="1593">
                  <c:v>3471.26</c:v>
                </c:pt>
                <c:pt idx="1594">
                  <c:v>3473.19</c:v>
                </c:pt>
                <c:pt idx="1595">
                  <c:v>3475.12</c:v>
                </c:pt>
                <c:pt idx="1596">
                  <c:v>3477.04</c:v>
                </c:pt>
                <c:pt idx="1597">
                  <c:v>3478.97</c:v>
                </c:pt>
                <c:pt idx="1598">
                  <c:v>3480.9</c:v>
                </c:pt>
                <c:pt idx="1599">
                  <c:v>3482.83</c:v>
                </c:pt>
                <c:pt idx="1600">
                  <c:v>3484.76</c:v>
                </c:pt>
                <c:pt idx="1601">
                  <c:v>3486.69</c:v>
                </c:pt>
                <c:pt idx="1602">
                  <c:v>3488.61</c:v>
                </c:pt>
                <c:pt idx="1603">
                  <c:v>3490.54</c:v>
                </c:pt>
                <c:pt idx="1604">
                  <c:v>3492.47</c:v>
                </c:pt>
                <c:pt idx="1605">
                  <c:v>3494.4</c:v>
                </c:pt>
                <c:pt idx="1606">
                  <c:v>3496.33</c:v>
                </c:pt>
                <c:pt idx="1607">
                  <c:v>3498.26</c:v>
                </c:pt>
                <c:pt idx="1608">
                  <c:v>3500.19</c:v>
                </c:pt>
                <c:pt idx="1609">
                  <c:v>3502.11</c:v>
                </c:pt>
                <c:pt idx="1610">
                  <c:v>3504.04</c:v>
                </c:pt>
                <c:pt idx="1611">
                  <c:v>3505.97</c:v>
                </c:pt>
                <c:pt idx="1612">
                  <c:v>3507.9</c:v>
                </c:pt>
                <c:pt idx="1613">
                  <c:v>3509.83</c:v>
                </c:pt>
                <c:pt idx="1614">
                  <c:v>3511.76</c:v>
                </c:pt>
                <c:pt idx="1615">
                  <c:v>3513.68</c:v>
                </c:pt>
                <c:pt idx="1616">
                  <c:v>3515.61</c:v>
                </c:pt>
                <c:pt idx="1617">
                  <c:v>3517.54</c:v>
                </c:pt>
                <c:pt idx="1618">
                  <c:v>3519.47</c:v>
                </c:pt>
                <c:pt idx="1619">
                  <c:v>3521.4</c:v>
                </c:pt>
                <c:pt idx="1620">
                  <c:v>3523.33</c:v>
                </c:pt>
                <c:pt idx="1621">
                  <c:v>3525.26</c:v>
                </c:pt>
                <c:pt idx="1622">
                  <c:v>3527.18</c:v>
                </c:pt>
                <c:pt idx="1623">
                  <c:v>3529.11</c:v>
                </c:pt>
                <c:pt idx="1624">
                  <c:v>3531.04</c:v>
                </c:pt>
                <c:pt idx="1625">
                  <c:v>3532.97</c:v>
                </c:pt>
                <c:pt idx="1626">
                  <c:v>3534.9</c:v>
                </c:pt>
                <c:pt idx="1627">
                  <c:v>3536.83</c:v>
                </c:pt>
                <c:pt idx="1628">
                  <c:v>3538.76</c:v>
                </c:pt>
                <c:pt idx="1629">
                  <c:v>3540.68</c:v>
                </c:pt>
                <c:pt idx="1630">
                  <c:v>3542.61</c:v>
                </c:pt>
                <c:pt idx="1631">
                  <c:v>3544.54</c:v>
                </c:pt>
                <c:pt idx="1632">
                  <c:v>3546.47</c:v>
                </c:pt>
                <c:pt idx="1633">
                  <c:v>3548.4</c:v>
                </c:pt>
                <c:pt idx="1634">
                  <c:v>3550.33</c:v>
                </c:pt>
                <c:pt idx="1635">
                  <c:v>3552.25</c:v>
                </c:pt>
                <c:pt idx="1636">
                  <c:v>3554.18</c:v>
                </c:pt>
                <c:pt idx="1637">
                  <c:v>3556.11</c:v>
                </c:pt>
                <c:pt idx="1638">
                  <c:v>3558.04</c:v>
                </c:pt>
                <c:pt idx="1639">
                  <c:v>3559.97</c:v>
                </c:pt>
                <c:pt idx="1640">
                  <c:v>3561.9</c:v>
                </c:pt>
                <c:pt idx="1641">
                  <c:v>3563.83</c:v>
                </c:pt>
                <c:pt idx="1642">
                  <c:v>3565.75</c:v>
                </c:pt>
                <c:pt idx="1643">
                  <c:v>3567.68</c:v>
                </c:pt>
                <c:pt idx="1644">
                  <c:v>3569.61</c:v>
                </c:pt>
                <c:pt idx="1645">
                  <c:v>3571.54</c:v>
                </c:pt>
                <c:pt idx="1646">
                  <c:v>3573.47</c:v>
                </c:pt>
                <c:pt idx="1647">
                  <c:v>3575.4</c:v>
                </c:pt>
                <c:pt idx="1648">
                  <c:v>3577.32</c:v>
                </c:pt>
                <c:pt idx="1649">
                  <c:v>3579.25</c:v>
                </c:pt>
                <c:pt idx="1650">
                  <c:v>3581.18</c:v>
                </c:pt>
                <c:pt idx="1651">
                  <c:v>3583.11</c:v>
                </c:pt>
                <c:pt idx="1652">
                  <c:v>3585.04</c:v>
                </c:pt>
                <c:pt idx="1653">
                  <c:v>3586.97</c:v>
                </c:pt>
                <c:pt idx="1654">
                  <c:v>3588.9</c:v>
                </c:pt>
                <c:pt idx="1655">
                  <c:v>3590.82</c:v>
                </c:pt>
                <c:pt idx="1656">
                  <c:v>3592.75</c:v>
                </c:pt>
                <c:pt idx="1657">
                  <c:v>3594.68</c:v>
                </c:pt>
                <c:pt idx="1658">
                  <c:v>3596.61</c:v>
                </c:pt>
                <c:pt idx="1659">
                  <c:v>3598.54</c:v>
                </c:pt>
                <c:pt idx="1660">
                  <c:v>3600.47</c:v>
                </c:pt>
                <c:pt idx="1661">
                  <c:v>3602.39</c:v>
                </c:pt>
                <c:pt idx="1662">
                  <c:v>3604.32</c:v>
                </c:pt>
                <c:pt idx="1663">
                  <c:v>3606.25</c:v>
                </c:pt>
                <c:pt idx="1664">
                  <c:v>3608.18</c:v>
                </c:pt>
                <c:pt idx="1665">
                  <c:v>3610.11</c:v>
                </c:pt>
                <c:pt idx="1666">
                  <c:v>3612.04</c:v>
                </c:pt>
                <c:pt idx="1667">
                  <c:v>3613.97</c:v>
                </c:pt>
                <c:pt idx="1668">
                  <c:v>3615.89</c:v>
                </c:pt>
                <c:pt idx="1669">
                  <c:v>3617.82</c:v>
                </c:pt>
                <c:pt idx="1670">
                  <c:v>3619.75</c:v>
                </c:pt>
                <c:pt idx="1671">
                  <c:v>3621.68</c:v>
                </c:pt>
                <c:pt idx="1672">
                  <c:v>3623.61</c:v>
                </c:pt>
                <c:pt idx="1673">
                  <c:v>3625.54</c:v>
                </c:pt>
                <c:pt idx="1674">
                  <c:v>3627.47</c:v>
                </c:pt>
                <c:pt idx="1675">
                  <c:v>3629.39</c:v>
                </c:pt>
                <c:pt idx="1676">
                  <c:v>3631.32</c:v>
                </c:pt>
                <c:pt idx="1677">
                  <c:v>3633.25</c:v>
                </c:pt>
                <c:pt idx="1678">
                  <c:v>3635.18</c:v>
                </c:pt>
                <c:pt idx="1679">
                  <c:v>3637.11</c:v>
                </c:pt>
                <c:pt idx="1680">
                  <c:v>3639.04</c:v>
                </c:pt>
                <c:pt idx="1681">
                  <c:v>3640.96</c:v>
                </c:pt>
                <c:pt idx="1682">
                  <c:v>3642.89</c:v>
                </c:pt>
                <c:pt idx="1683">
                  <c:v>3644.82</c:v>
                </c:pt>
                <c:pt idx="1684">
                  <c:v>3646.75</c:v>
                </c:pt>
                <c:pt idx="1685">
                  <c:v>3648.68</c:v>
                </c:pt>
                <c:pt idx="1686">
                  <c:v>3650.61</c:v>
                </c:pt>
                <c:pt idx="1687">
                  <c:v>3652.54</c:v>
                </c:pt>
                <c:pt idx="1688">
                  <c:v>3654.46</c:v>
                </c:pt>
                <c:pt idx="1689">
                  <c:v>3656.39</c:v>
                </c:pt>
                <c:pt idx="1690">
                  <c:v>3658.32</c:v>
                </c:pt>
                <c:pt idx="1691">
                  <c:v>3660.25</c:v>
                </c:pt>
                <c:pt idx="1692">
                  <c:v>3662.18</c:v>
                </c:pt>
                <c:pt idx="1693">
                  <c:v>3664.11</c:v>
                </c:pt>
                <c:pt idx="1694">
                  <c:v>3666.03</c:v>
                </c:pt>
                <c:pt idx="1695">
                  <c:v>3667.96</c:v>
                </c:pt>
                <c:pt idx="1696">
                  <c:v>3669.89</c:v>
                </c:pt>
                <c:pt idx="1697">
                  <c:v>3671.82</c:v>
                </c:pt>
                <c:pt idx="1698">
                  <c:v>3673.75</c:v>
                </c:pt>
                <c:pt idx="1699">
                  <c:v>3675.68</c:v>
                </c:pt>
                <c:pt idx="1700">
                  <c:v>3677.61</c:v>
                </c:pt>
                <c:pt idx="1701">
                  <c:v>3679.53</c:v>
                </c:pt>
                <c:pt idx="1702">
                  <c:v>3681.46</c:v>
                </c:pt>
                <c:pt idx="1703">
                  <c:v>3683.39</c:v>
                </c:pt>
                <c:pt idx="1704">
                  <c:v>3685.32</c:v>
                </c:pt>
                <c:pt idx="1705">
                  <c:v>3687.25</c:v>
                </c:pt>
                <c:pt idx="1706">
                  <c:v>3689.18</c:v>
                </c:pt>
                <c:pt idx="1707">
                  <c:v>3691.1</c:v>
                </c:pt>
                <c:pt idx="1708">
                  <c:v>3693.03</c:v>
                </c:pt>
                <c:pt idx="1709">
                  <c:v>3694.96</c:v>
                </c:pt>
                <c:pt idx="1710">
                  <c:v>3696.89</c:v>
                </c:pt>
                <c:pt idx="1711">
                  <c:v>3698.82</c:v>
                </c:pt>
                <c:pt idx="1712">
                  <c:v>3700.75</c:v>
                </c:pt>
                <c:pt idx="1713">
                  <c:v>3702.68</c:v>
                </c:pt>
                <c:pt idx="1714">
                  <c:v>3704.6</c:v>
                </c:pt>
                <c:pt idx="1715">
                  <c:v>3706.53</c:v>
                </c:pt>
                <c:pt idx="1716">
                  <c:v>3708.46</c:v>
                </c:pt>
                <c:pt idx="1717">
                  <c:v>3710.39</c:v>
                </c:pt>
                <c:pt idx="1718">
                  <c:v>3712.32</c:v>
                </c:pt>
                <c:pt idx="1719">
                  <c:v>3714.25</c:v>
                </c:pt>
                <c:pt idx="1720">
                  <c:v>3716.18</c:v>
                </c:pt>
                <c:pt idx="1721">
                  <c:v>3718.1</c:v>
                </c:pt>
                <c:pt idx="1722">
                  <c:v>3720.03</c:v>
                </c:pt>
                <c:pt idx="1723">
                  <c:v>3721.96</c:v>
                </c:pt>
                <c:pt idx="1724">
                  <c:v>3723.89</c:v>
                </c:pt>
                <c:pt idx="1725">
                  <c:v>3725.82</c:v>
                </c:pt>
                <c:pt idx="1726">
                  <c:v>3727.75</c:v>
                </c:pt>
                <c:pt idx="1727">
                  <c:v>3729.67</c:v>
                </c:pt>
                <c:pt idx="1728">
                  <c:v>3731.6</c:v>
                </c:pt>
                <c:pt idx="1729">
                  <c:v>3733.53</c:v>
                </c:pt>
                <c:pt idx="1730">
                  <c:v>3735.46</c:v>
                </c:pt>
                <c:pt idx="1731">
                  <c:v>3737.39</c:v>
                </c:pt>
                <c:pt idx="1732">
                  <c:v>3739.32</c:v>
                </c:pt>
                <c:pt idx="1733">
                  <c:v>3741.25</c:v>
                </c:pt>
                <c:pt idx="1734">
                  <c:v>3743.17</c:v>
                </c:pt>
                <c:pt idx="1735">
                  <c:v>3745.1</c:v>
                </c:pt>
                <c:pt idx="1736">
                  <c:v>3747.03</c:v>
                </c:pt>
                <c:pt idx="1737">
                  <c:v>3748.96</c:v>
                </c:pt>
                <c:pt idx="1738">
                  <c:v>3750.89</c:v>
                </c:pt>
                <c:pt idx="1739">
                  <c:v>3752.82</c:v>
                </c:pt>
                <c:pt idx="1740">
                  <c:v>3754.74</c:v>
                </c:pt>
                <c:pt idx="1741">
                  <c:v>3756.67</c:v>
                </c:pt>
                <c:pt idx="1742">
                  <c:v>3758.6</c:v>
                </c:pt>
                <c:pt idx="1743">
                  <c:v>3760.53</c:v>
                </c:pt>
                <c:pt idx="1744">
                  <c:v>3762.46</c:v>
                </c:pt>
                <c:pt idx="1745">
                  <c:v>3764.39</c:v>
                </c:pt>
                <c:pt idx="1746">
                  <c:v>3766.32</c:v>
                </c:pt>
                <c:pt idx="1747">
                  <c:v>3768.24</c:v>
                </c:pt>
                <c:pt idx="1748">
                  <c:v>3770.17</c:v>
                </c:pt>
                <c:pt idx="1749">
                  <c:v>3772.1</c:v>
                </c:pt>
                <c:pt idx="1750">
                  <c:v>3774.03</c:v>
                </c:pt>
                <c:pt idx="1751">
                  <c:v>3775.96</c:v>
                </c:pt>
                <c:pt idx="1752">
                  <c:v>3777.89</c:v>
                </c:pt>
                <c:pt idx="1753">
                  <c:v>3779.81</c:v>
                </c:pt>
                <c:pt idx="1754">
                  <c:v>3781.74</c:v>
                </c:pt>
                <c:pt idx="1755">
                  <c:v>3783.67</c:v>
                </c:pt>
                <c:pt idx="1756">
                  <c:v>3785.6</c:v>
                </c:pt>
                <c:pt idx="1757">
                  <c:v>3787.53</c:v>
                </c:pt>
                <c:pt idx="1758">
                  <c:v>3789.46</c:v>
                </c:pt>
                <c:pt idx="1759">
                  <c:v>3791.39</c:v>
                </c:pt>
                <c:pt idx="1760">
                  <c:v>3793.31</c:v>
                </c:pt>
                <c:pt idx="1761">
                  <c:v>3795.24</c:v>
                </c:pt>
                <c:pt idx="1762">
                  <c:v>3797.17</c:v>
                </c:pt>
                <c:pt idx="1763">
                  <c:v>3799.1</c:v>
                </c:pt>
                <c:pt idx="1764">
                  <c:v>3801.03</c:v>
                </c:pt>
                <c:pt idx="1765">
                  <c:v>3802.96</c:v>
                </c:pt>
                <c:pt idx="1766">
                  <c:v>3804.88</c:v>
                </c:pt>
                <c:pt idx="1767">
                  <c:v>3806.81</c:v>
                </c:pt>
                <c:pt idx="1768">
                  <c:v>3808.74</c:v>
                </c:pt>
                <c:pt idx="1769">
                  <c:v>3810.67</c:v>
                </c:pt>
                <c:pt idx="1770">
                  <c:v>3812.6</c:v>
                </c:pt>
                <c:pt idx="1771">
                  <c:v>3814.53</c:v>
                </c:pt>
                <c:pt idx="1772">
                  <c:v>3816.46</c:v>
                </c:pt>
                <c:pt idx="1773">
                  <c:v>3818.38</c:v>
                </c:pt>
                <c:pt idx="1774">
                  <c:v>3820.31</c:v>
                </c:pt>
                <c:pt idx="1775">
                  <c:v>3822.24</c:v>
                </c:pt>
                <c:pt idx="1776">
                  <c:v>3824.17</c:v>
                </c:pt>
                <c:pt idx="1777">
                  <c:v>3826.1</c:v>
                </c:pt>
                <c:pt idx="1778">
                  <c:v>3828.03</c:v>
                </c:pt>
                <c:pt idx="1779">
                  <c:v>3829.96</c:v>
                </c:pt>
                <c:pt idx="1780">
                  <c:v>3831.88</c:v>
                </c:pt>
                <c:pt idx="1781">
                  <c:v>3833.81</c:v>
                </c:pt>
                <c:pt idx="1782">
                  <c:v>3835.74</c:v>
                </c:pt>
                <c:pt idx="1783">
                  <c:v>3837.67</c:v>
                </c:pt>
                <c:pt idx="1784">
                  <c:v>3839.6</c:v>
                </c:pt>
                <c:pt idx="1785">
                  <c:v>3841.53</c:v>
                </c:pt>
                <c:pt idx="1786">
                  <c:v>3843.45</c:v>
                </c:pt>
                <c:pt idx="1787">
                  <c:v>3845.38</c:v>
                </c:pt>
                <c:pt idx="1788">
                  <c:v>3847.31</c:v>
                </c:pt>
                <c:pt idx="1789">
                  <c:v>3849.24</c:v>
                </c:pt>
                <c:pt idx="1790">
                  <c:v>3851.17</c:v>
                </c:pt>
                <c:pt idx="1791">
                  <c:v>3853.1</c:v>
                </c:pt>
                <c:pt idx="1792">
                  <c:v>3855.03</c:v>
                </c:pt>
                <c:pt idx="1793">
                  <c:v>3856.95</c:v>
                </c:pt>
                <c:pt idx="1794">
                  <c:v>3858.88</c:v>
                </c:pt>
                <c:pt idx="1795">
                  <c:v>3860.81</c:v>
                </c:pt>
                <c:pt idx="1796">
                  <c:v>3862.74</c:v>
                </c:pt>
                <c:pt idx="1797">
                  <c:v>3864.67</c:v>
                </c:pt>
                <c:pt idx="1798">
                  <c:v>3866.6</c:v>
                </c:pt>
                <c:pt idx="1799">
                  <c:v>3868.52</c:v>
                </c:pt>
                <c:pt idx="1800">
                  <c:v>3870.45</c:v>
                </c:pt>
                <c:pt idx="1801">
                  <c:v>3872.38</c:v>
                </c:pt>
                <c:pt idx="1802">
                  <c:v>3874.31</c:v>
                </c:pt>
                <c:pt idx="1803">
                  <c:v>3876.24</c:v>
                </c:pt>
                <c:pt idx="1804">
                  <c:v>3878.17</c:v>
                </c:pt>
                <c:pt idx="1805">
                  <c:v>3880.1</c:v>
                </c:pt>
                <c:pt idx="1806">
                  <c:v>3882.02</c:v>
                </c:pt>
                <c:pt idx="1807">
                  <c:v>3883.95</c:v>
                </c:pt>
                <c:pt idx="1808">
                  <c:v>3885.88</c:v>
                </c:pt>
                <c:pt idx="1809">
                  <c:v>3887.81</c:v>
                </c:pt>
                <c:pt idx="1810">
                  <c:v>3889.74</c:v>
                </c:pt>
                <c:pt idx="1811">
                  <c:v>3891.67</c:v>
                </c:pt>
                <c:pt idx="1812">
                  <c:v>3893.59</c:v>
                </c:pt>
                <c:pt idx="1813">
                  <c:v>3895.52</c:v>
                </c:pt>
                <c:pt idx="1814">
                  <c:v>3897.45</c:v>
                </c:pt>
                <c:pt idx="1815">
                  <c:v>3899.38</c:v>
                </c:pt>
                <c:pt idx="1816">
                  <c:v>3901.31</c:v>
                </c:pt>
                <c:pt idx="1817">
                  <c:v>3903.24</c:v>
                </c:pt>
                <c:pt idx="1818">
                  <c:v>3905.17</c:v>
                </c:pt>
                <c:pt idx="1819">
                  <c:v>3907.09</c:v>
                </c:pt>
                <c:pt idx="1820">
                  <c:v>3909.02</c:v>
                </c:pt>
                <c:pt idx="1821">
                  <c:v>3910.95</c:v>
                </c:pt>
                <c:pt idx="1822">
                  <c:v>3912.88</c:v>
                </c:pt>
                <c:pt idx="1823">
                  <c:v>3914.81</c:v>
                </c:pt>
                <c:pt idx="1824">
                  <c:v>3916.74</c:v>
                </c:pt>
                <c:pt idx="1825">
                  <c:v>3918.67</c:v>
                </c:pt>
                <c:pt idx="1826">
                  <c:v>3920.59</c:v>
                </c:pt>
                <c:pt idx="1827">
                  <c:v>3922.52</c:v>
                </c:pt>
                <c:pt idx="1828">
                  <c:v>3924.45</c:v>
                </c:pt>
                <c:pt idx="1829">
                  <c:v>3926.38</c:v>
                </c:pt>
                <c:pt idx="1830">
                  <c:v>3928.31</c:v>
                </c:pt>
                <c:pt idx="1831">
                  <c:v>3930.24</c:v>
                </c:pt>
                <c:pt idx="1832">
                  <c:v>3932.16</c:v>
                </c:pt>
                <c:pt idx="1833">
                  <c:v>3934.09</c:v>
                </c:pt>
                <c:pt idx="1834">
                  <c:v>3936.02</c:v>
                </c:pt>
                <c:pt idx="1835">
                  <c:v>3937.95</c:v>
                </c:pt>
                <c:pt idx="1836">
                  <c:v>3939.88</c:v>
                </c:pt>
                <c:pt idx="1837">
                  <c:v>3941.81</c:v>
                </c:pt>
                <c:pt idx="1838">
                  <c:v>3943.74</c:v>
                </c:pt>
                <c:pt idx="1839">
                  <c:v>3945.66</c:v>
                </c:pt>
                <c:pt idx="1840">
                  <c:v>3947.59</c:v>
                </c:pt>
                <c:pt idx="1841">
                  <c:v>3949.52</c:v>
                </c:pt>
                <c:pt idx="1842">
                  <c:v>3951.45</c:v>
                </c:pt>
                <c:pt idx="1843">
                  <c:v>3953.38</c:v>
                </c:pt>
                <c:pt idx="1844">
                  <c:v>3955.31</c:v>
                </c:pt>
                <c:pt idx="1845">
                  <c:v>3957.23</c:v>
                </c:pt>
                <c:pt idx="1846">
                  <c:v>3959.16</c:v>
                </c:pt>
                <c:pt idx="1847">
                  <c:v>3961.09</c:v>
                </c:pt>
                <c:pt idx="1848">
                  <c:v>3963.02</c:v>
                </c:pt>
                <c:pt idx="1849">
                  <c:v>3964.95</c:v>
                </c:pt>
                <c:pt idx="1850">
                  <c:v>3966.88</c:v>
                </c:pt>
                <c:pt idx="1851">
                  <c:v>3968.81</c:v>
                </c:pt>
                <c:pt idx="1852">
                  <c:v>3970.73</c:v>
                </c:pt>
                <c:pt idx="1853">
                  <c:v>3972.66</c:v>
                </c:pt>
                <c:pt idx="1854">
                  <c:v>3974.59</c:v>
                </c:pt>
                <c:pt idx="1855">
                  <c:v>3976.52</c:v>
                </c:pt>
                <c:pt idx="1856">
                  <c:v>3978.45</c:v>
                </c:pt>
                <c:pt idx="1857">
                  <c:v>3980.38</c:v>
                </c:pt>
                <c:pt idx="1858">
                  <c:v>3982.3</c:v>
                </c:pt>
                <c:pt idx="1859">
                  <c:v>3984.23</c:v>
                </c:pt>
                <c:pt idx="1860">
                  <c:v>3986.16</c:v>
                </c:pt>
                <c:pt idx="1861">
                  <c:v>3988.09</c:v>
                </c:pt>
                <c:pt idx="1862">
                  <c:v>3990.02</c:v>
                </c:pt>
                <c:pt idx="1863">
                  <c:v>3991.95</c:v>
                </c:pt>
                <c:pt idx="1864">
                  <c:v>3993.88</c:v>
                </c:pt>
                <c:pt idx="1865">
                  <c:v>3995.8</c:v>
                </c:pt>
                <c:pt idx="1866">
                  <c:v>3997.73</c:v>
                </c:pt>
                <c:pt idx="1867">
                  <c:v>3999.66</c:v>
                </c:pt>
                <c:pt idx="1868">
                  <c:v>0.0</c:v>
                </c:pt>
              </c:numCache>
            </c:numRef>
          </c:xVal>
          <c:yVal>
            <c:numRef>
              <c:f>Sheet1!$B$2:$B$1870</c:f>
              <c:numCache>
                <c:formatCode>General</c:formatCode>
                <c:ptCount val="1869"/>
                <c:pt idx="0">
                  <c:v>-2.23987</c:v>
                </c:pt>
                <c:pt idx="1">
                  <c:v>-2.26543</c:v>
                </c:pt>
                <c:pt idx="2">
                  <c:v>-2.32159</c:v>
                </c:pt>
                <c:pt idx="3">
                  <c:v>-2.39354</c:v>
                </c:pt>
                <c:pt idx="4">
                  <c:v>-2.49835</c:v>
                </c:pt>
                <c:pt idx="5">
                  <c:v>-2.58701</c:v>
                </c:pt>
                <c:pt idx="6">
                  <c:v>-2.71753</c:v>
                </c:pt>
                <c:pt idx="7">
                  <c:v>-2.89747</c:v>
                </c:pt>
                <c:pt idx="8">
                  <c:v>-3.01749</c:v>
                </c:pt>
                <c:pt idx="9">
                  <c:v>-3.10795</c:v>
                </c:pt>
                <c:pt idx="10">
                  <c:v>-3.20844</c:v>
                </c:pt>
                <c:pt idx="11">
                  <c:v>-3.28144</c:v>
                </c:pt>
                <c:pt idx="12">
                  <c:v>-3.31631</c:v>
                </c:pt>
                <c:pt idx="13">
                  <c:v>-3.31954</c:v>
                </c:pt>
                <c:pt idx="14">
                  <c:v>-3.31243</c:v>
                </c:pt>
                <c:pt idx="15">
                  <c:v>-3.36509</c:v>
                </c:pt>
                <c:pt idx="16">
                  <c:v>-3.43718</c:v>
                </c:pt>
                <c:pt idx="17">
                  <c:v>-3.45524</c:v>
                </c:pt>
                <c:pt idx="18">
                  <c:v>-3.44074</c:v>
                </c:pt>
                <c:pt idx="19">
                  <c:v>-3.43084</c:v>
                </c:pt>
                <c:pt idx="20">
                  <c:v>-3.39823</c:v>
                </c:pt>
                <c:pt idx="21">
                  <c:v>-3.35503</c:v>
                </c:pt>
                <c:pt idx="22">
                  <c:v>-3.30928</c:v>
                </c:pt>
                <c:pt idx="23">
                  <c:v>-3.24638</c:v>
                </c:pt>
                <c:pt idx="24">
                  <c:v>-3.20081</c:v>
                </c:pt>
                <c:pt idx="25">
                  <c:v>-3.17406</c:v>
                </c:pt>
                <c:pt idx="26">
                  <c:v>-3.16793</c:v>
                </c:pt>
                <c:pt idx="27">
                  <c:v>-3.20279</c:v>
                </c:pt>
                <c:pt idx="28">
                  <c:v>-3.23836</c:v>
                </c:pt>
                <c:pt idx="29">
                  <c:v>-3.24475</c:v>
                </c:pt>
                <c:pt idx="30">
                  <c:v>-3.24117</c:v>
                </c:pt>
                <c:pt idx="31">
                  <c:v>-3.26274</c:v>
                </c:pt>
                <c:pt idx="32">
                  <c:v>-3.30208</c:v>
                </c:pt>
                <c:pt idx="33">
                  <c:v>-3.30911</c:v>
                </c:pt>
                <c:pt idx="34">
                  <c:v>-3.28927</c:v>
                </c:pt>
                <c:pt idx="35">
                  <c:v>-3.28672</c:v>
                </c:pt>
                <c:pt idx="36">
                  <c:v>-3.31863</c:v>
                </c:pt>
                <c:pt idx="37">
                  <c:v>-3.37408</c:v>
                </c:pt>
                <c:pt idx="38">
                  <c:v>-3.42933</c:v>
                </c:pt>
                <c:pt idx="39">
                  <c:v>-3.48627</c:v>
                </c:pt>
                <c:pt idx="40">
                  <c:v>-3.55932</c:v>
                </c:pt>
                <c:pt idx="41">
                  <c:v>-3.63256</c:v>
                </c:pt>
                <c:pt idx="42">
                  <c:v>-3.69029</c:v>
                </c:pt>
                <c:pt idx="43">
                  <c:v>-3.73636</c:v>
                </c:pt>
                <c:pt idx="44">
                  <c:v>-3.78374</c:v>
                </c:pt>
                <c:pt idx="45">
                  <c:v>-3.83292</c:v>
                </c:pt>
                <c:pt idx="46">
                  <c:v>-3.88526</c:v>
                </c:pt>
                <c:pt idx="47">
                  <c:v>-3.95448</c:v>
                </c:pt>
                <c:pt idx="48">
                  <c:v>-4.03904</c:v>
                </c:pt>
                <c:pt idx="49">
                  <c:v>-4.11492</c:v>
                </c:pt>
                <c:pt idx="50">
                  <c:v>-4.1758</c:v>
                </c:pt>
                <c:pt idx="51">
                  <c:v>-4.23849</c:v>
                </c:pt>
                <c:pt idx="52">
                  <c:v>-4.29638</c:v>
                </c:pt>
                <c:pt idx="53">
                  <c:v>-4.33131</c:v>
                </c:pt>
                <c:pt idx="54">
                  <c:v>-4.35595</c:v>
                </c:pt>
                <c:pt idx="55">
                  <c:v>-4.39297</c:v>
                </c:pt>
                <c:pt idx="56">
                  <c:v>-4.44257</c:v>
                </c:pt>
                <c:pt idx="57">
                  <c:v>-4.49015</c:v>
                </c:pt>
                <c:pt idx="58">
                  <c:v>-4.52888</c:v>
                </c:pt>
                <c:pt idx="59">
                  <c:v>-4.57331</c:v>
                </c:pt>
                <c:pt idx="60">
                  <c:v>-4.62967</c:v>
                </c:pt>
                <c:pt idx="61">
                  <c:v>-4.6789</c:v>
                </c:pt>
                <c:pt idx="62">
                  <c:v>-4.69986</c:v>
                </c:pt>
                <c:pt idx="63">
                  <c:v>-4.70445</c:v>
                </c:pt>
                <c:pt idx="64">
                  <c:v>-4.71665</c:v>
                </c:pt>
                <c:pt idx="65">
                  <c:v>-4.72934</c:v>
                </c:pt>
                <c:pt idx="66">
                  <c:v>-4.73006</c:v>
                </c:pt>
                <c:pt idx="67">
                  <c:v>-4.72913</c:v>
                </c:pt>
                <c:pt idx="68">
                  <c:v>-4.73774</c:v>
                </c:pt>
                <c:pt idx="69">
                  <c:v>-4.75517</c:v>
                </c:pt>
                <c:pt idx="70">
                  <c:v>-4.77879</c:v>
                </c:pt>
                <c:pt idx="71">
                  <c:v>-4.80402</c:v>
                </c:pt>
                <c:pt idx="72">
                  <c:v>-4.8231</c:v>
                </c:pt>
                <c:pt idx="73">
                  <c:v>-4.84041</c:v>
                </c:pt>
                <c:pt idx="74">
                  <c:v>-4.869</c:v>
                </c:pt>
                <c:pt idx="75">
                  <c:v>-4.91142</c:v>
                </c:pt>
                <c:pt idx="76">
                  <c:v>-4.96954</c:v>
                </c:pt>
                <c:pt idx="77">
                  <c:v>-5.03912</c:v>
                </c:pt>
                <c:pt idx="78">
                  <c:v>-5.10983</c:v>
                </c:pt>
                <c:pt idx="79">
                  <c:v>-5.18568</c:v>
                </c:pt>
                <c:pt idx="80">
                  <c:v>-5.26088</c:v>
                </c:pt>
                <c:pt idx="81">
                  <c:v>-5.31159</c:v>
                </c:pt>
                <c:pt idx="82">
                  <c:v>-5.33421</c:v>
                </c:pt>
                <c:pt idx="83">
                  <c:v>-5.33591</c:v>
                </c:pt>
                <c:pt idx="84">
                  <c:v>-5.31428</c:v>
                </c:pt>
                <c:pt idx="85">
                  <c:v>-5.26844</c:v>
                </c:pt>
                <c:pt idx="86">
                  <c:v>-5.20227</c:v>
                </c:pt>
                <c:pt idx="87">
                  <c:v>-5.12981</c:v>
                </c:pt>
                <c:pt idx="88">
                  <c:v>-5.06652</c:v>
                </c:pt>
                <c:pt idx="89">
                  <c:v>-5.01617</c:v>
                </c:pt>
                <c:pt idx="90">
                  <c:v>-4.98159</c:v>
                </c:pt>
                <c:pt idx="91">
                  <c:v>-4.96275</c:v>
                </c:pt>
                <c:pt idx="92">
                  <c:v>-4.95613</c:v>
                </c:pt>
                <c:pt idx="93">
                  <c:v>-4.95892</c:v>
                </c:pt>
                <c:pt idx="94">
                  <c:v>-4.96707</c:v>
                </c:pt>
                <c:pt idx="95">
                  <c:v>-4.98455</c:v>
                </c:pt>
                <c:pt idx="96">
                  <c:v>-5.00899</c:v>
                </c:pt>
                <c:pt idx="97">
                  <c:v>-5.0288</c:v>
                </c:pt>
                <c:pt idx="98">
                  <c:v>-5.05325</c:v>
                </c:pt>
                <c:pt idx="99">
                  <c:v>-5.09117</c:v>
                </c:pt>
                <c:pt idx="100">
                  <c:v>-5.13087</c:v>
                </c:pt>
                <c:pt idx="101">
                  <c:v>-5.1668</c:v>
                </c:pt>
                <c:pt idx="102">
                  <c:v>-5.19426</c:v>
                </c:pt>
                <c:pt idx="103">
                  <c:v>-5.20544</c:v>
                </c:pt>
                <c:pt idx="104">
                  <c:v>-5.20569</c:v>
                </c:pt>
                <c:pt idx="105">
                  <c:v>-5.19751</c:v>
                </c:pt>
                <c:pt idx="106">
                  <c:v>-5.17662</c:v>
                </c:pt>
                <c:pt idx="107">
                  <c:v>-5.14715</c:v>
                </c:pt>
                <c:pt idx="108">
                  <c:v>-5.11965</c:v>
                </c:pt>
                <c:pt idx="109">
                  <c:v>-5.10427</c:v>
                </c:pt>
                <c:pt idx="110">
                  <c:v>-5.09893</c:v>
                </c:pt>
                <c:pt idx="111">
                  <c:v>-5.09021</c:v>
                </c:pt>
                <c:pt idx="112">
                  <c:v>-5.07345</c:v>
                </c:pt>
                <c:pt idx="113">
                  <c:v>-5.05228</c:v>
                </c:pt>
                <c:pt idx="114">
                  <c:v>-5.02886</c:v>
                </c:pt>
                <c:pt idx="115">
                  <c:v>-4.99805</c:v>
                </c:pt>
                <c:pt idx="116">
                  <c:v>-4.94893</c:v>
                </c:pt>
                <c:pt idx="117">
                  <c:v>-4.88265</c:v>
                </c:pt>
                <c:pt idx="118">
                  <c:v>-4.81104</c:v>
                </c:pt>
                <c:pt idx="119">
                  <c:v>-4.73171</c:v>
                </c:pt>
                <c:pt idx="120">
                  <c:v>-4.64292</c:v>
                </c:pt>
                <c:pt idx="121">
                  <c:v>-4.55386</c:v>
                </c:pt>
                <c:pt idx="122">
                  <c:v>-4.4688</c:v>
                </c:pt>
                <c:pt idx="123">
                  <c:v>-4.39496</c:v>
                </c:pt>
                <c:pt idx="124">
                  <c:v>-4.33943</c:v>
                </c:pt>
                <c:pt idx="125">
                  <c:v>-4.30489</c:v>
                </c:pt>
                <c:pt idx="126">
                  <c:v>-4.29722</c:v>
                </c:pt>
                <c:pt idx="127">
                  <c:v>-4.31062</c:v>
                </c:pt>
                <c:pt idx="128">
                  <c:v>-4.33558</c:v>
                </c:pt>
                <c:pt idx="129">
                  <c:v>-4.36881</c:v>
                </c:pt>
                <c:pt idx="130">
                  <c:v>-4.40682</c:v>
                </c:pt>
                <c:pt idx="131">
                  <c:v>-4.44912</c:v>
                </c:pt>
                <c:pt idx="132">
                  <c:v>-4.4864</c:v>
                </c:pt>
                <c:pt idx="133">
                  <c:v>-4.51276</c:v>
                </c:pt>
                <c:pt idx="134">
                  <c:v>-4.53338</c:v>
                </c:pt>
                <c:pt idx="135">
                  <c:v>-4.55575</c:v>
                </c:pt>
                <c:pt idx="136">
                  <c:v>-4.60552</c:v>
                </c:pt>
                <c:pt idx="137">
                  <c:v>-4.65737</c:v>
                </c:pt>
                <c:pt idx="138">
                  <c:v>-4.66453</c:v>
                </c:pt>
                <c:pt idx="139">
                  <c:v>-4.6545</c:v>
                </c:pt>
                <c:pt idx="140">
                  <c:v>-4.63606</c:v>
                </c:pt>
                <c:pt idx="141">
                  <c:v>-4.60085</c:v>
                </c:pt>
                <c:pt idx="142">
                  <c:v>-4.54357</c:v>
                </c:pt>
                <c:pt idx="143">
                  <c:v>-4.44267</c:v>
                </c:pt>
                <c:pt idx="144">
                  <c:v>-4.32386</c:v>
                </c:pt>
                <c:pt idx="145">
                  <c:v>-4.23204</c:v>
                </c:pt>
                <c:pt idx="146">
                  <c:v>-4.14688</c:v>
                </c:pt>
                <c:pt idx="147">
                  <c:v>-4.0626</c:v>
                </c:pt>
                <c:pt idx="148">
                  <c:v>-3.9848</c:v>
                </c:pt>
                <c:pt idx="149">
                  <c:v>-3.9129</c:v>
                </c:pt>
                <c:pt idx="150">
                  <c:v>-3.84471</c:v>
                </c:pt>
                <c:pt idx="151">
                  <c:v>-3.78196</c:v>
                </c:pt>
                <c:pt idx="152">
                  <c:v>-3.72965</c:v>
                </c:pt>
                <c:pt idx="153">
                  <c:v>-3.68903</c:v>
                </c:pt>
                <c:pt idx="154">
                  <c:v>-3.65746</c:v>
                </c:pt>
                <c:pt idx="155">
                  <c:v>-3.63486</c:v>
                </c:pt>
                <c:pt idx="156">
                  <c:v>-3.61875</c:v>
                </c:pt>
                <c:pt idx="157">
                  <c:v>-3.60152</c:v>
                </c:pt>
                <c:pt idx="158">
                  <c:v>-3.57992</c:v>
                </c:pt>
                <c:pt idx="159">
                  <c:v>-3.55636</c:v>
                </c:pt>
                <c:pt idx="160">
                  <c:v>-3.52887</c:v>
                </c:pt>
                <c:pt idx="161">
                  <c:v>-3.49021</c:v>
                </c:pt>
                <c:pt idx="162">
                  <c:v>-3.44132</c:v>
                </c:pt>
                <c:pt idx="163">
                  <c:v>-3.38783</c:v>
                </c:pt>
                <c:pt idx="164">
                  <c:v>-3.32444</c:v>
                </c:pt>
                <c:pt idx="165">
                  <c:v>-3.24457</c:v>
                </c:pt>
                <c:pt idx="166">
                  <c:v>-3.14991</c:v>
                </c:pt>
                <c:pt idx="167">
                  <c:v>-3.044</c:v>
                </c:pt>
                <c:pt idx="168">
                  <c:v>-2.93155</c:v>
                </c:pt>
                <c:pt idx="169">
                  <c:v>-2.81569</c:v>
                </c:pt>
                <c:pt idx="170">
                  <c:v>-2.69839</c:v>
                </c:pt>
                <c:pt idx="171">
                  <c:v>-2.5892</c:v>
                </c:pt>
                <c:pt idx="172">
                  <c:v>-2.49146</c:v>
                </c:pt>
                <c:pt idx="173">
                  <c:v>-2.39477</c:v>
                </c:pt>
                <c:pt idx="174">
                  <c:v>-2.29648</c:v>
                </c:pt>
                <c:pt idx="175">
                  <c:v>-2.2028</c:v>
                </c:pt>
                <c:pt idx="176">
                  <c:v>-2.11263</c:v>
                </c:pt>
                <c:pt idx="177">
                  <c:v>-2.02291</c:v>
                </c:pt>
                <c:pt idx="178">
                  <c:v>-1.93453</c:v>
                </c:pt>
                <c:pt idx="179">
                  <c:v>-1.84876</c:v>
                </c:pt>
                <c:pt idx="180">
                  <c:v>-1.7691</c:v>
                </c:pt>
                <c:pt idx="181">
                  <c:v>-1.69777</c:v>
                </c:pt>
                <c:pt idx="182">
                  <c:v>-1.63267</c:v>
                </c:pt>
                <c:pt idx="183">
                  <c:v>-1.57324</c:v>
                </c:pt>
                <c:pt idx="184">
                  <c:v>-1.52134</c:v>
                </c:pt>
                <c:pt idx="185">
                  <c:v>-1.47495</c:v>
                </c:pt>
                <c:pt idx="186">
                  <c:v>-1.42722</c:v>
                </c:pt>
                <c:pt idx="187">
                  <c:v>-1.37445</c:v>
                </c:pt>
                <c:pt idx="188">
                  <c:v>-1.31916</c:v>
                </c:pt>
                <c:pt idx="189">
                  <c:v>-1.26247</c:v>
                </c:pt>
                <c:pt idx="190">
                  <c:v>-1.20327</c:v>
                </c:pt>
                <c:pt idx="191">
                  <c:v>-1.14623</c:v>
                </c:pt>
                <c:pt idx="192">
                  <c:v>-1.09881</c:v>
                </c:pt>
                <c:pt idx="193">
                  <c:v>-1.06535</c:v>
                </c:pt>
                <c:pt idx="194">
                  <c:v>-1.04841</c:v>
                </c:pt>
                <c:pt idx="195">
                  <c:v>-1.04066</c:v>
                </c:pt>
                <c:pt idx="196">
                  <c:v>-1.02845</c:v>
                </c:pt>
                <c:pt idx="197">
                  <c:v>-1.00466</c:v>
                </c:pt>
                <c:pt idx="198">
                  <c:v>-0.960838</c:v>
                </c:pt>
                <c:pt idx="199">
                  <c:v>-0.893547</c:v>
                </c:pt>
                <c:pt idx="200">
                  <c:v>-0.810253</c:v>
                </c:pt>
                <c:pt idx="201">
                  <c:v>-0.714334</c:v>
                </c:pt>
                <c:pt idx="202">
                  <c:v>-0.612457</c:v>
                </c:pt>
                <c:pt idx="203">
                  <c:v>-0.516941</c:v>
                </c:pt>
                <c:pt idx="204">
                  <c:v>-0.434849</c:v>
                </c:pt>
                <c:pt idx="205">
                  <c:v>-0.37222</c:v>
                </c:pt>
                <c:pt idx="206">
                  <c:v>-0.331779</c:v>
                </c:pt>
                <c:pt idx="207">
                  <c:v>-0.308508</c:v>
                </c:pt>
                <c:pt idx="208">
                  <c:v>-0.29421</c:v>
                </c:pt>
                <c:pt idx="209">
                  <c:v>-0.283219</c:v>
                </c:pt>
                <c:pt idx="210">
                  <c:v>-0.275544</c:v>
                </c:pt>
                <c:pt idx="211">
                  <c:v>-0.269403</c:v>
                </c:pt>
                <c:pt idx="212">
                  <c:v>-0.256381</c:v>
                </c:pt>
                <c:pt idx="213">
                  <c:v>-0.230195</c:v>
                </c:pt>
                <c:pt idx="214">
                  <c:v>-0.195574</c:v>
                </c:pt>
                <c:pt idx="215">
                  <c:v>-0.165591</c:v>
                </c:pt>
                <c:pt idx="216">
                  <c:v>-0.14754</c:v>
                </c:pt>
                <c:pt idx="217">
                  <c:v>-0.140377</c:v>
                </c:pt>
                <c:pt idx="218">
                  <c:v>-0.147594</c:v>
                </c:pt>
                <c:pt idx="219">
                  <c:v>-0.171497</c:v>
                </c:pt>
                <c:pt idx="220">
                  <c:v>-0.200206</c:v>
                </c:pt>
                <c:pt idx="221">
                  <c:v>-0.218974</c:v>
                </c:pt>
                <c:pt idx="222">
                  <c:v>-0.223643</c:v>
                </c:pt>
                <c:pt idx="223">
                  <c:v>-0.216102</c:v>
                </c:pt>
                <c:pt idx="224">
                  <c:v>-0.194259</c:v>
                </c:pt>
                <c:pt idx="225">
                  <c:v>-0.153534</c:v>
                </c:pt>
                <c:pt idx="226">
                  <c:v>-0.0982616</c:v>
                </c:pt>
                <c:pt idx="227">
                  <c:v>-0.0394656</c:v>
                </c:pt>
                <c:pt idx="228">
                  <c:v>0.0728885</c:v>
                </c:pt>
                <c:pt idx="229">
                  <c:v>0.181822</c:v>
                </c:pt>
                <c:pt idx="230">
                  <c:v>0.285122</c:v>
                </c:pt>
                <c:pt idx="231">
                  <c:v>0.380042</c:v>
                </c:pt>
                <c:pt idx="232">
                  <c:v>0.463103</c:v>
                </c:pt>
                <c:pt idx="233">
                  <c:v>0.532116</c:v>
                </c:pt>
                <c:pt idx="234">
                  <c:v>0.587713</c:v>
                </c:pt>
                <c:pt idx="235">
                  <c:v>0.626929</c:v>
                </c:pt>
                <c:pt idx="236">
                  <c:v>0.648335</c:v>
                </c:pt>
                <c:pt idx="237">
                  <c:v>0.655558</c:v>
                </c:pt>
                <c:pt idx="238">
                  <c:v>0.646453</c:v>
                </c:pt>
                <c:pt idx="239">
                  <c:v>0.622989</c:v>
                </c:pt>
                <c:pt idx="240">
                  <c:v>0.592899</c:v>
                </c:pt>
                <c:pt idx="241">
                  <c:v>0.553531</c:v>
                </c:pt>
                <c:pt idx="242">
                  <c:v>0.505257</c:v>
                </c:pt>
                <c:pt idx="243">
                  <c:v>0.454872</c:v>
                </c:pt>
                <c:pt idx="244">
                  <c:v>0.402904</c:v>
                </c:pt>
                <c:pt idx="245">
                  <c:v>0.349174</c:v>
                </c:pt>
                <c:pt idx="246">
                  <c:v>0.287218</c:v>
                </c:pt>
                <c:pt idx="247">
                  <c:v>0.206212</c:v>
                </c:pt>
                <c:pt idx="248">
                  <c:v>0.105193</c:v>
                </c:pt>
                <c:pt idx="249">
                  <c:v>-0.0171532</c:v>
                </c:pt>
                <c:pt idx="250">
                  <c:v>-0.163423</c:v>
                </c:pt>
                <c:pt idx="251">
                  <c:v>-0.327414</c:v>
                </c:pt>
                <c:pt idx="252">
                  <c:v>-0.501897</c:v>
                </c:pt>
                <c:pt idx="253">
                  <c:v>-0.67826</c:v>
                </c:pt>
                <c:pt idx="254">
                  <c:v>-0.838321</c:v>
                </c:pt>
                <c:pt idx="255">
                  <c:v>-0.961984</c:v>
                </c:pt>
                <c:pt idx="256">
                  <c:v>-1.03715</c:v>
                </c:pt>
                <c:pt idx="257">
                  <c:v>-1.05599</c:v>
                </c:pt>
                <c:pt idx="258">
                  <c:v>-1.01556</c:v>
                </c:pt>
                <c:pt idx="259">
                  <c:v>-0.923192</c:v>
                </c:pt>
                <c:pt idx="260">
                  <c:v>-0.788495</c:v>
                </c:pt>
                <c:pt idx="261">
                  <c:v>-0.626589</c:v>
                </c:pt>
                <c:pt idx="262">
                  <c:v>-0.463038</c:v>
                </c:pt>
                <c:pt idx="263">
                  <c:v>-0.314524</c:v>
                </c:pt>
                <c:pt idx="264">
                  <c:v>-0.188245</c:v>
                </c:pt>
                <c:pt idx="265">
                  <c:v>-0.0897811</c:v>
                </c:pt>
                <c:pt idx="266">
                  <c:v>-0.0153213</c:v>
                </c:pt>
                <c:pt idx="267">
                  <c:v>0.0392366</c:v>
                </c:pt>
                <c:pt idx="268">
                  <c:v>0.0751526</c:v>
                </c:pt>
                <c:pt idx="269">
                  <c:v>0.100819</c:v>
                </c:pt>
                <c:pt idx="270">
                  <c:v>0.0709305</c:v>
                </c:pt>
                <c:pt idx="271">
                  <c:v>0.0417141</c:v>
                </c:pt>
                <c:pt idx="272">
                  <c:v>0.0139569</c:v>
                </c:pt>
                <c:pt idx="273">
                  <c:v>-0.0152248</c:v>
                </c:pt>
                <c:pt idx="274">
                  <c:v>-0.0486417</c:v>
                </c:pt>
                <c:pt idx="275">
                  <c:v>-0.090222</c:v>
                </c:pt>
                <c:pt idx="276">
                  <c:v>-0.148615</c:v>
                </c:pt>
                <c:pt idx="277">
                  <c:v>-0.232293</c:v>
                </c:pt>
                <c:pt idx="278">
                  <c:v>-0.34674</c:v>
                </c:pt>
                <c:pt idx="279">
                  <c:v>-0.493354</c:v>
                </c:pt>
                <c:pt idx="280">
                  <c:v>-0.667803</c:v>
                </c:pt>
                <c:pt idx="281">
                  <c:v>-0.863734</c:v>
                </c:pt>
                <c:pt idx="282">
                  <c:v>-1.07215</c:v>
                </c:pt>
                <c:pt idx="283">
                  <c:v>-1.27948</c:v>
                </c:pt>
                <c:pt idx="284">
                  <c:v>-1.47546</c:v>
                </c:pt>
                <c:pt idx="285">
                  <c:v>-1.65586</c:v>
                </c:pt>
                <c:pt idx="286">
                  <c:v>-1.81751</c:v>
                </c:pt>
                <c:pt idx="287">
                  <c:v>-1.95898</c:v>
                </c:pt>
                <c:pt idx="288">
                  <c:v>-2.08372</c:v>
                </c:pt>
                <c:pt idx="289">
                  <c:v>-2.19889</c:v>
                </c:pt>
                <c:pt idx="290">
                  <c:v>-2.31295</c:v>
                </c:pt>
                <c:pt idx="291">
                  <c:v>-2.43405</c:v>
                </c:pt>
                <c:pt idx="292">
                  <c:v>-2.56596</c:v>
                </c:pt>
                <c:pt idx="293">
                  <c:v>-2.71045</c:v>
                </c:pt>
                <c:pt idx="294">
                  <c:v>-2.87234</c:v>
                </c:pt>
                <c:pt idx="295">
                  <c:v>-3.05014</c:v>
                </c:pt>
                <c:pt idx="296">
                  <c:v>-3.23461</c:v>
                </c:pt>
                <c:pt idx="297">
                  <c:v>-3.42108</c:v>
                </c:pt>
                <c:pt idx="298">
                  <c:v>-3.60563</c:v>
                </c:pt>
                <c:pt idx="299">
                  <c:v>-3.77953</c:v>
                </c:pt>
                <c:pt idx="300">
                  <c:v>-3.93418</c:v>
                </c:pt>
                <c:pt idx="301">
                  <c:v>-4.06084</c:v>
                </c:pt>
                <c:pt idx="302">
                  <c:v>-4.15437</c:v>
                </c:pt>
                <c:pt idx="303">
                  <c:v>-4.21783</c:v>
                </c:pt>
                <c:pt idx="304">
                  <c:v>-4.25614</c:v>
                </c:pt>
                <c:pt idx="305">
                  <c:v>-4.27468</c:v>
                </c:pt>
                <c:pt idx="306">
                  <c:v>-4.28267</c:v>
                </c:pt>
                <c:pt idx="307">
                  <c:v>-4.2926</c:v>
                </c:pt>
                <c:pt idx="308">
                  <c:v>-4.31554</c:v>
                </c:pt>
                <c:pt idx="309">
                  <c:v>-4.35352</c:v>
                </c:pt>
                <c:pt idx="310">
                  <c:v>-4.40185</c:v>
                </c:pt>
                <c:pt idx="311">
                  <c:v>-4.45586</c:v>
                </c:pt>
                <c:pt idx="312">
                  <c:v>-4.51017</c:v>
                </c:pt>
                <c:pt idx="313">
                  <c:v>-4.55837</c:v>
                </c:pt>
                <c:pt idx="314">
                  <c:v>-4.5934</c:v>
                </c:pt>
                <c:pt idx="315">
                  <c:v>-4.61236</c:v>
                </c:pt>
                <c:pt idx="316">
                  <c:v>-4.61998</c:v>
                </c:pt>
                <c:pt idx="317">
                  <c:v>-4.6213</c:v>
                </c:pt>
                <c:pt idx="318">
                  <c:v>-4.61934</c:v>
                </c:pt>
                <c:pt idx="319">
                  <c:v>-4.6177</c:v>
                </c:pt>
                <c:pt idx="320">
                  <c:v>-4.62076</c:v>
                </c:pt>
                <c:pt idx="321">
                  <c:v>-4.63305</c:v>
                </c:pt>
                <c:pt idx="322">
                  <c:v>-4.65264</c:v>
                </c:pt>
                <c:pt idx="323">
                  <c:v>-4.67459</c:v>
                </c:pt>
                <c:pt idx="324">
                  <c:v>-4.69852</c:v>
                </c:pt>
                <c:pt idx="325">
                  <c:v>-4.72179</c:v>
                </c:pt>
                <c:pt idx="326">
                  <c:v>-4.7384</c:v>
                </c:pt>
                <c:pt idx="327">
                  <c:v>-4.74173</c:v>
                </c:pt>
                <c:pt idx="328">
                  <c:v>-4.72494</c:v>
                </c:pt>
                <c:pt idx="329">
                  <c:v>-4.688449999999999</c:v>
                </c:pt>
                <c:pt idx="330">
                  <c:v>-4.63913</c:v>
                </c:pt>
                <c:pt idx="331">
                  <c:v>-4.58235</c:v>
                </c:pt>
                <c:pt idx="332">
                  <c:v>-4.52202</c:v>
                </c:pt>
                <c:pt idx="333">
                  <c:v>-4.46586</c:v>
                </c:pt>
                <c:pt idx="334">
                  <c:v>-4.42458</c:v>
                </c:pt>
                <c:pt idx="335">
                  <c:v>-4.40468</c:v>
                </c:pt>
                <c:pt idx="336">
                  <c:v>-4.40641</c:v>
                </c:pt>
                <c:pt idx="337">
                  <c:v>-4.42441</c:v>
                </c:pt>
                <c:pt idx="338">
                  <c:v>-4.45302</c:v>
                </c:pt>
                <c:pt idx="339">
                  <c:v>-4.48762</c:v>
                </c:pt>
                <c:pt idx="340">
                  <c:v>-4.51814</c:v>
                </c:pt>
                <c:pt idx="341">
                  <c:v>-4.535</c:v>
                </c:pt>
                <c:pt idx="342">
                  <c:v>-4.5352</c:v>
                </c:pt>
                <c:pt idx="343">
                  <c:v>-4.52048</c:v>
                </c:pt>
                <c:pt idx="344">
                  <c:v>-4.489</c:v>
                </c:pt>
                <c:pt idx="345">
                  <c:v>-4.43255</c:v>
                </c:pt>
                <c:pt idx="346">
                  <c:v>-4.35889</c:v>
                </c:pt>
                <c:pt idx="347">
                  <c:v>-4.28963</c:v>
                </c:pt>
                <c:pt idx="348">
                  <c:v>-4.23427</c:v>
                </c:pt>
                <c:pt idx="349">
                  <c:v>-4.19021</c:v>
                </c:pt>
                <c:pt idx="350">
                  <c:v>-4.14837</c:v>
                </c:pt>
                <c:pt idx="351">
                  <c:v>-4.10577</c:v>
                </c:pt>
                <c:pt idx="352">
                  <c:v>-4.07298</c:v>
                </c:pt>
                <c:pt idx="353">
                  <c:v>-4.05023</c:v>
                </c:pt>
                <c:pt idx="354">
                  <c:v>-4.02322</c:v>
                </c:pt>
                <c:pt idx="355">
                  <c:v>-3.98728</c:v>
                </c:pt>
                <c:pt idx="356">
                  <c:v>-3.94885</c:v>
                </c:pt>
                <c:pt idx="357">
                  <c:v>-3.9158</c:v>
                </c:pt>
                <c:pt idx="358">
                  <c:v>-3.89445</c:v>
                </c:pt>
                <c:pt idx="359">
                  <c:v>-3.88341</c:v>
                </c:pt>
                <c:pt idx="360">
                  <c:v>-3.87793</c:v>
                </c:pt>
                <c:pt idx="361">
                  <c:v>-3.87562</c:v>
                </c:pt>
                <c:pt idx="362">
                  <c:v>-3.87526</c:v>
                </c:pt>
                <c:pt idx="363">
                  <c:v>-3.87931</c:v>
                </c:pt>
                <c:pt idx="364">
                  <c:v>-3.88569</c:v>
                </c:pt>
                <c:pt idx="365">
                  <c:v>-3.88863</c:v>
                </c:pt>
                <c:pt idx="366">
                  <c:v>-3.88918</c:v>
                </c:pt>
                <c:pt idx="367">
                  <c:v>-3.88655</c:v>
                </c:pt>
                <c:pt idx="368">
                  <c:v>-3.87816</c:v>
                </c:pt>
                <c:pt idx="369">
                  <c:v>-3.86284</c:v>
                </c:pt>
                <c:pt idx="370">
                  <c:v>-3.83625</c:v>
                </c:pt>
                <c:pt idx="371">
                  <c:v>-3.80155</c:v>
                </c:pt>
                <c:pt idx="372">
                  <c:v>-3.76649</c:v>
                </c:pt>
                <c:pt idx="373">
                  <c:v>-3.72736</c:v>
                </c:pt>
                <c:pt idx="374">
                  <c:v>-3.67821</c:v>
                </c:pt>
                <c:pt idx="375">
                  <c:v>-3.6212</c:v>
                </c:pt>
                <c:pt idx="376">
                  <c:v>-3.56023</c:v>
                </c:pt>
                <c:pt idx="377">
                  <c:v>-3.49603</c:v>
                </c:pt>
                <c:pt idx="378">
                  <c:v>-3.42633</c:v>
                </c:pt>
                <c:pt idx="379">
                  <c:v>-3.35023</c:v>
                </c:pt>
                <c:pt idx="380">
                  <c:v>-3.26973</c:v>
                </c:pt>
                <c:pt idx="381">
                  <c:v>-3.18757</c:v>
                </c:pt>
                <c:pt idx="382">
                  <c:v>-3.10798</c:v>
                </c:pt>
                <c:pt idx="383">
                  <c:v>-3.03649</c:v>
                </c:pt>
                <c:pt idx="384">
                  <c:v>-2.9813</c:v>
                </c:pt>
                <c:pt idx="385">
                  <c:v>-2.94745</c:v>
                </c:pt>
                <c:pt idx="386">
                  <c:v>-2.93013</c:v>
                </c:pt>
                <c:pt idx="387">
                  <c:v>-2.92864</c:v>
                </c:pt>
                <c:pt idx="388">
                  <c:v>-2.94674</c:v>
                </c:pt>
                <c:pt idx="389">
                  <c:v>-2.97813</c:v>
                </c:pt>
                <c:pt idx="390">
                  <c:v>-3.01114</c:v>
                </c:pt>
                <c:pt idx="391">
                  <c:v>-3.03473</c:v>
                </c:pt>
                <c:pt idx="392">
                  <c:v>-3.04366</c:v>
                </c:pt>
                <c:pt idx="393">
                  <c:v>-3.04143</c:v>
                </c:pt>
                <c:pt idx="394">
                  <c:v>-3.02702</c:v>
                </c:pt>
                <c:pt idx="395">
                  <c:v>-2.99474</c:v>
                </c:pt>
                <c:pt idx="396">
                  <c:v>-2.94372</c:v>
                </c:pt>
                <c:pt idx="397">
                  <c:v>-2.87367</c:v>
                </c:pt>
                <c:pt idx="398">
                  <c:v>-2.78337</c:v>
                </c:pt>
                <c:pt idx="399">
                  <c:v>-2.67291</c:v>
                </c:pt>
                <c:pt idx="400">
                  <c:v>-2.54315</c:v>
                </c:pt>
                <c:pt idx="401">
                  <c:v>-2.39701</c:v>
                </c:pt>
                <c:pt idx="402">
                  <c:v>-2.23732</c:v>
                </c:pt>
                <c:pt idx="403">
                  <c:v>-2.06535</c:v>
                </c:pt>
                <c:pt idx="404">
                  <c:v>-1.88491</c:v>
                </c:pt>
                <c:pt idx="405">
                  <c:v>-1.70237</c:v>
                </c:pt>
                <c:pt idx="406">
                  <c:v>-1.52543</c:v>
                </c:pt>
                <c:pt idx="407">
                  <c:v>-1.3621</c:v>
                </c:pt>
                <c:pt idx="408">
                  <c:v>-1.21859</c:v>
                </c:pt>
                <c:pt idx="409">
                  <c:v>-1.10155</c:v>
                </c:pt>
                <c:pt idx="410">
                  <c:v>-1.01626</c:v>
                </c:pt>
                <c:pt idx="411">
                  <c:v>-0.961749</c:v>
                </c:pt>
                <c:pt idx="412">
                  <c:v>-0.935084</c:v>
                </c:pt>
                <c:pt idx="413">
                  <c:v>-0.930641</c:v>
                </c:pt>
                <c:pt idx="414">
                  <c:v>-0.93732</c:v>
                </c:pt>
                <c:pt idx="415">
                  <c:v>-0.945661</c:v>
                </c:pt>
                <c:pt idx="416">
                  <c:v>-0.945247</c:v>
                </c:pt>
                <c:pt idx="417">
                  <c:v>-0.921907</c:v>
                </c:pt>
                <c:pt idx="418">
                  <c:v>-0.867341</c:v>
                </c:pt>
                <c:pt idx="419">
                  <c:v>-0.779992</c:v>
                </c:pt>
                <c:pt idx="420">
                  <c:v>-0.662767</c:v>
                </c:pt>
                <c:pt idx="421">
                  <c:v>-0.524723</c:v>
                </c:pt>
                <c:pt idx="422">
                  <c:v>-0.376118</c:v>
                </c:pt>
                <c:pt idx="423">
                  <c:v>-0.228665</c:v>
                </c:pt>
                <c:pt idx="424">
                  <c:v>-0.099807</c:v>
                </c:pt>
                <c:pt idx="425">
                  <c:v>-0.00312781</c:v>
                </c:pt>
                <c:pt idx="426">
                  <c:v>0.0584487</c:v>
                </c:pt>
                <c:pt idx="427">
                  <c:v>0.0858806</c:v>
                </c:pt>
                <c:pt idx="428">
                  <c:v>0.0822427</c:v>
                </c:pt>
                <c:pt idx="429">
                  <c:v>0.0542728</c:v>
                </c:pt>
                <c:pt idx="430">
                  <c:v>0.00997927</c:v>
                </c:pt>
                <c:pt idx="431">
                  <c:v>-0.0425236</c:v>
                </c:pt>
                <c:pt idx="432">
                  <c:v>-0.0971188</c:v>
                </c:pt>
                <c:pt idx="433">
                  <c:v>-0.148635</c:v>
                </c:pt>
                <c:pt idx="434">
                  <c:v>-0.19039</c:v>
                </c:pt>
                <c:pt idx="435">
                  <c:v>-0.217148</c:v>
                </c:pt>
                <c:pt idx="436">
                  <c:v>-0.226433</c:v>
                </c:pt>
                <c:pt idx="437">
                  <c:v>-0.217069</c:v>
                </c:pt>
                <c:pt idx="438">
                  <c:v>-0.189017</c:v>
                </c:pt>
                <c:pt idx="439">
                  <c:v>-0.144141</c:v>
                </c:pt>
                <c:pt idx="440">
                  <c:v>-0.0857779</c:v>
                </c:pt>
                <c:pt idx="441">
                  <c:v>-0.018976</c:v>
                </c:pt>
                <c:pt idx="442">
                  <c:v>0.0240912</c:v>
                </c:pt>
                <c:pt idx="443">
                  <c:v>0.0671332</c:v>
                </c:pt>
                <c:pt idx="444">
                  <c:v>0.106021</c:v>
                </c:pt>
                <c:pt idx="445">
                  <c:v>0.133678</c:v>
                </c:pt>
                <c:pt idx="446">
                  <c:v>0.147013</c:v>
                </c:pt>
                <c:pt idx="447">
                  <c:v>0.145504</c:v>
                </c:pt>
                <c:pt idx="448">
                  <c:v>0.131106</c:v>
                </c:pt>
                <c:pt idx="449">
                  <c:v>0.107647</c:v>
                </c:pt>
                <c:pt idx="450">
                  <c:v>0.0748937</c:v>
                </c:pt>
                <c:pt idx="451">
                  <c:v>0.0334366</c:v>
                </c:pt>
                <c:pt idx="452">
                  <c:v>-0.0132713</c:v>
                </c:pt>
                <c:pt idx="453">
                  <c:v>-0.066626</c:v>
                </c:pt>
                <c:pt idx="454">
                  <c:v>-0.12911</c:v>
                </c:pt>
                <c:pt idx="455">
                  <c:v>-0.194567</c:v>
                </c:pt>
                <c:pt idx="456">
                  <c:v>-0.253928</c:v>
                </c:pt>
                <c:pt idx="457">
                  <c:v>-0.304316</c:v>
                </c:pt>
                <c:pt idx="458">
                  <c:v>-0.345624</c:v>
                </c:pt>
                <c:pt idx="459">
                  <c:v>-0.38072</c:v>
                </c:pt>
                <c:pt idx="460">
                  <c:v>-0.413257</c:v>
                </c:pt>
                <c:pt idx="461">
                  <c:v>-0.443819</c:v>
                </c:pt>
                <c:pt idx="462">
                  <c:v>-0.481195</c:v>
                </c:pt>
                <c:pt idx="463">
                  <c:v>-0.539561</c:v>
                </c:pt>
                <c:pt idx="464">
                  <c:v>-0.624824</c:v>
                </c:pt>
                <c:pt idx="465">
                  <c:v>-0.73798</c:v>
                </c:pt>
                <c:pt idx="466">
                  <c:v>-0.87433</c:v>
                </c:pt>
                <c:pt idx="467">
                  <c:v>-1.02375</c:v>
                </c:pt>
                <c:pt idx="468">
                  <c:v>-1.18237</c:v>
                </c:pt>
                <c:pt idx="469">
                  <c:v>-1.34986</c:v>
                </c:pt>
                <c:pt idx="470">
                  <c:v>-1.52129</c:v>
                </c:pt>
                <c:pt idx="471">
                  <c:v>-1.6917</c:v>
                </c:pt>
                <c:pt idx="472">
                  <c:v>-1.85826</c:v>
                </c:pt>
                <c:pt idx="473">
                  <c:v>-2.01759</c:v>
                </c:pt>
                <c:pt idx="474">
                  <c:v>-2.16501</c:v>
                </c:pt>
                <c:pt idx="475">
                  <c:v>-2.29557</c:v>
                </c:pt>
                <c:pt idx="476">
                  <c:v>-2.40489</c:v>
                </c:pt>
                <c:pt idx="477">
                  <c:v>-2.48982</c:v>
                </c:pt>
                <c:pt idx="478">
                  <c:v>-2.55178</c:v>
                </c:pt>
                <c:pt idx="479">
                  <c:v>-2.59528</c:v>
                </c:pt>
                <c:pt idx="480">
                  <c:v>-2.62484</c:v>
                </c:pt>
                <c:pt idx="481">
                  <c:v>-2.64741</c:v>
                </c:pt>
                <c:pt idx="482">
                  <c:v>-2.66721</c:v>
                </c:pt>
                <c:pt idx="483">
                  <c:v>-2.68432</c:v>
                </c:pt>
                <c:pt idx="484">
                  <c:v>-2.69742</c:v>
                </c:pt>
                <c:pt idx="485">
                  <c:v>-2.70033</c:v>
                </c:pt>
                <c:pt idx="486">
                  <c:v>-2.69318</c:v>
                </c:pt>
                <c:pt idx="487">
                  <c:v>-2.67989</c:v>
                </c:pt>
                <c:pt idx="488">
                  <c:v>-2.66143</c:v>
                </c:pt>
                <c:pt idx="489">
                  <c:v>-2.64158</c:v>
                </c:pt>
                <c:pt idx="490">
                  <c:v>-2.62713</c:v>
                </c:pt>
                <c:pt idx="491">
                  <c:v>-2.62631</c:v>
                </c:pt>
                <c:pt idx="492">
                  <c:v>-2.64554</c:v>
                </c:pt>
                <c:pt idx="493">
                  <c:v>-2.67938</c:v>
                </c:pt>
                <c:pt idx="494">
                  <c:v>-2.7227</c:v>
                </c:pt>
                <c:pt idx="495">
                  <c:v>-2.77669</c:v>
                </c:pt>
                <c:pt idx="496">
                  <c:v>-2.8369</c:v>
                </c:pt>
                <c:pt idx="497">
                  <c:v>-2.89357</c:v>
                </c:pt>
                <c:pt idx="498">
                  <c:v>-2.94911</c:v>
                </c:pt>
                <c:pt idx="499">
                  <c:v>-3.00759</c:v>
                </c:pt>
                <c:pt idx="500">
                  <c:v>-3.06901</c:v>
                </c:pt>
                <c:pt idx="501">
                  <c:v>-3.13404</c:v>
                </c:pt>
                <c:pt idx="502">
                  <c:v>-3.19576</c:v>
                </c:pt>
                <c:pt idx="503">
                  <c:v>-3.24867</c:v>
                </c:pt>
                <c:pt idx="504">
                  <c:v>-3.29971</c:v>
                </c:pt>
                <c:pt idx="505">
                  <c:v>-3.34032</c:v>
                </c:pt>
                <c:pt idx="506">
                  <c:v>-3.35895</c:v>
                </c:pt>
                <c:pt idx="507">
                  <c:v>-3.35249</c:v>
                </c:pt>
                <c:pt idx="508">
                  <c:v>-3.32284</c:v>
                </c:pt>
                <c:pt idx="509">
                  <c:v>-3.2748</c:v>
                </c:pt>
                <c:pt idx="510">
                  <c:v>-3.21064</c:v>
                </c:pt>
                <c:pt idx="511">
                  <c:v>-3.13947</c:v>
                </c:pt>
                <c:pt idx="512">
                  <c:v>-3.06946</c:v>
                </c:pt>
                <c:pt idx="513">
                  <c:v>-2.99832</c:v>
                </c:pt>
                <c:pt idx="514">
                  <c:v>-2.93501</c:v>
                </c:pt>
                <c:pt idx="515">
                  <c:v>-2.88429</c:v>
                </c:pt>
                <c:pt idx="516">
                  <c:v>-2.84606</c:v>
                </c:pt>
                <c:pt idx="517">
                  <c:v>-2.83514</c:v>
                </c:pt>
                <c:pt idx="518">
                  <c:v>-2.84069</c:v>
                </c:pt>
                <c:pt idx="519">
                  <c:v>-2.85165</c:v>
                </c:pt>
                <c:pt idx="520">
                  <c:v>-2.88185</c:v>
                </c:pt>
                <c:pt idx="521">
                  <c:v>-2.9284</c:v>
                </c:pt>
                <c:pt idx="522">
                  <c:v>-2.98273</c:v>
                </c:pt>
                <c:pt idx="523">
                  <c:v>-3.04763</c:v>
                </c:pt>
                <c:pt idx="524">
                  <c:v>-3.11889</c:v>
                </c:pt>
                <c:pt idx="525">
                  <c:v>-3.19283</c:v>
                </c:pt>
                <c:pt idx="526">
                  <c:v>-3.26387</c:v>
                </c:pt>
                <c:pt idx="527">
                  <c:v>-3.3396</c:v>
                </c:pt>
                <c:pt idx="528">
                  <c:v>-3.42226</c:v>
                </c:pt>
                <c:pt idx="529">
                  <c:v>-3.50823</c:v>
                </c:pt>
                <c:pt idx="530">
                  <c:v>-3.59714</c:v>
                </c:pt>
                <c:pt idx="531">
                  <c:v>-3.67948</c:v>
                </c:pt>
                <c:pt idx="532">
                  <c:v>-3.7514</c:v>
                </c:pt>
                <c:pt idx="533">
                  <c:v>-3.83139</c:v>
                </c:pt>
                <c:pt idx="534">
                  <c:v>-3.90554</c:v>
                </c:pt>
                <c:pt idx="535">
                  <c:v>-3.94411</c:v>
                </c:pt>
                <c:pt idx="536">
                  <c:v>-3.95698</c:v>
                </c:pt>
                <c:pt idx="537">
                  <c:v>-3.95491</c:v>
                </c:pt>
                <c:pt idx="538">
                  <c:v>-3.935</c:v>
                </c:pt>
                <c:pt idx="539">
                  <c:v>-3.9059</c:v>
                </c:pt>
                <c:pt idx="540">
                  <c:v>-3.85714</c:v>
                </c:pt>
                <c:pt idx="541">
                  <c:v>-3.78225</c:v>
                </c:pt>
                <c:pt idx="542">
                  <c:v>-3.71516</c:v>
                </c:pt>
                <c:pt idx="543">
                  <c:v>-3.65627</c:v>
                </c:pt>
                <c:pt idx="544">
                  <c:v>-3.59782</c:v>
                </c:pt>
                <c:pt idx="545">
                  <c:v>-3.5382</c:v>
                </c:pt>
                <c:pt idx="546">
                  <c:v>-3.44173</c:v>
                </c:pt>
                <c:pt idx="547">
                  <c:v>-3.3494</c:v>
                </c:pt>
                <c:pt idx="548">
                  <c:v>-3.27911</c:v>
                </c:pt>
                <c:pt idx="549">
                  <c:v>-3.2064</c:v>
                </c:pt>
                <c:pt idx="550">
                  <c:v>-3.10918</c:v>
                </c:pt>
                <c:pt idx="551">
                  <c:v>-2.99174</c:v>
                </c:pt>
                <c:pt idx="552">
                  <c:v>-2.87345</c:v>
                </c:pt>
                <c:pt idx="553">
                  <c:v>-2.76681</c:v>
                </c:pt>
                <c:pt idx="554">
                  <c:v>-2.60958</c:v>
                </c:pt>
                <c:pt idx="555">
                  <c:v>-2.41755</c:v>
                </c:pt>
                <c:pt idx="556">
                  <c:v>-2.21222</c:v>
                </c:pt>
                <c:pt idx="557">
                  <c:v>-2.01934</c:v>
                </c:pt>
                <c:pt idx="558">
                  <c:v>-1.82529</c:v>
                </c:pt>
                <c:pt idx="559">
                  <c:v>-1.6143</c:v>
                </c:pt>
                <c:pt idx="560">
                  <c:v>-1.41557</c:v>
                </c:pt>
                <c:pt idx="561">
                  <c:v>-1.24839</c:v>
                </c:pt>
                <c:pt idx="562">
                  <c:v>-1.07909</c:v>
                </c:pt>
                <c:pt idx="563">
                  <c:v>-0.896508</c:v>
                </c:pt>
                <c:pt idx="564">
                  <c:v>-0.719847</c:v>
                </c:pt>
                <c:pt idx="565">
                  <c:v>-0.565713</c:v>
                </c:pt>
                <c:pt idx="566">
                  <c:v>-0.416309</c:v>
                </c:pt>
                <c:pt idx="567">
                  <c:v>-0.263481</c:v>
                </c:pt>
                <c:pt idx="568">
                  <c:v>-0.128594</c:v>
                </c:pt>
                <c:pt idx="569">
                  <c:v>-0.0326652</c:v>
                </c:pt>
                <c:pt idx="570">
                  <c:v>0.00740201</c:v>
                </c:pt>
                <c:pt idx="571">
                  <c:v>0.0462177</c:v>
                </c:pt>
                <c:pt idx="572">
                  <c:v>0.103973</c:v>
                </c:pt>
                <c:pt idx="573">
                  <c:v>0.125145</c:v>
                </c:pt>
                <c:pt idx="574">
                  <c:v>0.117235</c:v>
                </c:pt>
                <c:pt idx="575">
                  <c:v>0.0950747</c:v>
                </c:pt>
                <c:pt idx="576">
                  <c:v>0.0811078</c:v>
                </c:pt>
                <c:pt idx="577">
                  <c:v>0.092944</c:v>
                </c:pt>
                <c:pt idx="578">
                  <c:v>0.0914686</c:v>
                </c:pt>
                <c:pt idx="579">
                  <c:v>0.0940905</c:v>
                </c:pt>
                <c:pt idx="580">
                  <c:v>0.120152</c:v>
                </c:pt>
                <c:pt idx="581">
                  <c:v>0.143529</c:v>
                </c:pt>
                <c:pt idx="582">
                  <c:v>0.182583</c:v>
                </c:pt>
                <c:pt idx="583">
                  <c:v>0.21457</c:v>
                </c:pt>
                <c:pt idx="584">
                  <c:v>0.223597</c:v>
                </c:pt>
                <c:pt idx="585">
                  <c:v>0.240992</c:v>
                </c:pt>
                <c:pt idx="586">
                  <c:v>0.232906</c:v>
                </c:pt>
                <c:pt idx="587">
                  <c:v>0.188765</c:v>
                </c:pt>
                <c:pt idx="588">
                  <c:v>0.142231</c:v>
                </c:pt>
                <c:pt idx="589">
                  <c:v>0.11562</c:v>
                </c:pt>
                <c:pt idx="590">
                  <c:v>0.0866608</c:v>
                </c:pt>
                <c:pt idx="591">
                  <c:v>0.0740264</c:v>
                </c:pt>
                <c:pt idx="592">
                  <c:v>0.0500911</c:v>
                </c:pt>
                <c:pt idx="593">
                  <c:v>0.0225664</c:v>
                </c:pt>
                <c:pt idx="594">
                  <c:v>0.0262763</c:v>
                </c:pt>
                <c:pt idx="595">
                  <c:v>0.0402652</c:v>
                </c:pt>
                <c:pt idx="596">
                  <c:v>0.0254555</c:v>
                </c:pt>
                <c:pt idx="597">
                  <c:v>0.00595391</c:v>
                </c:pt>
                <c:pt idx="598">
                  <c:v>-0.0059872</c:v>
                </c:pt>
                <c:pt idx="599">
                  <c:v>0.0307984</c:v>
                </c:pt>
                <c:pt idx="600">
                  <c:v>0.0467583</c:v>
                </c:pt>
                <c:pt idx="601">
                  <c:v>0.0352689</c:v>
                </c:pt>
                <c:pt idx="602">
                  <c:v>0.0146167</c:v>
                </c:pt>
                <c:pt idx="603">
                  <c:v>-0.0223748</c:v>
                </c:pt>
                <c:pt idx="604">
                  <c:v>-0.0474931</c:v>
                </c:pt>
                <c:pt idx="605">
                  <c:v>-0.0972113</c:v>
                </c:pt>
                <c:pt idx="606">
                  <c:v>-0.217763</c:v>
                </c:pt>
                <c:pt idx="607">
                  <c:v>-0.316476</c:v>
                </c:pt>
                <c:pt idx="608">
                  <c:v>-0.401209</c:v>
                </c:pt>
                <c:pt idx="609">
                  <c:v>-0.497211</c:v>
                </c:pt>
                <c:pt idx="610">
                  <c:v>-0.594707</c:v>
                </c:pt>
                <c:pt idx="611">
                  <c:v>-0.709069</c:v>
                </c:pt>
                <c:pt idx="612">
                  <c:v>-0.82898</c:v>
                </c:pt>
                <c:pt idx="613">
                  <c:v>-0.941575</c:v>
                </c:pt>
                <c:pt idx="614">
                  <c:v>-1.07144</c:v>
                </c:pt>
                <c:pt idx="615">
                  <c:v>-1.22696</c:v>
                </c:pt>
                <c:pt idx="616">
                  <c:v>-1.38743</c:v>
                </c:pt>
                <c:pt idx="617">
                  <c:v>-1.55632</c:v>
                </c:pt>
                <c:pt idx="618">
                  <c:v>-1.73407</c:v>
                </c:pt>
                <c:pt idx="619">
                  <c:v>-1.91742</c:v>
                </c:pt>
                <c:pt idx="620">
                  <c:v>-2.10553</c:v>
                </c:pt>
                <c:pt idx="621">
                  <c:v>-2.29216</c:v>
                </c:pt>
                <c:pt idx="622">
                  <c:v>-2.47204</c:v>
                </c:pt>
                <c:pt idx="623">
                  <c:v>-2.64321</c:v>
                </c:pt>
                <c:pt idx="624">
                  <c:v>-2.80114</c:v>
                </c:pt>
                <c:pt idx="625">
                  <c:v>-2.94252</c:v>
                </c:pt>
                <c:pt idx="626">
                  <c:v>-3.07433</c:v>
                </c:pt>
                <c:pt idx="627">
                  <c:v>-3.20392</c:v>
                </c:pt>
                <c:pt idx="628">
                  <c:v>-3.31983</c:v>
                </c:pt>
                <c:pt idx="629">
                  <c:v>-3.42046</c:v>
                </c:pt>
                <c:pt idx="630">
                  <c:v>-3.52757</c:v>
                </c:pt>
                <c:pt idx="631">
                  <c:v>-3.6366</c:v>
                </c:pt>
                <c:pt idx="632">
                  <c:v>-3.73774</c:v>
                </c:pt>
                <c:pt idx="633">
                  <c:v>-3.83514</c:v>
                </c:pt>
                <c:pt idx="634">
                  <c:v>-3.91906</c:v>
                </c:pt>
                <c:pt idx="635">
                  <c:v>-3.99964</c:v>
                </c:pt>
                <c:pt idx="636">
                  <c:v>-4.09303</c:v>
                </c:pt>
                <c:pt idx="637">
                  <c:v>-4.18015</c:v>
                </c:pt>
                <c:pt idx="638">
                  <c:v>-4.24298</c:v>
                </c:pt>
                <c:pt idx="639">
                  <c:v>-4.29459</c:v>
                </c:pt>
                <c:pt idx="640">
                  <c:v>-4.34634</c:v>
                </c:pt>
                <c:pt idx="641">
                  <c:v>-4.39785</c:v>
                </c:pt>
                <c:pt idx="642">
                  <c:v>-4.45874</c:v>
                </c:pt>
                <c:pt idx="643">
                  <c:v>-4.51792</c:v>
                </c:pt>
                <c:pt idx="644">
                  <c:v>-4.54076</c:v>
                </c:pt>
                <c:pt idx="645">
                  <c:v>-4.58105</c:v>
                </c:pt>
                <c:pt idx="646">
                  <c:v>-4.66357</c:v>
                </c:pt>
                <c:pt idx="647">
                  <c:v>-4.71243</c:v>
                </c:pt>
                <c:pt idx="648">
                  <c:v>-4.71409</c:v>
                </c:pt>
                <c:pt idx="649">
                  <c:v>-4.72135</c:v>
                </c:pt>
                <c:pt idx="650">
                  <c:v>-4.72003</c:v>
                </c:pt>
                <c:pt idx="651">
                  <c:v>-4.7349</c:v>
                </c:pt>
                <c:pt idx="652">
                  <c:v>-4.71951</c:v>
                </c:pt>
                <c:pt idx="653">
                  <c:v>-4.64463</c:v>
                </c:pt>
                <c:pt idx="654">
                  <c:v>-4.59083</c:v>
                </c:pt>
                <c:pt idx="655">
                  <c:v>-4.56559</c:v>
                </c:pt>
                <c:pt idx="656">
                  <c:v>-4.4796</c:v>
                </c:pt>
                <c:pt idx="657">
                  <c:v>-4.37944</c:v>
                </c:pt>
                <c:pt idx="658">
                  <c:v>-4.27452</c:v>
                </c:pt>
                <c:pt idx="659">
                  <c:v>-4.16013</c:v>
                </c:pt>
                <c:pt idx="660">
                  <c:v>-4.06066</c:v>
                </c:pt>
                <c:pt idx="661">
                  <c:v>-3.95471</c:v>
                </c:pt>
                <c:pt idx="662">
                  <c:v>-3.85035</c:v>
                </c:pt>
                <c:pt idx="663">
                  <c:v>-3.7481</c:v>
                </c:pt>
                <c:pt idx="664">
                  <c:v>-3.58388</c:v>
                </c:pt>
                <c:pt idx="665">
                  <c:v>-3.42594</c:v>
                </c:pt>
                <c:pt idx="666">
                  <c:v>-3.27528</c:v>
                </c:pt>
                <c:pt idx="667">
                  <c:v>-3.10185</c:v>
                </c:pt>
                <c:pt idx="668">
                  <c:v>-2.93011</c:v>
                </c:pt>
                <c:pt idx="669">
                  <c:v>-2.72298</c:v>
                </c:pt>
                <c:pt idx="670">
                  <c:v>-2.51309</c:v>
                </c:pt>
                <c:pt idx="671">
                  <c:v>-2.35379</c:v>
                </c:pt>
                <c:pt idx="672">
                  <c:v>-2.12163</c:v>
                </c:pt>
                <c:pt idx="673">
                  <c:v>-1.90472</c:v>
                </c:pt>
                <c:pt idx="674">
                  <c:v>-1.70799</c:v>
                </c:pt>
                <c:pt idx="675">
                  <c:v>-1.47479</c:v>
                </c:pt>
                <c:pt idx="676">
                  <c:v>-1.26926</c:v>
                </c:pt>
                <c:pt idx="677">
                  <c:v>-1.09385</c:v>
                </c:pt>
                <c:pt idx="678">
                  <c:v>-0.92874</c:v>
                </c:pt>
                <c:pt idx="679">
                  <c:v>-0.830565</c:v>
                </c:pt>
                <c:pt idx="680">
                  <c:v>-0.714535</c:v>
                </c:pt>
                <c:pt idx="681">
                  <c:v>-0.567873</c:v>
                </c:pt>
                <c:pt idx="682">
                  <c:v>-0.452052</c:v>
                </c:pt>
                <c:pt idx="683">
                  <c:v>-0.352613</c:v>
                </c:pt>
                <c:pt idx="684">
                  <c:v>-0.248545</c:v>
                </c:pt>
                <c:pt idx="685">
                  <c:v>-0.144919</c:v>
                </c:pt>
                <c:pt idx="686">
                  <c:v>-0.0459591</c:v>
                </c:pt>
                <c:pt idx="687">
                  <c:v>0.0323055</c:v>
                </c:pt>
                <c:pt idx="688">
                  <c:v>0.0570535</c:v>
                </c:pt>
                <c:pt idx="689">
                  <c:v>0.0994045</c:v>
                </c:pt>
                <c:pt idx="690">
                  <c:v>0.16462</c:v>
                </c:pt>
                <c:pt idx="691">
                  <c:v>0.19867</c:v>
                </c:pt>
                <c:pt idx="692">
                  <c:v>0.231657</c:v>
                </c:pt>
                <c:pt idx="693">
                  <c:v>0.27449</c:v>
                </c:pt>
                <c:pt idx="694">
                  <c:v>0.31458</c:v>
                </c:pt>
                <c:pt idx="695">
                  <c:v>0.370805</c:v>
                </c:pt>
                <c:pt idx="696">
                  <c:v>0.405052</c:v>
                </c:pt>
                <c:pt idx="697">
                  <c:v>0.432024</c:v>
                </c:pt>
                <c:pt idx="698">
                  <c:v>0.502428</c:v>
                </c:pt>
                <c:pt idx="699">
                  <c:v>0.57275</c:v>
                </c:pt>
                <c:pt idx="700">
                  <c:v>0.626857</c:v>
                </c:pt>
                <c:pt idx="701">
                  <c:v>0.688982</c:v>
                </c:pt>
                <c:pt idx="702">
                  <c:v>0.744825</c:v>
                </c:pt>
                <c:pt idx="703">
                  <c:v>0.794996</c:v>
                </c:pt>
                <c:pt idx="704">
                  <c:v>0.846589</c:v>
                </c:pt>
                <c:pt idx="705">
                  <c:v>0.863807</c:v>
                </c:pt>
                <c:pt idx="706">
                  <c:v>0.872097</c:v>
                </c:pt>
                <c:pt idx="707">
                  <c:v>0.893155</c:v>
                </c:pt>
                <c:pt idx="708">
                  <c:v>0.907447</c:v>
                </c:pt>
                <c:pt idx="709">
                  <c:v>0.947648</c:v>
                </c:pt>
                <c:pt idx="710">
                  <c:v>1.00303</c:v>
                </c:pt>
                <c:pt idx="711">
                  <c:v>1.03912</c:v>
                </c:pt>
                <c:pt idx="712">
                  <c:v>1.08117</c:v>
                </c:pt>
                <c:pt idx="713">
                  <c:v>1.12961</c:v>
                </c:pt>
                <c:pt idx="714">
                  <c:v>1.17269</c:v>
                </c:pt>
                <c:pt idx="715">
                  <c:v>1.21133</c:v>
                </c:pt>
                <c:pt idx="716">
                  <c:v>1.22601</c:v>
                </c:pt>
                <c:pt idx="717">
                  <c:v>1.21802</c:v>
                </c:pt>
                <c:pt idx="718">
                  <c:v>1.20016</c:v>
                </c:pt>
                <c:pt idx="719">
                  <c:v>1.1915</c:v>
                </c:pt>
                <c:pt idx="720">
                  <c:v>1.19211</c:v>
                </c:pt>
                <c:pt idx="721">
                  <c:v>1.18423</c:v>
                </c:pt>
                <c:pt idx="722">
                  <c:v>1.17278</c:v>
                </c:pt>
                <c:pt idx="723">
                  <c:v>1.1623</c:v>
                </c:pt>
                <c:pt idx="724">
                  <c:v>1.16956</c:v>
                </c:pt>
                <c:pt idx="725">
                  <c:v>1.19532</c:v>
                </c:pt>
                <c:pt idx="726">
                  <c:v>1.21081</c:v>
                </c:pt>
                <c:pt idx="727">
                  <c:v>1.20826</c:v>
                </c:pt>
                <c:pt idx="728">
                  <c:v>1.2065</c:v>
                </c:pt>
                <c:pt idx="729">
                  <c:v>1.2103</c:v>
                </c:pt>
                <c:pt idx="730">
                  <c:v>1.20681</c:v>
                </c:pt>
                <c:pt idx="731">
                  <c:v>1.18623</c:v>
                </c:pt>
                <c:pt idx="732">
                  <c:v>1.15923</c:v>
                </c:pt>
                <c:pt idx="733">
                  <c:v>1.13509</c:v>
                </c:pt>
                <c:pt idx="734">
                  <c:v>1.11491</c:v>
                </c:pt>
                <c:pt idx="735">
                  <c:v>1.09652</c:v>
                </c:pt>
                <c:pt idx="736">
                  <c:v>1.08362</c:v>
                </c:pt>
                <c:pt idx="737">
                  <c:v>1.07557</c:v>
                </c:pt>
                <c:pt idx="738">
                  <c:v>1.06876</c:v>
                </c:pt>
                <c:pt idx="739">
                  <c:v>1.07462</c:v>
                </c:pt>
                <c:pt idx="740">
                  <c:v>1.07939</c:v>
                </c:pt>
                <c:pt idx="741">
                  <c:v>1.07484</c:v>
                </c:pt>
                <c:pt idx="742">
                  <c:v>1.07171</c:v>
                </c:pt>
                <c:pt idx="743">
                  <c:v>1.0644</c:v>
                </c:pt>
                <c:pt idx="744">
                  <c:v>1.04995</c:v>
                </c:pt>
                <c:pt idx="745">
                  <c:v>1.0296</c:v>
                </c:pt>
                <c:pt idx="746">
                  <c:v>1.00458</c:v>
                </c:pt>
                <c:pt idx="747">
                  <c:v>0.987725</c:v>
                </c:pt>
                <c:pt idx="748">
                  <c:v>0.97379</c:v>
                </c:pt>
                <c:pt idx="749">
                  <c:v>0.96016</c:v>
                </c:pt>
                <c:pt idx="750">
                  <c:v>0.943684</c:v>
                </c:pt>
                <c:pt idx="751">
                  <c:v>0.931902</c:v>
                </c:pt>
                <c:pt idx="752">
                  <c:v>0.931026</c:v>
                </c:pt>
                <c:pt idx="753">
                  <c:v>0.921235</c:v>
                </c:pt>
                <c:pt idx="754">
                  <c:v>0.901481</c:v>
                </c:pt>
                <c:pt idx="755">
                  <c:v>0.885888</c:v>
                </c:pt>
                <c:pt idx="756">
                  <c:v>0.866165</c:v>
                </c:pt>
                <c:pt idx="757">
                  <c:v>0.836978</c:v>
                </c:pt>
                <c:pt idx="758">
                  <c:v>0.802313</c:v>
                </c:pt>
                <c:pt idx="759">
                  <c:v>0.776932</c:v>
                </c:pt>
                <c:pt idx="760">
                  <c:v>0.755871</c:v>
                </c:pt>
                <c:pt idx="761">
                  <c:v>0.726213</c:v>
                </c:pt>
                <c:pt idx="762">
                  <c:v>0.692661</c:v>
                </c:pt>
                <c:pt idx="763">
                  <c:v>0.660238</c:v>
                </c:pt>
                <c:pt idx="764">
                  <c:v>0.633691</c:v>
                </c:pt>
                <c:pt idx="765">
                  <c:v>0.612053</c:v>
                </c:pt>
                <c:pt idx="766">
                  <c:v>0.580518</c:v>
                </c:pt>
                <c:pt idx="767">
                  <c:v>0.546079</c:v>
                </c:pt>
                <c:pt idx="768">
                  <c:v>0.515738</c:v>
                </c:pt>
                <c:pt idx="769">
                  <c:v>0.487084</c:v>
                </c:pt>
                <c:pt idx="770">
                  <c:v>0.465937</c:v>
                </c:pt>
                <c:pt idx="771">
                  <c:v>0.444938</c:v>
                </c:pt>
                <c:pt idx="772">
                  <c:v>0.418998</c:v>
                </c:pt>
                <c:pt idx="773">
                  <c:v>0.39346</c:v>
                </c:pt>
                <c:pt idx="774">
                  <c:v>0.365284</c:v>
                </c:pt>
                <c:pt idx="775">
                  <c:v>0.336142</c:v>
                </c:pt>
                <c:pt idx="776">
                  <c:v>0.305501</c:v>
                </c:pt>
                <c:pt idx="777">
                  <c:v>0.266637</c:v>
                </c:pt>
                <c:pt idx="778">
                  <c:v>0.225153</c:v>
                </c:pt>
                <c:pt idx="779">
                  <c:v>0.183937</c:v>
                </c:pt>
                <c:pt idx="780">
                  <c:v>0.190554</c:v>
                </c:pt>
                <c:pt idx="781">
                  <c:v>0.20073</c:v>
                </c:pt>
                <c:pt idx="782">
                  <c:v>0.213112</c:v>
                </c:pt>
                <c:pt idx="783">
                  <c:v>0.225149</c:v>
                </c:pt>
                <c:pt idx="784">
                  <c:v>0.241363</c:v>
                </c:pt>
                <c:pt idx="785">
                  <c:v>0.262525</c:v>
                </c:pt>
                <c:pt idx="786">
                  <c:v>0.278818</c:v>
                </c:pt>
                <c:pt idx="787">
                  <c:v>0.289132</c:v>
                </c:pt>
                <c:pt idx="788">
                  <c:v>0.294443</c:v>
                </c:pt>
                <c:pt idx="789">
                  <c:v>0.294769</c:v>
                </c:pt>
                <c:pt idx="790">
                  <c:v>0.294172</c:v>
                </c:pt>
                <c:pt idx="791">
                  <c:v>0.287786</c:v>
                </c:pt>
                <c:pt idx="792">
                  <c:v>0.279017</c:v>
                </c:pt>
                <c:pt idx="793">
                  <c:v>0.276586</c:v>
                </c:pt>
                <c:pt idx="794">
                  <c:v>0.273746</c:v>
                </c:pt>
                <c:pt idx="795">
                  <c:v>0.269173</c:v>
                </c:pt>
                <c:pt idx="796">
                  <c:v>0.266897</c:v>
                </c:pt>
                <c:pt idx="797">
                  <c:v>0.271776</c:v>
                </c:pt>
                <c:pt idx="798">
                  <c:v>0.281857</c:v>
                </c:pt>
                <c:pt idx="799">
                  <c:v>0.285958</c:v>
                </c:pt>
                <c:pt idx="800">
                  <c:v>0.285144</c:v>
                </c:pt>
                <c:pt idx="801">
                  <c:v>0.282204</c:v>
                </c:pt>
                <c:pt idx="802">
                  <c:v>0.275839</c:v>
                </c:pt>
                <c:pt idx="803">
                  <c:v>0.267292</c:v>
                </c:pt>
                <c:pt idx="804">
                  <c:v>0.254266</c:v>
                </c:pt>
                <c:pt idx="805">
                  <c:v>0.240706</c:v>
                </c:pt>
                <c:pt idx="806">
                  <c:v>0.233353</c:v>
                </c:pt>
                <c:pt idx="807">
                  <c:v>0.231021</c:v>
                </c:pt>
                <c:pt idx="808">
                  <c:v>0.232163</c:v>
                </c:pt>
                <c:pt idx="809">
                  <c:v>0.238112</c:v>
                </c:pt>
                <c:pt idx="810">
                  <c:v>0.251684</c:v>
                </c:pt>
                <c:pt idx="811">
                  <c:v>0.267525</c:v>
                </c:pt>
                <c:pt idx="812">
                  <c:v>0.279154</c:v>
                </c:pt>
                <c:pt idx="813">
                  <c:v>0.288829</c:v>
                </c:pt>
                <c:pt idx="814">
                  <c:v>0.296668</c:v>
                </c:pt>
                <c:pt idx="815">
                  <c:v>0.302245</c:v>
                </c:pt>
                <c:pt idx="816">
                  <c:v>0.305377</c:v>
                </c:pt>
                <c:pt idx="817">
                  <c:v>0.302189</c:v>
                </c:pt>
                <c:pt idx="818">
                  <c:v>0.294015</c:v>
                </c:pt>
                <c:pt idx="819">
                  <c:v>0.284715</c:v>
                </c:pt>
                <c:pt idx="820">
                  <c:v>0.276853</c:v>
                </c:pt>
                <c:pt idx="821">
                  <c:v>0.270833</c:v>
                </c:pt>
                <c:pt idx="822">
                  <c:v>0.265005</c:v>
                </c:pt>
                <c:pt idx="823">
                  <c:v>0.26268</c:v>
                </c:pt>
                <c:pt idx="824">
                  <c:v>0.262907</c:v>
                </c:pt>
                <c:pt idx="825">
                  <c:v>0.262189</c:v>
                </c:pt>
                <c:pt idx="826">
                  <c:v>0.262603</c:v>
                </c:pt>
                <c:pt idx="827">
                  <c:v>0.262544</c:v>
                </c:pt>
                <c:pt idx="828">
                  <c:v>0.262582</c:v>
                </c:pt>
                <c:pt idx="829">
                  <c:v>0.264293</c:v>
                </c:pt>
                <c:pt idx="830">
                  <c:v>0.261483</c:v>
                </c:pt>
                <c:pt idx="831">
                  <c:v>0.254595</c:v>
                </c:pt>
                <c:pt idx="832">
                  <c:v>0.247673</c:v>
                </c:pt>
                <c:pt idx="833">
                  <c:v>0.238177</c:v>
                </c:pt>
                <c:pt idx="834">
                  <c:v>0.223907</c:v>
                </c:pt>
                <c:pt idx="835">
                  <c:v>0.207021</c:v>
                </c:pt>
                <c:pt idx="836">
                  <c:v>0.193068</c:v>
                </c:pt>
                <c:pt idx="837">
                  <c:v>0.185362</c:v>
                </c:pt>
                <c:pt idx="838">
                  <c:v>0.183716</c:v>
                </c:pt>
                <c:pt idx="839">
                  <c:v>0.188514</c:v>
                </c:pt>
                <c:pt idx="840">
                  <c:v>0.198708</c:v>
                </c:pt>
                <c:pt idx="841">
                  <c:v>0.209097</c:v>
                </c:pt>
                <c:pt idx="842">
                  <c:v>0.213526</c:v>
                </c:pt>
                <c:pt idx="843">
                  <c:v>0.209855</c:v>
                </c:pt>
                <c:pt idx="844">
                  <c:v>0.199714</c:v>
                </c:pt>
                <c:pt idx="845">
                  <c:v>0.184187</c:v>
                </c:pt>
                <c:pt idx="846">
                  <c:v>0.161685</c:v>
                </c:pt>
                <c:pt idx="847">
                  <c:v>0.132956</c:v>
                </c:pt>
                <c:pt idx="848">
                  <c:v>0.10567</c:v>
                </c:pt>
                <c:pt idx="849">
                  <c:v>0.085415</c:v>
                </c:pt>
                <c:pt idx="850">
                  <c:v>0.0705551</c:v>
                </c:pt>
                <c:pt idx="851">
                  <c:v>0.0601524</c:v>
                </c:pt>
                <c:pt idx="852">
                  <c:v>0.0553553</c:v>
                </c:pt>
                <c:pt idx="853">
                  <c:v>0.0560875</c:v>
                </c:pt>
                <c:pt idx="854">
                  <c:v>0.0610966</c:v>
                </c:pt>
                <c:pt idx="855">
                  <c:v>0.0685108</c:v>
                </c:pt>
                <c:pt idx="856">
                  <c:v>0.0764126</c:v>
                </c:pt>
                <c:pt idx="857">
                  <c:v>0.0838524</c:v>
                </c:pt>
                <c:pt idx="858">
                  <c:v>0.0902235</c:v>
                </c:pt>
                <c:pt idx="859">
                  <c:v>0.0944231</c:v>
                </c:pt>
                <c:pt idx="860">
                  <c:v>0.097071</c:v>
                </c:pt>
                <c:pt idx="861">
                  <c:v>0.0995493</c:v>
                </c:pt>
                <c:pt idx="862">
                  <c:v>0.100868</c:v>
                </c:pt>
                <c:pt idx="863">
                  <c:v>0.10079</c:v>
                </c:pt>
                <c:pt idx="864">
                  <c:v>0.101773</c:v>
                </c:pt>
                <c:pt idx="865">
                  <c:v>0.105797</c:v>
                </c:pt>
                <c:pt idx="866">
                  <c:v>0.113116</c:v>
                </c:pt>
                <c:pt idx="867">
                  <c:v>0.123102</c:v>
                </c:pt>
                <c:pt idx="868">
                  <c:v>0.134283</c:v>
                </c:pt>
                <c:pt idx="869">
                  <c:v>0.145671</c:v>
                </c:pt>
                <c:pt idx="870">
                  <c:v>0.157194</c:v>
                </c:pt>
                <c:pt idx="871">
                  <c:v>0.16685</c:v>
                </c:pt>
                <c:pt idx="872">
                  <c:v>0.158095</c:v>
                </c:pt>
                <c:pt idx="873">
                  <c:v>0.146364</c:v>
                </c:pt>
                <c:pt idx="874">
                  <c:v>0.132513</c:v>
                </c:pt>
                <c:pt idx="875">
                  <c:v>0.118071</c:v>
                </c:pt>
                <c:pt idx="876">
                  <c:v>0.104809</c:v>
                </c:pt>
                <c:pt idx="877">
                  <c:v>0.0920794</c:v>
                </c:pt>
                <c:pt idx="878">
                  <c:v>0.0796401</c:v>
                </c:pt>
                <c:pt idx="879">
                  <c:v>0.066711</c:v>
                </c:pt>
                <c:pt idx="880">
                  <c:v>0.0516306</c:v>
                </c:pt>
                <c:pt idx="881">
                  <c:v>0.0354455</c:v>
                </c:pt>
                <c:pt idx="882">
                  <c:v>0.0191107</c:v>
                </c:pt>
                <c:pt idx="883">
                  <c:v>0.00191515</c:v>
                </c:pt>
                <c:pt idx="884">
                  <c:v>-0.0173695</c:v>
                </c:pt>
                <c:pt idx="885">
                  <c:v>-0.0401497</c:v>
                </c:pt>
                <c:pt idx="886">
                  <c:v>-0.0652238</c:v>
                </c:pt>
                <c:pt idx="887">
                  <c:v>-0.0904543</c:v>
                </c:pt>
                <c:pt idx="888">
                  <c:v>-0.116039</c:v>
                </c:pt>
                <c:pt idx="889">
                  <c:v>-0.142371</c:v>
                </c:pt>
                <c:pt idx="890">
                  <c:v>-0.167242</c:v>
                </c:pt>
                <c:pt idx="891">
                  <c:v>-0.187545</c:v>
                </c:pt>
                <c:pt idx="892">
                  <c:v>-0.203764</c:v>
                </c:pt>
                <c:pt idx="893">
                  <c:v>-0.217968</c:v>
                </c:pt>
                <c:pt idx="894">
                  <c:v>-0.231209</c:v>
                </c:pt>
                <c:pt idx="895">
                  <c:v>-0.245241</c:v>
                </c:pt>
                <c:pt idx="896">
                  <c:v>-0.260137</c:v>
                </c:pt>
                <c:pt idx="897">
                  <c:v>-0.275454</c:v>
                </c:pt>
                <c:pt idx="898">
                  <c:v>-0.291452</c:v>
                </c:pt>
                <c:pt idx="899">
                  <c:v>-0.305025</c:v>
                </c:pt>
                <c:pt idx="900">
                  <c:v>-0.313952</c:v>
                </c:pt>
                <c:pt idx="901">
                  <c:v>-0.319455</c:v>
                </c:pt>
                <c:pt idx="902">
                  <c:v>-0.3211</c:v>
                </c:pt>
                <c:pt idx="903">
                  <c:v>-0.318072</c:v>
                </c:pt>
                <c:pt idx="904">
                  <c:v>-0.311175</c:v>
                </c:pt>
                <c:pt idx="905">
                  <c:v>-0.300923</c:v>
                </c:pt>
                <c:pt idx="906">
                  <c:v>-0.288022</c:v>
                </c:pt>
                <c:pt idx="907">
                  <c:v>-0.274125</c:v>
                </c:pt>
                <c:pt idx="908">
                  <c:v>-0.260136</c:v>
                </c:pt>
                <c:pt idx="909">
                  <c:v>-0.245185</c:v>
                </c:pt>
                <c:pt idx="910">
                  <c:v>-0.22888</c:v>
                </c:pt>
                <c:pt idx="911">
                  <c:v>-0.211789</c:v>
                </c:pt>
                <c:pt idx="912">
                  <c:v>-0.193952</c:v>
                </c:pt>
                <c:pt idx="913">
                  <c:v>-0.175378</c:v>
                </c:pt>
                <c:pt idx="914">
                  <c:v>-0.155336</c:v>
                </c:pt>
                <c:pt idx="915">
                  <c:v>-0.134518</c:v>
                </c:pt>
                <c:pt idx="916">
                  <c:v>-0.11572</c:v>
                </c:pt>
                <c:pt idx="917">
                  <c:v>-0.0988904</c:v>
                </c:pt>
                <c:pt idx="918">
                  <c:v>-0.0830688</c:v>
                </c:pt>
                <c:pt idx="919">
                  <c:v>-0.0676662</c:v>
                </c:pt>
                <c:pt idx="920">
                  <c:v>-0.0515649</c:v>
                </c:pt>
                <c:pt idx="921">
                  <c:v>-0.0350638</c:v>
                </c:pt>
                <c:pt idx="922">
                  <c:v>-0.0187781</c:v>
                </c:pt>
                <c:pt idx="923">
                  <c:v>-0.000992878</c:v>
                </c:pt>
                <c:pt idx="924">
                  <c:v>0.0151028</c:v>
                </c:pt>
                <c:pt idx="925">
                  <c:v>0.0298691</c:v>
                </c:pt>
                <c:pt idx="926">
                  <c:v>0.0428511</c:v>
                </c:pt>
                <c:pt idx="927">
                  <c:v>0.0528131</c:v>
                </c:pt>
                <c:pt idx="928">
                  <c:v>0.0607218</c:v>
                </c:pt>
                <c:pt idx="929">
                  <c:v>0.066109</c:v>
                </c:pt>
                <c:pt idx="930">
                  <c:v>0.0696976</c:v>
                </c:pt>
                <c:pt idx="931">
                  <c:v>0.0726433</c:v>
                </c:pt>
                <c:pt idx="932">
                  <c:v>0.0742566</c:v>
                </c:pt>
                <c:pt idx="933">
                  <c:v>0.0742866</c:v>
                </c:pt>
                <c:pt idx="934">
                  <c:v>0.0719663</c:v>
                </c:pt>
                <c:pt idx="935">
                  <c:v>0.0674686</c:v>
                </c:pt>
                <c:pt idx="936">
                  <c:v>0.0630376</c:v>
                </c:pt>
                <c:pt idx="937">
                  <c:v>0.0604408</c:v>
                </c:pt>
                <c:pt idx="938">
                  <c:v>0.0599144</c:v>
                </c:pt>
                <c:pt idx="939">
                  <c:v>0.0604298</c:v>
                </c:pt>
                <c:pt idx="940">
                  <c:v>0.0609902</c:v>
                </c:pt>
                <c:pt idx="941">
                  <c:v>0.061314</c:v>
                </c:pt>
                <c:pt idx="942">
                  <c:v>0.060936</c:v>
                </c:pt>
                <c:pt idx="943">
                  <c:v>0.0583329</c:v>
                </c:pt>
                <c:pt idx="944">
                  <c:v>0.052515</c:v>
                </c:pt>
                <c:pt idx="945">
                  <c:v>0.0444916</c:v>
                </c:pt>
                <c:pt idx="946">
                  <c:v>0.0355328</c:v>
                </c:pt>
                <c:pt idx="947">
                  <c:v>0.027138</c:v>
                </c:pt>
                <c:pt idx="948">
                  <c:v>0.0214413</c:v>
                </c:pt>
                <c:pt idx="949">
                  <c:v>0.0187418</c:v>
                </c:pt>
                <c:pt idx="950">
                  <c:v>0.0173577</c:v>
                </c:pt>
                <c:pt idx="951">
                  <c:v>0.0165571</c:v>
                </c:pt>
                <c:pt idx="952">
                  <c:v>0.0162743</c:v>
                </c:pt>
                <c:pt idx="953">
                  <c:v>0.0161409</c:v>
                </c:pt>
                <c:pt idx="954">
                  <c:v>0.0170193</c:v>
                </c:pt>
                <c:pt idx="955">
                  <c:v>0.0176254</c:v>
                </c:pt>
                <c:pt idx="956">
                  <c:v>0.0152619</c:v>
                </c:pt>
                <c:pt idx="957">
                  <c:v>0.0122942</c:v>
                </c:pt>
                <c:pt idx="958">
                  <c:v>0.0104584</c:v>
                </c:pt>
                <c:pt idx="959">
                  <c:v>0.00747939</c:v>
                </c:pt>
                <c:pt idx="960">
                  <c:v>0.00256235</c:v>
                </c:pt>
                <c:pt idx="961">
                  <c:v>-0.00413254</c:v>
                </c:pt>
                <c:pt idx="962">
                  <c:v>-0.0104675</c:v>
                </c:pt>
                <c:pt idx="963">
                  <c:v>-0.0139338</c:v>
                </c:pt>
                <c:pt idx="964">
                  <c:v>-0.0163099</c:v>
                </c:pt>
                <c:pt idx="965">
                  <c:v>-0.0187153</c:v>
                </c:pt>
                <c:pt idx="966">
                  <c:v>-0.0192265</c:v>
                </c:pt>
                <c:pt idx="967">
                  <c:v>-0.0169828</c:v>
                </c:pt>
                <c:pt idx="968">
                  <c:v>-0.0130308</c:v>
                </c:pt>
                <c:pt idx="969">
                  <c:v>-0.00846059</c:v>
                </c:pt>
                <c:pt idx="970">
                  <c:v>-0.00350194</c:v>
                </c:pt>
                <c:pt idx="971">
                  <c:v>0.00272154</c:v>
                </c:pt>
                <c:pt idx="972">
                  <c:v>0.0123905</c:v>
                </c:pt>
                <c:pt idx="973">
                  <c:v>0.0251313</c:v>
                </c:pt>
                <c:pt idx="974">
                  <c:v>0.0366406</c:v>
                </c:pt>
                <c:pt idx="975">
                  <c:v>0.0424012</c:v>
                </c:pt>
                <c:pt idx="976">
                  <c:v>0.0401124</c:v>
                </c:pt>
                <c:pt idx="977">
                  <c:v>0.0319241</c:v>
                </c:pt>
                <c:pt idx="978">
                  <c:v>0.0331772</c:v>
                </c:pt>
                <c:pt idx="979">
                  <c:v>0.026717</c:v>
                </c:pt>
                <c:pt idx="980">
                  <c:v>0.0107971</c:v>
                </c:pt>
                <c:pt idx="981">
                  <c:v>-0.0118494</c:v>
                </c:pt>
                <c:pt idx="982">
                  <c:v>-0.0370949</c:v>
                </c:pt>
                <c:pt idx="983">
                  <c:v>-0.0635315</c:v>
                </c:pt>
                <c:pt idx="984">
                  <c:v>-0.0945026</c:v>
                </c:pt>
                <c:pt idx="985">
                  <c:v>-0.133674</c:v>
                </c:pt>
                <c:pt idx="986">
                  <c:v>-0.182307</c:v>
                </c:pt>
                <c:pt idx="987">
                  <c:v>-0.239988</c:v>
                </c:pt>
                <c:pt idx="988">
                  <c:v>-0.305528</c:v>
                </c:pt>
                <c:pt idx="989">
                  <c:v>-0.375184</c:v>
                </c:pt>
                <c:pt idx="990">
                  <c:v>-0.445722</c:v>
                </c:pt>
                <c:pt idx="991">
                  <c:v>-0.523429</c:v>
                </c:pt>
                <c:pt idx="992">
                  <c:v>-0.615803</c:v>
                </c:pt>
                <c:pt idx="993">
                  <c:v>-0.719504</c:v>
                </c:pt>
                <c:pt idx="994">
                  <c:v>-0.826466</c:v>
                </c:pt>
                <c:pt idx="995">
                  <c:v>-0.935492</c:v>
                </c:pt>
                <c:pt idx="996">
                  <c:v>-1.05333</c:v>
                </c:pt>
                <c:pt idx="997">
                  <c:v>-1.18223</c:v>
                </c:pt>
                <c:pt idx="998">
                  <c:v>-1.31054</c:v>
                </c:pt>
                <c:pt idx="999">
                  <c:v>-1.42036</c:v>
                </c:pt>
                <c:pt idx="1000">
                  <c:v>-1.50865</c:v>
                </c:pt>
                <c:pt idx="1001">
                  <c:v>-1.5857</c:v>
                </c:pt>
                <c:pt idx="1002">
                  <c:v>-1.65278</c:v>
                </c:pt>
                <c:pt idx="1003">
                  <c:v>-1.70787</c:v>
                </c:pt>
                <c:pt idx="1004">
                  <c:v>-1.74916</c:v>
                </c:pt>
                <c:pt idx="1005">
                  <c:v>-1.76839</c:v>
                </c:pt>
                <c:pt idx="1006">
                  <c:v>-1.73915</c:v>
                </c:pt>
                <c:pt idx="1007">
                  <c:v>-1.66573</c:v>
                </c:pt>
                <c:pt idx="1008">
                  <c:v>-1.59733</c:v>
                </c:pt>
                <c:pt idx="1009">
                  <c:v>-1.57144</c:v>
                </c:pt>
                <c:pt idx="1010">
                  <c:v>-1.58898</c:v>
                </c:pt>
                <c:pt idx="1011">
                  <c:v>-1.64365</c:v>
                </c:pt>
                <c:pt idx="1012">
                  <c:v>-1.7484</c:v>
                </c:pt>
                <c:pt idx="1013">
                  <c:v>-1.91592</c:v>
                </c:pt>
                <c:pt idx="1014">
                  <c:v>-2.12778</c:v>
                </c:pt>
                <c:pt idx="1015">
                  <c:v>-2.31823</c:v>
                </c:pt>
                <c:pt idx="1016">
                  <c:v>-2.43713</c:v>
                </c:pt>
                <c:pt idx="1017">
                  <c:v>-2.47174</c:v>
                </c:pt>
                <c:pt idx="1018">
                  <c:v>-2.42294</c:v>
                </c:pt>
                <c:pt idx="1019">
                  <c:v>-2.28751</c:v>
                </c:pt>
                <c:pt idx="1020">
                  <c:v>-2.08825</c:v>
                </c:pt>
                <c:pt idx="1021">
                  <c:v>-1.84705</c:v>
                </c:pt>
                <c:pt idx="1022">
                  <c:v>-1.5825</c:v>
                </c:pt>
                <c:pt idx="1023">
                  <c:v>-1.31312</c:v>
                </c:pt>
                <c:pt idx="1024">
                  <c:v>-1.05258</c:v>
                </c:pt>
                <c:pt idx="1025">
                  <c:v>-0.810962</c:v>
                </c:pt>
                <c:pt idx="1026">
                  <c:v>-0.59544</c:v>
                </c:pt>
                <c:pt idx="1027">
                  <c:v>-0.411061</c:v>
                </c:pt>
                <c:pt idx="1028">
                  <c:v>-0.258748</c:v>
                </c:pt>
                <c:pt idx="1029">
                  <c:v>-0.136104</c:v>
                </c:pt>
                <c:pt idx="1030">
                  <c:v>-0.0407367</c:v>
                </c:pt>
                <c:pt idx="1031">
                  <c:v>0.0275634</c:v>
                </c:pt>
                <c:pt idx="1032">
                  <c:v>0.0706086</c:v>
                </c:pt>
                <c:pt idx="1033">
                  <c:v>0.0925476</c:v>
                </c:pt>
                <c:pt idx="1034">
                  <c:v>0.0994415</c:v>
                </c:pt>
                <c:pt idx="1035">
                  <c:v>0.1027</c:v>
                </c:pt>
                <c:pt idx="1036">
                  <c:v>0.100524</c:v>
                </c:pt>
                <c:pt idx="1037">
                  <c:v>0.0960964</c:v>
                </c:pt>
                <c:pt idx="1038">
                  <c:v>0.0919392</c:v>
                </c:pt>
                <c:pt idx="1039">
                  <c:v>0.0882715</c:v>
                </c:pt>
                <c:pt idx="1040">
                  <c:v>0.0857593</c:v>
                </c:pt>
                <c:pt idx="1041">
                  <c:v>0.0852468</c:v>
                </c:pt>
                <c:pt idx="1042">
                  <c:v>0.086558</c:v>
                </c:pt>
                <c:pt idx="1043">
                  <c:v>0.0893724</c:v>
                </c:pt>
                <c:pt idx="1044">
                  <c:v>0.0928642</c:v>
                </c:pt>
                <c:pt idx="1045">
                  <c:v>0.0969839</c:v>
                </c:pt>
                <c:pt idx="1046">
                  <c:v>0.10259</c:v>
                </c:pt>
                <c:pt idx="1047">
                  <c:v>0.108604</c:v>
                </c:pt>
                <c:pt idx="1048">
                  <c:v>0.113239</c:v>
                </c:pt>
                <c:pt idx="1049">
                  <c:v>0.115183</c:v>
                </c:pt>
                <c:pt idx="1050">
                  <c:v>0.113155</c:v>
                </c:pt>
                <c:pt idx="1051">
                  <c:v>0.108347</c:v>
                </c:pt>
                <c:pt idx="1052">
                  <c:v>0.101696</c:v>
                </c:pt>
                <c:pt idx="1053">
                  <c:v>0.0908937</c:v>
                </c:pt>
                <c:pt idx="1054">
                  <c:v>0.076427</c:v>
                </c:pt>
                <c:pt idx="1055">
                  <c:v>0.061824</c:v>
                </c:pt>
                <c:pt idx="1056">
                  <c:v>0.0480435</c:v>
                </c:pt>
                <c:pt idx="1057">
                  <c:v>0.0355977</c:v>
                </c:pt>
                <c:pt idx="1058">
                  <c:v>0.0254313</c:v>
                </c:pt>
                <c:pt idx="1059">
                  <c:v>0.0182422</c:v>
                </c:pt>
                <c:pt idx="1060">
                  <c:v>0.0160034</c:v>
                </c:pt>
                <c:pt idx="1061">
                  <c:v>0.0173734</c:v>
                </c:pt>
                <c:pt idx="1062">
                  <c:v>0.0192799</c:v>
                </c:pt>
                <c:pt idx="1063">
                  <c:v>0.0216012</c:v>
                </c:pt>
                <c:pt idx="1064">
                  <c:v>0.0232213</c:v>
                </c:pt>
                <c:pt idx="1065">
                  <c:v>0.0231977</c:v>
                </c:pt>
                <c:pt idx="1066">
                  <c:v>0.0202364</c:v>
                </c:pt>
                <c:pt idx="1067">
                  <c:v>0.0121439</c:v>
                </c:pt>
                <c:pt idx="1068">
                  <c:v>0.000916675</c:v>
                </c:pt>
                <c:pt idx="1069">
                  <c:v>-0.0117128</c:v>
                </c:pt>
                <c:pt idx="1070">
                  <c:v>-0.0248679</c:v>
                </c:pt>
                <c:pt idx="1071">
                  <c:v>-0.0364426</c:v>
                </c:pt>
                <c:pt idx="1072">
                  <c:v>-0.0468777</c:v>
                </c:pt>
                <c:pt idx="1073">
                  <c:v>-0.0545618</c:v>
                </c:pt>
                <c:pt idx="1074">
                  <c:v>-0.0559754</c:v>
                </c:pt>
                <c:pt idx="1075">
                  <c:v>-0.0513323</c:v>
                </c:pt>
                <c:pt idx="1076">
                  <c:v>-0.0420463</c:v>
                </c:pt>
                <c:pt idx="1077">
                  <c:v>-0.0298211</c:v>
                </c:pt>
                <c:pt idx="1078">
                  <c:v>-0.0170205</c:v>
                </c:pt>
                <c:pt idx="1079">
                  <c:v>-0.00536753</c:v>
                </c:pt>
                <c:pt idx="1080">
                  <c:v>0.00225565</c:v>
                </c:pt>
                <c:pt idx="1081">
                  <c:v>0.00224932</c:v>
                </c:pt>
                <c:pt idx="1082">
                  <c:v>-0.00603889</c:v>
                </c:pt>
                <c:pt idx="1083">
                  <c:v>-0.0210042</c:v>
                </c:pt>
                <c:pt idx="1084">
                  <c:v>-0.0403637</c:v>
                </c:pt>
                <c:pt idx="1085">
                  <c:v>-0.0608919</c:v>
                </c:pt>
                <c:pt idx="1086">
                  <c:v>-0.0804089</c:v>
                </c:pt>
                <c:pt idx="1087">
                  <c:v>-0.0972265</c:v>
                </c:pt>
                <c:pt idx="1088">
                  <c:v>-0.109239</c:v>
                </c:pt>
                <c:pt idx="1089">
                  <c:v>-0.115943</c:v>
                </c:pt>
                <c:pt idx="1090">
                  <c:v>-0.118439</c:v>
                </c:pt>
                <c:pt idx="1091">
                  <c:v>-0.118929</c:v>
                </c:pt>
                <c:pt idx="1092">
                  <c:v>-0.118452</c:v>
                </c:pt>
                <c:pt idx="1093">
                  <c:v>-0.117074</c:v>
                </c:pt>
                <c:pt idx="1094">
                  <c:v>-0.117495</c:v>
                </c:pt>
                <c:pt idx="1095">
                  <c:v>-0.121676</c:v>
                </c:pt>
                <c:pt idx="1096">
                  <c:v>-0.129203</c:v>
                </c:pt>
                <c:pt idx="1097">
                  <c:v>-0.139204</c:v>
                </c:pt>
                <c:pt idx="1098">
                  <c:v>-0.149352</c:v>
                </c:pt>
                <c:pt idx="1099">
                  <c:v>-0.159425</c:v>
                </c:pt>
                <c:pt idx="1100">
                  <c:v>-0.169675</c:v>
                </c:pt>
                <c:pt idx="1101">
                  <c:v>-0.176819</c:v>
                </c:pt>
                <c:pt idx="1102">
                  <c:v>-0.179433</c:v>
                </c:pt>
                <c:pt idx="1103">
                  <c:v>-0.177226</c:v>
                </c:pt>
                <c:pt idx="1104">
                  <c:v>-0.170351</c:v>
                </c:pt>
                <c:pt idx="1105">
                  <c:v>-0.161702</c:v>
                </c:pt>
                <c:pt idx="1106">
                  <c:v>-0.151307</c:v>
                </c:pt>
                <c:pt idx="1107">
                  <c:v>-0.138722</c:v>
                </c:pt>
                <c:pt idx="1108">
                  <c:v>-0.125459</c:v>
                </c:pt>
                <c:pt idx="1109">
                  <c:v>-0.110851</c:v>
                </c:pt>
                <c:pt idx="1110">
                  <c:v>-0.0958444</c:v>
                </c:pt>
                <c:pt idx="1111">
                  <c:v>-0.0822539</c:v>
                </c:pt>
                <c:pt idx="1112">
                  <c:v>-0.0698508</c:v>
                </c:pt>
                <c:pt idx="1113">
                  <c:v>-0.0584667</c:v>
                </c:pt>
                <c:pt idx="1114">
                  <c:v>-0.0470535</c:v>
                </c:pt>
                <c:pt idx="1115">
                  <c:v>-0.035778</c:v>
                </c:pt>
                <c:pt idx="1116">
                  <c:v>-0.0258083</c:v>
                </c:pt>
                <c:pt idx="1117">
                  <c:v>-0.0159865</c:v>
                </c:pt>
                <c:pt idx="1118">
                  <c:v>-0.00515221</c:v>
                </c:pt>
                <c:pt idx="1119">
                  <c:v>0.00745511</c:v>
                </c:pt>
                <c:pt idx="1120">
                  <c:v>0.022262</c:v>
                </c:pt>
                <c:pt idx="1121">
                  <c:v>0.0382166</c:v>
                </c:pt>
                <c:pt idx="1122">
                  <c:v>0.0548956</c:v>
                </c:pt>
                <c:pt idx="1123">
                  <c:v>0.0723558</c:v>
                </c:pt>
                <c:pt idx="1124">
                  <c:v>0.0893521</c:v>
                </c:pt>
                <c:pt idx="1125">
                  <c:v>0.104581</c:v>
                </c:pt>
                <c:pt idx="1126">
                  <c:v>0.116967</c:v>
                </c:pt>
                <c:pt idx="1127">
                  <c:v>0.124264</c:v>
                </c:pt>
                <c:pt idx="1128">
                  <c:v>0.12577</c:v>
                </c:pt>
                <c:pt idx="1129">
                  <c:v>0.123293</c:v>
                </c:pt>
                <c:pt idx="1130">
                  <c:v>0.117369</c:v>
                </c:pt>
                <c:pt idx="1131">
                  <c:v>0.108421</c:v>
                </c:pt>
                <c:pt idx="1132">
                  <c:v>0.0983967</c:v>
                </c:pt>
                <c:pt idx="1133">
                  <c:v>0.0898382</c:v>
                </c:pt>
                <c:pt idx="1134">
                  <c:v>0.0846231</c:v>
                </c:pt>
                <c:pt idx="1135">
                  <c:v>0.0819012</c:v>
                </c:pt>
                <c:pt idx="1136">
                  <c:v>0.0811771</c:v>
                </c:pt>
                <c:pt idx="1137">
                  <c:v>0.0825938</c:v>
                </c:pt>
                <c:pt idx="1138">
                  <c:v>0.0846316</c:v>
                </c:pt>
                <c:pt idx="1139">
                  <c:v>0.0860824</c:v>
                </c:pt>
                <c:pt idx="1140">
                  <c:v>0.0851598</c:v>
                </c:pt>
                <c:pt idx="1141">
                  <c:v>0.0820472</c:v>
                </c:pt>
                <c:pt idx="1142">
                  <c:v>0.0782553</c:v>
                </c:pt>
                <c:pt idx="1143">
                  <c:v>0.07145</c:v>
                </c:pt>
                <c:pt idx="1144">
                  <c:v>0.0613022</c:v>
                </c:pt>
                <c:pt idx="1145">
                  <c:v>0.0498366</c:v>
                </c:pt>
                <c:pt idx="1146">
                  <c:v>0.0376304</c:v>
                </c:pt>
                <c:pt idx="1147">
                  <c:v>0.0265265</c:v>
                </c:pt>
                <c:pt idx="1148">
                  <c:v>0.0165255</c:v>
                </c:pt>
                <c:pt idx="1149">
                  <c:v>0.0071486</c:v>
                </c:pt>
                <c:pt idx="1150">
                  <c:v>0.000681596</c:v>
                </c:pt>
                <c:pt idx="1151">
                  <c:v>-0.00336939</c:v>
                </c:pt>
                <c:pt idx="1152">
                  <c:v>-0.00729478</c:v>
                </c:pt>
                <c:pt idx="1153">
                  <c:v>-0.0120814</c:v>
                </c:pt>
                <c:pt idx="1154">
                  <c:v>-0.0193974</c:v>
                </c:pt>
                <c:pt idx="1155">
                  <c:v>-0.0299158</c:v>
                </c:pt>
                <c:pt idx="1156">
                  <c:v>-0.0429718</c:v>
                </c:pt>
                <c:pt idx="1157">
                  <c:v>-0.0582987</c:v>
                </c:pt>
                <c:pt idx="1158">
                  <c:v>-0.0750149</c:v>
                </c:pt>
                <c:pt idx="1159">
                  <c:v>-0.0925696</c:v>
                </c:pt>
                <c:pt idx="1160">
                  <c:v>-0.110586</c:v>
                </c:pt>
                <c:pt idx="1161">
                  <c:v>-0.127861</c:v>
                </c:pt>
                <c:pt idx="1162">
                  <c:v>-0.144903</c:v>
                </c:pt>
                <c:pt idx="1163">
                  <c:v>-0.162521</c:v>
                </c:pt>
                <c:pt idx="1164">
                  <c:v>-0.180569</c:v>
                </c:pt>
                <c:pt idx="1165">
                  <c:v>-0.199956</c:v>
                </c:pt>
                <c:pt idx="1166">
                  <c:v>-0.219708</c:v>
                </c:pt>
                <c:pt idx="1167">
                  <c:v>-0.237752</c:v>
                </c:pt>
                <c:pt idx="1168">
                  <c:v>-0.25487</c:v>
                </c:pt>
                <c:pt idx="1169">
                  <c:v>-0.270974</c:v>
                </c:pt>
                <c:pt idx="1170">
                  <c:v>-0.285394</c:v>
                </c:pt>
                <c:pt idx="1171">
                  <c:v>-0.299853</c:v>
                </c:pt>
                <c:pt idx="1172">
                  <c:v>-0.313601</c:v>
                </c:pt>
                <c:pt idx="1173">
                  <c:v>-0.325184</c:v>
                </c:pt>
                <c:pt idx="1174">
                  <c:v>-0.336565</c:v>
                </c:pt>
                <c:pt idx="1175">
                  <c:v>-0.348378</c:v>
                </c:pt>
                <c:pt idx="1176">
                  <c:v>-0.361145</c:v>
                </c:pt>
                <c:pt idx="1177">
                  <c:v>-0.375499</c:v>
                </c:pt>
                <c:pt idx="1178">
                  <c:v>-0.389</c:v>
                </c:pt>
                <c:pt idx="1179">
                  <c:v>-0.402462</c:v>
                </c:pt>
                <c:pt idx="1180">
                  <c:v>-0.417985</c:v>
                </c:pt>
                <c:pt idx="1181">
                  <c:v>-0.433875</c:v>
                </c:pt>
                <c:pt idx="1182">
                  <c:v>-0.450249</c:v>
                </c:pt>
                <c:pt idx="1183">
                  <c:v>-0.467632</c:v>
                </c:pt>
                <c:pt idx="1184">
                  <c:v>-0.484963</c:v>
                </c:pt>
                <c:pt idx="1185">
                  <c:v>-0.502057</c:v>
                </c:pt>
                <c:pt idx="1186">
                  <c:v>-0.518121</c:v>
                </c:pt>
                <c:pt idx="1187">
                  <c:v>-0.534377</c:v>
                </c:pt>
                <c:pt idx="1188">
                  <c:v>-0.553341</c:v>
                </c:pt>
                <c:pt idx="1189">
                  <c:v>-0.573318</c:v>
                </c:pt>
                <c:pt idx="1190">
                  <c:v>-0.592695</c:v>
                </c:pt>
                <c:pt idx="1191">
                  <c:v>-0.613241</c:v>
                </c:pt>
                <c:pt idx="1192">
                  <c:v>-0.635141</c:v>
                </c:pt>
                <c:pt idx="1193">
                  <c:v>-0.656997</c:v>
                </c:pt>
                <c:pt idx="1194">
                  <c:v>-0.678131</c:v>
                </c:pt>
                <c:pt idx="1195">
                  <c:v>-0.697463</c:v>
                </c:pt>
                <c:pt idx="1196">
                  <c:v>-0.715281</c:v>
                </c:pt>
                <c:pt idx="1197">
                  <c:v>-0.732783</c:v>
                </c:pt>
                <c:pt idx="1198">
                  <c:v>-0.749654</c:v>
                </c:pt>
                <c:pt idx="1199">
                  <c:v>-0.767147</c:v>
                </c:pt>
                <c:pt idx="1200">
                  <c:v>-0.78637</c:v>
                </c:pt>
                <c:pt idx="1201">
                  <c:v>-0.805002</c:v>
                </c:pt>
                <c:pt idx="1202">
                  <c:v>-0.82225</c:v>
                </c:pt>
                <c:pt idx="1203">
                  <c:v>-0.839034</c:v>
                </c:pt>
                <c:pt idx="1204">
                  <c:v>-0.853676</c:v>
                </c:pt>
                <c:pt idx="1205">
                  <c:v>-0.86402</c:v>
                </c:pt>
                <c:pt idx="1206">
                  <c:v>-0.870019</c:v>
                </c:pt>
                <c:pt idx="1207">
                  <c:v>-0.872344</c:v>
                </c:pt>
                <c:pt idx="1208">
                  <c:v>-0.871161</c:v>
                </c:pt>
                <c:pt idx="1209">
                  <c:v>-0.866783</c:v>
                </c:pt>
                <c:pt idx="1210">
                  <c:v>-0.86</c:v>
                </c:pt>
                <c:pt idx="1211">
                  <c:v>-0.852284</c:v>
                </c:pt>
                <c:pt idx="1212">
                  <c:v>-0.845691</c:v>
                </c:pt>
                <c:pt idx="1213">
                  <c:v>-0.840693</c:v>
                </c:pt>
                <c:pt idx="1214">
                  <c:v>-0.836964</c:v>
                </c:pt>
                <c:pt idx="1215">
                  <c:v>-0.835586</c:v>
                </c:pt>
                <c:pt idx="1216">
                  <c:v>-0.836009</c:v>
                </c:pt>
                <c:pt idx="1217">
                  <c:v>-0.835541</c:v>
                </c:pt>
                <c:pt idx="1218">
                  <c:v>-0.83386</c:v>
                </c:pt>
                <c:pt idx="1219">
                  <c:v>-0.83206</c:v>
                </c:pt>
                <c:pt idx="1220">
                  <c:v>-0.829103</c:v>
                </c:pt>
                <c:pt idx="1221">
                  <c:v>-0.824192</c:v>
                </c:pt>
                <c:pt idx="1222">
                  <c:v>-0.818544</c:v>
                </c:pt>
                <c:pt idx="1223">
                  <c:v>-0.8136</c:v>
                </c:pt>
                <c:pt idx="1224">
                  <c:v>-0.810976</c:v>
                </c:pt>
                <c:pt idx="1225">
                  <c:v>-0.811238</c:v>
                </c:pt>
                <c:pt idx="1226">
                  <c:v>-0.814019</c:v>
                </c:pt>
                <c:pt idx="1227">
                  <c:v>-0.820377</c:v>
                </c:pt>
                <c:pt idx="1228">
                  <c:v>-0.830299</c:v>
                </c:pt>
                <c:pt idx="1229">
                  <c:v>-0.842441</c:v>
                </c:pt>
                <c:pt idx="1230">
                  <c:v>-0.856666</c:v>
                </c:pt>
                <c:pt idx="1231">
                  <c:v>-0.872011</c:v>
                </c:pt>
                <c:pt idx="1232">
                  <c:v>-0.886575</c:v>
                </c:pt>
                <c:pt idx="1233">
                  <c:v>-0.899985</c:v>
                </c:pt>
                <c:pt idx="1234">
                  <c:v>-0.912897</c:v>
                </c:pt>
                <c:pt idx="1235">
                  <c:v>-0.925367</c:v>
                </c:pt>
                <c:pt idx="1236">
                  <c:v>-0.937002</c:v>
                </c:pt>
                <c:pt idx="1237">
                  <c:v>-0.948242</c:v>
                </c:pt>
                <c:pt idx="1238">
                  <c:v>-0.960843</c:v>
                </c:pt>
                <c:pt idx="1239">
                  <c:v>-0.976848</c:v>
                </c:pt>
                <c:pt idx="1240">
                  <c:v>-0.996113</c:v>
                </c:pt>
                <c:pt idx="1241">
                  <c:v>-1.01725</c:v>
                </c:pt>
                <c:pt idx="1242">
                  <c:v>-1.04109</c:v>
                </c:pt>
                <c:pt idx="1243">
                  <c:v>-1.0693</c:v>
                </c:pt>
                <c:pt idx="1244">
                  <c:v>-1.10165</c:v>
                </c:pt>
                <c:pt idx="1245">
                  <c:v>-1.13668</c:v>
                </c:pt>
                <c:pt idx="1246">
                  <c:v>-1.17326</c:v>
                </c:pt>
                <c:pt idx="1247">
                  <c:v>-1.21089</c:v>
                </c:pt>
                <c:pt idx="1248">
                  <c:v>-1.24985</c:v>
                </c:pt>
                <c:pt idx="1249">
                  <c:v>-1.29036</c:v>
                </c:pt>
                <c:pt idx="1250">
                  <c:v>-1.33156</c:v>
                </c:pt>
                <c:pt idx="1251">
                  <c:v>-1.37334</c:v>
                </c:pt>
                <c:pt idx="1252">
                  <c:v>-1.41567</c:v>
                </c:pt>
                <c:pt idx="1253">
                  <c:v>-1.45824</c:v>
                </c:pt>
                <c:pt idx="1254">
                  <c:v>-1.50243</c:v>
                </c:pt>
                <c:pt idx="1255">
                  <c:v>-1.54744</c:v>
                </c:pt>
                <c:pt idx="1256">
                  <c:v>-1.59152</c:v>
                </c:pt>
                <c:pt idx="1257">
                  <c:v>-1.63694</c:v>
                </c:pt>
                <c:pt idx="1258">
                  <c:v>-1.68572</c:v>
                </c:pt>
                <c:pt idx="1259">
                  <c:v>-1.73836</c:v>
                </c:pt>
                <c:pt idx="1260">
                  <c:v>-1.79507</c:v>
                </c:pt>
                <c:pt idx="1261">
                  <c:v>-1.85443</c:v>
                </c:pt>
                <c:pt idx="1262">
                  <c:v>-1.91632</c:v>
                </c:pt>
                <c:pt idx="1263">
                  <c:v>-1.98205</c:v>
                </c:pt>
                <c:pt idx="1264">
                  <c:v>-2.05051</c:v>
                </c:pt>
                <c:pt idx="1265">
                  <c:v>-2.11816</c:v>
                </c:pt>
                <c:pt idx="1266">
                  <c:v>-2.18113</c:v>
                </c:pt>
                <c:pt idx="1267">
                  <c:v>-2.23897</c:v>
                </c:pt>
                <c:pt idx="1268">
                  <c:v>-2.29577</c:v>
                </c:pt>
                <c:pt idx="1269">
                  <c:v>-2.35495</c:v>
                </c:pt>
                <c:pt idx="1270">
                  <c:v>-2.41636</c:v>
                </c:pt>
                <c:pt idx="1271">
                  <c:v>-2.47924</c:v>
                </c:pt>
                <c:pt idx="1272">
                  <c:v>-2.54484</c:v>
                </c:pt>
                <c:pt idx="1273">
                  <c:v>-2.61526</c:v>
                </c:pt>
                <c:pt idx="1274">
                  <c:v>-2.68962</c:v>
                </c:pt>
                <c:pt idx="1275">
                  <c:v>-2.7637</c:v>
                </c:pt>
                <c:pt idx="1276">
                  <c:v>-2.83357</c:v>
                </c:pt>
                <c:pt idx="1277">
                  <c:v>-2.89692</c:v>
                </c:pt>
                <c:pt idx="1278">
                  <c:v>-2.95224</c:v>
                </c:pt>
                <c:pt idx="1279">
                  <c:v>-2.99838</c:v>
                </c:pt>
                <c:pt idx="1280">
                  <c:v>-3.03552</c:v>
                </c:pt>
                <c:pt idx="1281">
                  <c:v>-3.06419</c:v>
                </c:pt>
                <c:pt idx="1282">
                  <c:v>-3.08439</c:v>
                </c:pt>
                <c:pt idx="1283">
                  <c:v>-3.09881</c:v>
                </c:pt>
                <c:pt idx="1284">
                  <c:v>-3.11024</c:v>
                </c:pt>
                <c:pt idx="1285">
                  <c:v>-3.11847</c:v>
                </c:pt>
                <c:pt idx="1286">
                  <c:v>-3.12536</c:v>
                </c:pt>
                <c:pt idx="1287">
                  <c:v>-3.13351</c:v>
                </c:pt>
                <c:pt idx="1288">
                  <c:v>-3.14265</c:v>
                </c:pt>
                <c:pt idx="1289">
                  <c:v>-3.15239</c:v>
                </c:pt>
                <c:pt idx="1290">
                  <c:v>-3.16212</c:v>
                </c:pt>
                <c:pt idx="1291">
                  <c:v>-3.1705</c:v>
                </c:pt>
                <c:pt idx="1292">
                  <c:v>-3.17591</c:v>
                </c:pt>
                <c:pt idx="1293">
                  <c:v>-3.17627</c:v>
                </c:pt>
                <c:pt idx="1294">
                  <c:v>-3.17054</c:v>
                </c:pt>
                <c:pt idx="1295">
                  <c:v>-3.15896</c:v>
                </c:pt>
                <c:pt idx="1296">
                  <c:v>-3.14165</c:v>
                </c:pt>
                <c:pt idx="1297">
                  <c:v>-3.11759</c:v>
                </c:pt>
                <c:pt idx="1298">
                  <c:v>-3.08685</c:v>
                </c:pt>
                <c:pt idx="1299">
                  <c:v>-3.05084</c:v>
                </c:pt>
                <c:pt idx="1300">
                  <c:v>-3.008</c:v>
                </c:pt>
                <c:pt idx="1301">
                  <c:v>-2.95545</c:v>
                </c:pt>
                <c:pt idx="1302">
                  <c:v>-2.89286</c:v>
                </c:pt>
                <c:pt idx="1303">
                  <c:v>-2.82329</c:v>
                </c:pt>
                <c:pt idx="1304">
                  <c:v>-2.75172</c:v>
                </c:pt>
                <c:pt idx="1305">
                  <c:v>-2.68038</c:v>
                </c:pt>
                <c:pt idx="1306">
                  <c:v>-2.61049</c:v>
                </c:pt>
                <c:pt idx="1307">
                  <c:v>-2.54665</c:v>
                </c:pt>
                <c:pt idx="1308">
                  <c:v>-2.49325</c:v>
                </c:pt>
                <c:pt idx="1309">
                  <c:v>-2.44928</c:v>
                </c:pt>
                <c:pt idx="1310">
                  <c:v>-2.41112</c:v>
                </c:pt>
                <c:pt idx="1311">
                  <c:v>-2.37763</c:v>
                </c:pt>
                <c:pt idx="1312">
                  <c:v>-2.34835</c:v>
                </c:pt>
                <c:pt idx="1313">
                  <c:v>-2.3222</c:v>
                </c:pt>
                <c:pt idx="1314">
                  <c:v>-2.29748</c:v>
                </c:pt>
                <c:pt idx="1315">
                  <c:v>-2.27091</c:v>
                </c:pt>
                <c:pt idx="1316">
                  <c:v>-2.24169</c:v>
                </c:pt>
                <c:pt idx="1317">
                  <c:v>-2.2073</c:v>
                </c:pt>
                <c:pt idx="1318">
                  <c:v>-2.16105</c:v>
                </c:pt>
                <c:pt idx="1319">
                  <c:v>-2.10182</c:v>
                </c:pt>
                <c:pt idx="1320">
                  <c:v>-2.03036</c:v>
                </c:pt>
                <c:pt idx="1321">
                  <c:v>-1.94476</c:v>
                </c:pt>
                <c:pt idx="1322">
                  <c:v>-1.84726</c:v>
                </c:pt>
                <c:pt idx="1323">
                  <c:v>-1.74325</c:v>
                </c:pt>
                <c:pt idx="1324">
                  <c:v>-1.63837</c:v>
                </c:pt>
                <c:pt idx="1325">
                  <c:v>-1.53808</c:v>
                </c:pt>
                <c:pt idx="1326">
                  <c:v>-1.44484</c:v>
                </c:pt>
                <c:pt idx="1327">
                  <c:v>-1.35985</c:v>
                </c:pt>
                <c:pt idx="1328">
                  <c:v>-1.28397</c:v>
                </c:pt>
                <c:pt idx="1329">
                  <c:v>-1.21458</c:v>
                </c:pt>
                <c:pt idx="1330">
                  <c:v>-1.14608</c:v>
                </c:pt>
                <c:pt idx="1331">
                  <c:v>-1.07325</c:v>
                </c:pt>
                <c:pt idx="1332">
                  <c:v>-0.992534</c:v>
                </c:pt>
                <c:pt idx="1333">
                  <c:v>-0.901082</c:v>
                </c:pt>
                <c:pt idx="1334">
                  <c:v>-0.798429</c:v>
                </c:pt>
                <c:pt idx="1335">
                  <c:v>-0.688833</c:v>
                </c:pt>
                <c:pt idx="1336">
                  <c:v>-0.576139</c:v>
                </c:pt>
                <c:pt idx="1337">
                  <c:v>-0.463114</c:v>
                </c:pt>
                <c:pt idx="1338">
                  <c:v>-0.355438</c:v>
                </c:pt>
                <c:pt idx="1339">
                  <c:v>-0.256996</c:v>
                </c:pt>
                <c:pt idx="1340">
                  <c:v>-0.170131</c:v>
                </c:pt>
                <c:pt idx="1341">
                  <c:v>-0.0960672</c:v>
                </c:pt>
                <c:pt idx="1342">
                  <c:v>-0.0311717</c:v>
                </c:pt>
                <c:pt idx="1343">
                  <c:v>0.0248747</c:v>
                </c:pt>
                <c:pt idx="1344">
                  <c:v>0.0702439</c:v>
                </c:pt>
                <c:pt idx="1345">
                  <c:v>0.107585</c:v>
                </c:pt>
                <c:pt idx="1346">
                  <c:v>0.137923</c:v>
                </c:pt>
                <c:pt idx="1347">
                  <c:v>0.162625</c:v>
                </c:pt>
                <c:pt idx="1348">
                  <c:v>0.183147</c:v>
                </c:pt>
                <c:pt idx="1349">
                  <c:v>0.195849</c:v>
                </c:pt>
                <c:pt idx="1350">
                  <c:v>0.169932</c:v>
                </c:pt>
                <c:pt idx="1351">
                  <c:v>0.138516</c:v>
                </c:pt>
                <c:pt idx="1352">
                  <c:v>0.102349</c:v>
                </c:pt>
                <c:pt idx="1353">
                  <c:v>0.0636366</c:v>
                </c:pt>
                <c:pt idx="1354">
                  <c:v>0.0242721</c:v>
                </c:pt>
                <c:pt idx="1355">
                  <c:v>-0.0173967</c:v>
                </c:pt>
                <c:pt idx="1356">
                  <c:v>-0.0603849</c:v>
                </c:pt>
                <c:pt idx="1357">
                  <c:v>-0.103575</c:v>
                </c:pt>
                <c:pt idx="1358">
                  <c:v>-0.148876</c:v>
                </c:pt>
                <c:pt idx="1359">
                  <c:v>-0.195656</c:v>
                </c:pt>
                <c:pt idx="1360">
                  <c:v>-0.245634</c:v>
                </c:pt>
                <c:pt idx="1361">
                  <c:v>-0.302</c:v>
                </c:pt>
                <c:pt idx="1362">
                  <c:v>-0.360795</c:v>
                </c:pt>
                <c:pt idx="1363">
                  <c:v>-0.41814</c:v>
                </c:pt>
                <c:pt idx="1364">
                  <c:v>-0.473726</c:v>
                </c:pt>
                <c:pt idx="1365">
                  <c:v>-0.528383</c:v>
                </c:pt>
                <c:pt idx="1366">
                  <c:v>-0.584622</c:v>
                </c:pt>
                <c:pt idx="1367">
                  <c:v>-0.641261</c:v>
                </c:pt>
                <c:pt idx="1368">
                  <c:v>-0.695422</c:v>
                </c:pt>
                <c:pt idx="1369">
                  <c:v>-0.748838</c:v>
                </c:pt>
                <c:pt idx="1370">
                  <c:v>-0.804318</c:v>
                </c:pt>
                <c:pt idx="1371">
                  <c:v>-0.861781</c:v>
                </c:pt>
                <c:pt idx="1372">
                  <c:v>-0.919456</c:v>
                </c:pt>
                <c:pt idx="1373">
                  <c:v>-0.975861</c:v>
                </c:pt>
                <c:pt idx="1374">
                  <c:v>-1.03062</c:v>
                </c:pt>
                <c:pt idx="1375">
                  <c:v>-1.08484</c:v>
                </c:pt>
                <c:pt idx="1376">
                  <c:v>-1.13958</c:v>
                </c:pt>
                <c:pt idx="1377">
                  <c:v>-1.19478</c:v>
                </c:pt>
                <c:pt idx="1378">
                  <c:v>-1.25022</c:v>
                </c:pt>
                <c:pt idx="1379">
                  <c:v>-1.30564</c:v>
                </c:pt>
                <c:pt idx="1380">
                  <c:v>-1.36108</c:v>
                </c:pt>
                <c:pt idx="1381">
                  <c:v>-1.41646</c:v>
                </c:pt>
                <c:pt idx="1382">
                  <c:v>-1.47138</c:v>
                </c:pt>
                <c:pt idx="1383">
                  <c:v>-1.52599</c:v>
                </c:pt>
                <c:pt idx="1384">
                  <c:v>-1.58026</c:v>
                </c:pt>
                <c:pt idx="1385">
                  <c:v>-1.63378</c:v>
                </c:pt>
                <c:pt idx="1386">
                  <c:v>-1.68571</c:v>
                </c:pt>
                <c:pt idx="1387">
                  <c:v>-1.73528</c:v>
                </c:pt>
                <c:pt idx="1388">
                  <c:v>-1.78394</c:v>
                </c:pt>
                <c:pt idx="1389">
                  <c:v>-1.83265</c:v>
                </c:pt>
                <c:pt idx="1390">
                  <c:v>-1.88013</c:v>
                </c:pt>
                <c:pt idx="1391">
                  <c:v>-1.92622</c:v>
                </c:pt>
                <c:pt idx="1392">
                  <c:v>-1.97186</c:v>
                </c:pt>
                <c:pt idx="1393">
                  <c:v>-2.01809</c:v>
                </c:pt>
                <c:pt idx="1394">
                  <c:v>-2.06605</c:v>
                </c:pt>
                <c:pt idx="1395">
                  <c:v>-2.1154</c:v>
                </c:pt>
                <c:pt idx="1396">
                  <c:v>-2.16597</c:v>
                </c:pt>
                <c:pt idx="1397">
                  <c:v>-2.21697</c:v>
                </c:pt>
                <c:pt idx="1398">
                  <c:v>-2.26515</c:v>
                </c:pt>
                <c:pt idx="1399">
                  <c:v>-2.31073</c:v>
                </c:pt>
                <c:pt idx="1400">
                  <c:v>-2.35687</c:v>
                </c:pt>
                <c:pt idx="1401">
                  <c:v>-2.40306</c:v>
                </c:pt>
                <c:pt idx="1402">
                  <c:v>-2.44769</c:v>
                </c:pt>
                <c:pt idx="1403">
                  <c:v>-2.49122</c:v>
                </c:pt>
                <c:pt idx="1404">
                  <c:v>-2.53616</c:v>
                </c:pt>
                <c:pt idx="1405">
                  <c:v>-2.58551</c:v>
                </c:pt>
                <c:pt idx="1406">
                  <c:v>-2.63767</c:v>
                </c:pt>
                <c:pt idx="1407">
                  <c:v>-2.6886</c:v>
                </c:pt>
                <c:pt idx="1408">
                  <c:v>-2.73752</c:v>
                </c:pt>
                <c:pt idx="1409">
                  <c:v>-2.78573</c:v>
                </c:pt>
                <c:pt idx="1410">
                  <c:v>-2.83388</c:v>
                </c:pt>
                <c:pt idx="1411">
                  <c:v>-2.88114</c:v>
                </c:pt>
                <c:pt idx="1412">
                  <c:v>-2.92601</c:v>
                </c:pt>
                <c:pt idx="1413">
                  <c:v>-2.96883</c:v>
                </c:pt>
                <c:pt idx="1414">
                  <c:v>-3.01107</c:v>
                </c:pt>
                <c:pt idx="1415">
                  <c:v>-3.05481</c:v>
                </c:pt>
                <c:pt idx="1416">
                  <c:v>-3.10193</c:v>
                </c:pt>
                <c:pt idx="1417">
                  <c:v>-3.15042</c:v>
                </c:pt>
                <c:pt idx="1418">
                  <c:v>-3.19689</c:v>
                </c:pt>
                <c:pt idx="1419">
                  <c:v>-3.24093</c:v>
                </c:pt>
                <c:pt idx="1420">
                  <c:v>-3.28394</c:v>
                </c:pt>
                <c:pt idx="1421">
                  <c:v>-3.32716</c:v>
                </c:pt>
                <c:pt idx="1422">
                  <c:v>-3.37015</c:v>
                </c:pt>
                <c:pt idx="1423">
                  <c:v>-3.41263</c:v>
                </c:pt>
                <c:pt idx="1424">
                  <c:v>-3.4555</c:v>
                </c:pt>
                <c:pt idx="1425">
                  <c:v>-3.49849</c:v>
                </c:pt>
                <c:pt idx="1426">
                  <c:v>-3.54184</c:v>
                </c:pt>
                <c:pt idx="1427">
                  <c:v>-3.58664</c:v>
                </c:pt>
                <c:pt idx="1428">
                  <c:v>-3.6323</c:v>
                </c:pt>
                <c:pt idx="1429">
                  <c:v>-3.67632</c:v>
                </c:pt>
                <c:pt idx="1430">
                  <c:v>-3.71627</c:v>
                </c:pt>
                <c:pt idx="1431">
                  <c:v>-3.75283</c:v>
                </c:pt>
                <c:pt idx="1432">
                  <c:v>-3.7886</c:v>
                </c:pt>
                <c:pt idx="1433">
                  <c:v>-3.82444</c:v>
                </c:pt>
                <c:pt idx="1434">
                  <c:v>-3.85865</c:v>
                </c:pt>
                <c:pt idx="1435">
                  <c:v>-3.88987</c:v>
                </c:pt>
                <c:pt idx="1436">
                  <c:v>-3.92084</c:v>
                </c:pt>
                <c:pt idx="1437">
                  <c:v>-3.95359</c:v>
                </c:pt>
                <c:pt idx="1438">
                  <c:v>-3.98714</c:v>
                </c:pt>
                <c:pt idx="1439">
                  <c:v>-4.02297</c:v>
                </c:pt>
                <c:pt idx="1440">
                  <c:v>-4.0611</c:v>
                </c:pt>
                <c:pt idx="1441">
                  <c:v>-4.09916</c:v>
                </c:pt>
                <c:pt idx="1442">
                  <c:v>-4.13711</c:v>
                </c:pt>
                <c:pt idx="1443">
                  <c:v>-4.17348</c:v>
                </c:pt>
                <c:pt idx="1444">
                  <c:v>-4.20833</c:v>
                </c:pt>
                <c:pt idx="1445">
                  <c:v>-4.24238</c:v>
                </c:pt>
                <c:pt idx="1446">
                  <c:v>-4.27205</c:v>
                </c:pt>
                <c:pt idx="1447">
                  <c:v>-4.29771</c:v>
                </c:pt>
                <c:pt idx="1448">
                  <c:v>-4.32189</c:v>
                </c:pt>
                <c:pt idx="1449">
                  <c:v>-4.34502</c:v>
                </c:pt>
                <c:pt idx="1450">
                  <c:v>-4.36952</c:v>
                </c:pt>
                <c:pt idx="1451">
                  <c:v>-4.39573</c:v>
                </c:pt>
                <c:pt idx="1452">
                  <c:v>-4.42273</c:v>
                </c:pt>
                <c:pt idx="1453">
                  <c:v>-4.45011</c:v>
                </c:pt>
                <c:pt idx="1454">
                  <c:v>-4.47741</c:v>
                </c:pt>
                <c:pt idx="1455">
                  <c:v>-4.50785</c:v>
                </c:pt>
                <c:pt idx="1456">
                  <c:v>-4.54143</c:v>
                </c:pt>
                <c:pt idx="1457">
                  <c:v>-4.57458</c:v>
                </c:pt>
                <c:pt idx="1458">
                  <c:v>-4.60555</c:v>
                </c:pt>
                <c:pt idx="1459">
                  <c:v>-4.63201</c:v>
                </c:pt>
                <c:pt idx="1460">
                  <c:v>-4.65638</c:v>
                </c:pt>
                <c:pt idx="1461">
                  <c:v>-4.68157</c:v>
                </c:pt>
                <c:pt idx="1462">
                  <c:v>-4.70439</c:v>
                </c:pt>
                <c:pt idx="1463">
                  <c:v>-4.72609</c:v>
                </c:pt>
                <c:pt idx="1464">
                  <c:v>-4.7491</c:v>
                </c:pt>
                <c:pt idx="1465">
                  <c:v>-4.77228</c:v>
                </c:pt>
                <c:pt idx="1466">
                  <c:v>-4.79758</c:v>
                </c:pt>
                <c:pt idx="1467">
                  <c:v>-4.82491</c:v>
                </c:pt>
                <c:pt idx="1468">
                  <c:v>-4.85128</c:v>
                </c:pt>
                <c:pt idx="1469">
                  <c:v>-4.87703</c:v>
                </c:pt>
                <c:pt idx="1470">
                  <c:v>-4.90288</c:v>
                </c:pt>
                <c:pt idx="1471">
                  <c:v>-4.92748</c:v>
                </c:pt>
                <c:pt idx="1472">
                  <c:v>-4.94978</c:v>
                </c:pt>
                <c:pt idx="1473">
                  <c:v>-4.97104</c:v>
                </c:pt>
                <c:pt idx="1474">
                  <c:v>-4.99168</c:v>
                </c:pt>
                <c:pt idx="1475">
                  <c:v>-5.01109</c:v>
                </c:pt>
                <c:pt idx="1476">
                  <c:v>-5.03081</c:v>
                </c:pt>
                <c:pt idx="1477">
                  <c:v>-5.05012</c:v>
                </c:pt>
                <c:pt idx="1478">
                  <c:v>-5.0675</c:v>
                </c:pt>
                <c:pt idx="1479">
                  <c:v>-5.0841</c:v>
                </c:pt>
                <c:pt idx="1480">
                  <c:v>-5.09972</c:v>
                </c:pt>
                <c:pt idx="1481">
                  <c:v>-5.11649</c:v>
                </c:pt>
                <c:pt idx="1482">
                  <c:v>-5.13623</c:v>
                </c:pt>
                <c:pt idx="1483">
                  <c:v>-5.15433</c:v>
                </c:pt>
                <c:pt idx="1484">
                  <c:v>-5.17141</c:v>
                </c:pt>
                <c:pt idx="1485">
                  <c:v>-5.19291</c:v>
                </c:pt>
                <c:pt idx="1486">
                  <c:v>-5.21692</c:v>
                </c:pt>
                <c:pt idx="1487">
                  <c:v>-5.23949</c:v>
                </c:pt>
                <c:pt idx="1488">
                  <c:v>-5.25942</c:v>
                </c:pt>
                <c:pt idx="1489">
                  <c:v>-5.27634</c:v>
                </c:pt>
                <c:pt idx="1490">
                  <c:v>-5.29214</c:v>
                </c:pt>
                <c:pt idx="1491">
                  <c:v>-5.30604</c:v>
                </c:pt>
                <c:pt idx="1492">
                  <c:v>-5.31505</c:v>
                </c:pt>
                <c:pt idx="1493">
                  <c:v>-5.32224</c:v>
                </c:pt>
                <c:pt idx="1494">
                  <c:v>-5.3314</c:v>
                </c:pt>
                <c:pt idx="1495">
                  <c:v>-5.34183</c:v>
                </c:pt>
                <c:pt idx="1496">
                  <c:v>-5.35382</c:v>
                </c:pt>
                <c:pt idx="1497">
                  <c:v>-5.36777</c:v>
                </c:pt>
                <c:pt idx="1498">
                  <c:v>-5.38223</c:v>
                </c:pt>
                <c:pt idx="1499">
                  <c:v>-5.39524</c:v>
                </c:pt>
                <c:pt idx="1500">
                  <c:v>-5.40571</c:v>
                </c:pt>
                <c:pt idx="1501">
                  <c:v>-5.41624</c:v>
                </c:pt>
                <c:pt idx="1502">
                  <c:v>-5.42799</c:v>
                </c:pt>
                <c:pt idx="1503">
                  <c:v>-5.43809</c:v>
                </c:pt>
                <c:pt idx="1504">
                  <c:v>-5.44509</c:v>
                </c:pt>
                <c:pt idx="1505">
                  <c:v>-5.4486</c:v>
                </c:pt>
                <c:pt idx="1506">
                  <c:v>-5.44992</c:v>
                </c:pt>
                <c:pt idx="1507">
                  <c:v>-5.45075</c:v>
                </c:pt>
                <c:pt idx="1508">
                  <c:v>-5.44973</c:v>
                </c:pt>
                <c:pt idx="1509">
                  <c:v>-5.44602</c:v>
                </c:pt>
                <c:pt idx="1510">
                  <c:v>-5.43994</c:v>
                </c:pt>
                <c:pt idx="1511">
                  <c:v>-5.43293</c:v>
                </c:pt>
                <c:pt idx="1512">
                  <c:v>-5.4291</c:v>
                </c:pt>
                <c:pt idx="1513">
                  <c:v>-5.43095</c:v>
                </c:pt>
                <c:pt idx="1514">
                  <c:v>-5.43618</c:v>
                </c:pt>
                <c:pt idx="1515">
                  <c:v>-5.44119</c:v>
                </c:pt>
                <c:pt idx="1516">
                  <c:v>-5.44468</c:v>
                </c:pt>
                <c:pt idx="1517">
                  <c:v>-5.4482</c:v>
                </c:pt>
                <c:pt idx="1518">
                  <c:v>-5.45297</c:v>
                </c:pt>
                <c:pt idx="1519">
                  <c:v>-5.45717</c:v>
                </c:pt>
                <c:pt idx="1520">
                  <c:v>-5.45927</c:v>
                </c:pt>
                <c:pt idx="1521">
                  <c:v>-5.45913</c:v>
                </c:pt>
                <c:pt idx="1522">
                  <c:v>-5.45624</c:v>
                </c:pt>
                <c:pt idx="1523">
                  <c:v>-5.45178</c:v>
                </c:pt>
                <c:pt idx="1524">
                  <c:v>-5.44666</c:v>
                </c:pt>
                <c:pt idx="1525">
                  <c:v>-5.44027</c:v>
                </c:pt>
                <c:pt idx="1526">
                  <c:v>-5.43297</c:v>
                </c:pt>
                <c:pt idx="1527">
                  <c:v>-5.42423</c:v>
                </c:pt>
                <c:pt idx="1528">
                  <c:v>-5.41352</c:v>
                </c:pt>
                <c:pt idx="1529">
                  <c:v>-5.40164</c:v>
                </c:pt>
                <c:pt idx="1530">
                  <c:v>-5.39026</c:v>
                </c:pt>
                <c:pt idx="1531">
                  <c:v>-5.38153</c:v>
                </c:pt>
                <c:pt idx="1532">
                  <c:v>-5.37287</c:v>
                </c:pt>
                <c:pt idx="1533">
                  <c:v>-5.36022</c:v>
                </c:pt>
                <c:pt idx="1534">
                  <c:v>-5.34642</c:v>
                </c:pt>
                <c:pt idx="1535">
                  <c:v>-5.33648</c:v>
                </c:pt>
                <c:pt idx="1536">
                  <c:v>-5.33083</c:v>
                </c:pt>
                <c:pt idx="1537">
                  <c:v>-5.32678</c:v>
                </c:pt>
                <c:pt idx="1538">
                  <c:v>-5.32144</c:v>
                </c:pt>
                <c:pt idx="1539">
                  <c:v>-5.31449</c:v>
                </c:pt>
                <c:pt idx="1540">
                  <c:v>-5.30692</c:v>
                </c:pt>
                <c:pt idx="1541">
                  <c:v>-5.29685</c:v>
                </c:pt>
                <c:pt idx="1542">
                  <c:v>-5.2826</c:v>
                </c:pt>
                <c:pt idx="1543">
                  <c:v>-5.26628</c:v>
                </c:pt>
                <c:pt idx="1544">
                  <c:v>-5.24993</c:v>
                </c:pt>
                <c:pt idx="1545">
                  <c:v>-5.23465</c:v>
                </c:pt>
                <c:pt idx="1546">
                  <c:v>-5.22289</c:v>
                </c:pt>
                <c:pt idx="1547">
                  <c:v>-5.21684</c:v>
                </c:pt>
                <c:pt idx="1548">
                  <c:v>-5.21612</c:v>
                </c:pt>
                <c:pt idx="1549">
                  <c:v>-5.21983</c:v>
                </c:pt>
                <c:pt idx="1550">
                  <c:v>-5.22709</c:v>
                </c:pt>
                <c:pt idx="1551">
                  <c:v>-5.23536</c:v>
                </c:pt>
                <c:pt idx="1552">
                  <c:v>-5.24433</c:v>
                </c:pt>
                <c:pt idx="1553">
                  <c:v>-5.2549</c:v>
                </c:pt>
                <c:pt idx="1554">
                  <c:v>-5.26522</c:v>
                </c:pt>
                <c:pt idx="1555">
                  <c:v>-5.27429</c:v>
                </c:pt>
                <c:pt idx="1556">
                  <c:v>-5.28317</c:v>
                </c:pt>
                <c:pt idx="1557">
                  <c:v>-5.29212</c:v>
                </c:pt>
                <c:pt idx="1558">
                  <c:v>-5.30146</c:v>
                </c:pt>
                <c:pt idx="1559">
                  <c:v>-5.31159</c:v>
                </c:pt>
                <c:pt idx="1560">
                  <c:v>-5.31975</c:v>
                </c:pt>
                <c:pt idx="1561">
                  <c:v>-5.32469</c:v>
                </c:pt>
                <c:pt idx="1562">
                  <c:v>-5.32983</c:v>
                </c:pt>
                <c:pt idx="1563">
                  <c:v>-5.33293</c:v>
                </c:pt>
                <c:pt idx="1564">
                  <c:v>-5.32981</c:v>
                </c:pt>
                <c:pt idx="1565">
                  <c:v>-5.32366</c:v>
                </c:pt>
                <c:pt idx="1566">
                  <c:v>-5.31637</c:v>
                </c:pt>
                <c:pt idx="1567">
                  <c:v>-5.31</c:v>
                </c:pt>
                <c:pt idx="1568">
                  <c:v>-5.30511</c:v>
                </c:pt>
                <c:pt idx="1569">
                  <c:v>-5.29637</c:v>
                </c:pt>
                <c:pt idx="1570">
                  <c:v>-5.28786</c:v>
                </c:pt>
                <c:pt idx="1571">
                  <c:v>-5.28514</c:v>
                </c:pt>
                <c:pt idx="1572">
                  <c:v>-5.28217</c:v>
                </c:pt>
                <c:pt idx="1573">
                  <c:v>-5.27604</c:v>
                </c:pt>
                <c:pt idx="1574">
                  <c:v>-5.26651</c:v>
                </c:pt>
                <c:pt idx="1575">
                  <c:v>-5.25726</c:v>
                </c:pt>
                <c:pt idx="1576">
                  <c:v>-5.25398</c:v>
                </c:pt>
                <c:pt idx="1577">
                  <c:v>-5.24828</c:v>
                </c:pt>
                <c:pt idx="1578">
                  <c:v>-5.23882</c:v>
                </c:pt>
                <c:pt idx="1579">
                  <c:v>-5.23707</c:v>
                </c:pt>
                <c:pt idx="1580">
                  <c:v>-5.24376</c:v>
                </c:pt>
                <c:pt idx="1581">
                  <c:v>-5.2555</c:v>
                </c:pt>
                <c:pt idx="1582">
                  <c:v>-5.26861</c:v>
                </c:pt>
                <c:pt idx="1583">
                  <c:v>-5.28308</c:v>
                </c:pt>
                <c:pt idx="1584">
                  <c:v>-5.30435</c:v>
                </c:pt>
                <c:pt idx="1585">
                  <c:v>-5.32814</c:v>
                </c:pt>
                <c:pt idx="1586">
                  <c:v>-5.35044</c:v>
                </c:pt>
                <c:pt idx="1587">
                  <c:v>-5.37314</c:v>
                </c:pt>
                <c:pt idx="1588">
                  <c:v>-5.39606</c:v>
                </c:pt>
                <c:pt idx="1589">
                  <c:v>-5.41904</c:v>
                </c:pt>
                <c:pt idx="1590">
                  <c:v>-5.43848</c:v>
                </c:pt>
                <c:pt idx="1591">
                  <c:v>-5.45475</c:v>
                </c:pt>
                <c:pt idx="1592">
                  <c:v>-5.47262</c:v>
                </c:pt>
                <c:pt idx="1593">
                  <c:v>-5.49257</c:v>
                </c:pt>
                <c:pt idx="1594">
                  <c:v>-5.51201</c:v>
                </c:pt>
                <c:pt idx="1595">
                  <c:v>-5.526</c:v>
                </c:pt>
                <c:pt idx="1596">
                  <c:v>-5.53908</c:v>
                </c:pt>
                <c:pt idx="1597">
                  <c:v>-5.55782</c:v>
                </c:pt>
                <c:pt idx="1598">
                  <c:v>-5.57657</c:v>
                </c:pt>
                <c:pt idx="1599">
                  <c:v>-5.59134</c:v>
                </c:pt>
                <c:pt idx="1600">
                  <c:v>-5.60122</c:v>
                </c:pt>
                <c:pt idx="1601">
                  <c:v>-5.60823</c:v>
                </c:pt>
                <c:pt idx="1602">
                  <c:v>-5.6191</c:v>
                </c:pt>
                <c:pt idx="1603">
                  <c:v>-5.62834</c:v>
                </c:pt>
                <c:pt idx="1604">
                  <c:v>-5.63088</c:v>
                </c:pt>
                <c:pt idx="1605">
                  <c:v>-5.63449</c:v>
                </c:pt>
                <c:pt idx="1606">
                  <c:v>-5.63642</c:v>
                </c:pt>
                <c:pt idx="1607">
                  <c:v>-5.63222</c:v>
                </c:pt>
                <c:pt idx="1608">
                  <c:v>-5.62924</c:v>
                </c:pt>
                <c:pt idx="1609">
                  <c:v>-5.62575</c:v>
                </c:pt>
                <c:pt idx="1610">
                  <c:v>-5.62116</c:v>
                </c:pt>
                <c:pt idx="1611">
                  <c:v>-5.6199</c:v>
                </c:pt>
                <c:pt idx="1612">
                  <c:v>-5.61751</c:v>
                </c:pt>
                <c:pt idx="1613">
                  <c:v>-5.61679</c:v>
                </c:pt>
                <c:pt idx="1614">
                  <c:v>-5.62116</c:v>
                </c:pt>
                <c:pt idx="1615">
                  <c:v>-5.62537</c:v>
                </c:pt>
                <c:pt idx="1616">
                  <c:v>-5.63067</c:v>
                </c:pt>
                <c:pt idx="1617">
                  <c:v>-5.63638</c:v>
                </c:pt>
                <c:pt idx="1618">
                  <c:v>-5.63899</c:v>
                </c:pt>
                <c:pt idx="1619">
                  <c:v>-5.63797</c:v>
                </c:pt>
                <c:pt idx="1620">
                  <c:v>-5.63458</c:v>
                </c:pt>
                <c:pt idx="1621">
                  <c:v>-5.63321</c:v>
                </c:pt>
                <c:pt idx="1622">
                  <c:v>-5.63218</c:v>
                </c:pt>
                <c:pt idx="1623">
                  <c:v>-5.62781</c:v>
                </c:pt>
                <c:pt idx="1624">
                  <c:v>-5.62157</c:v>
                </c:pt>
                <c:pt idx="1625">
                  <c:v>-5.61729</c:v>
                </c:pt>
                <c:pt idx="1626">
                  <c:v>-5.62238</c:v>
                </c:pt>
                <c:pt idx="1627">
                  <c:v>-5.63826</c:v>
                </c:pt>
                <c:pt idx="1628">
                  <c:v>-5.64752</c:v>
                </c:pt>
                <c:pt idx="1629">
                  <c:v>-5.64157</c:v>
                </c:pt>
                <c:pt idx="1630">
                  <c:v>-5.64125</c:v>
                </c:pt>
                <c:pt idx="1631">
                  <c:v>-5.64835</c:v>
                </c:pt>
                <c:pt idx="1632">
                  <c:v>-5.64314</c:v>
                </c:pt>
                <c:pt idx="1633">
                  <c:v>-5.62783</c:v>
                </c:pt>
                <c:pt idx="1634">
                  <c:v>-5.60787</c:v>
                </c:pt>
                <c:pt idx="1635">
                  <c:v>-5.58916</c:v>
                </c:pt>
                <c:pt idx="1636">
                  <c:v>-5.57692</c:v>
                </c:pt>
                <c:pt idx="1637">
                  <c:v>-5.55968</c:v>
                </c:pt>
                <c:pt idx="1638">
                  <c:v>-5.54104</c:v>
                </c:pt>
                <c:pt idx="1639">
                  <c:v>-5.51366</c:v>
                </c:pt>
                <c:pt idx="1640">
                  <c:v>-5.46347</c:v>
                </c:pt>
                <c:pt idx="1641">
                  <c:v>-5.41801</c:v>
                </c:pt>
                <c:pt idx="1642">
                  <c:v>-5.381</c:v>
                </c:pt>
                <c:pt idx="1643">
                  <c:v>-5.34163</c:v>
                </c:pt>
                <c:pt idx="1644">
                  <c:v>-5.29573</c:v>
                </c:pt>
                <c:pt idx="1645">
                  <c:v>-5.24209</c:v>
                </c:pt>
                <c:pt idx="1646">
                  <c:v>-5.20212</c:v>
                </c:pt>
                <c:pt idx="1647">
                  <c:v>-5.18446</c:v>
                </c:pt>
                <c:pt idx="1648">
                  <c:v>-5.16338</c:v>
                </c:pt>
                <c:pt idx="1649">
                  <c:v>-5.13251</c:v>
                </c:pt>
                <c:pt idx="1650">
                  <c:v>-5.07266</c:v>
                </c:pt>
                <c:pt idx="1651">
                  <c:v>-5.0064</c:v>
                </c:pt>
                <c:pt idx="1652">
                  <c:v>-4.96193</c:v>
                </c:pt>
                <c:pt idx="1653">
                  <c:v>-4.91727</c:v>
                </c:pt>
                <c:pt idx="1654">
                  <c:v>-4.85274</c:v>
                </c:pt>
                <c:pt idx="1655">
                  <c:v>-4.77846</c:v>
                </c:pt>
                <c:pt idx="1656">
                  <c:v>-4.70591</c:v>
                </c:pt>
                <c:pt idx="1657">
                  <c:v>-4.65362</c:v>
                </c:pt>
                <c:pt idx="1658">
                  <c:v>-4.60352</c:v>
                </c:pt>
                <c:pt idx="1659">
                  <c:v>-4.53713</c:v>
                </c:pt>
                <c:pt idx="1660">
                  <c:v>-4.46126</c:v>
                </c:pt>
                <c:pt idx="1661">
                  <c:v>-4.37741</c:v>
                </c:pt>
                <c:pt idx="1662">
                  <c:v>-4.28973</c:v>
                </c:pt>
                <c:pt idx="1663">
                  <c:v>-4.18956</c:v>
                </c:pt>
                <c:pt idx="1664">
                  <c:v>-4.08709</c:v>
                </c:pt>
                <c:pt idx="1665">
                  <c:v>-4.00115</c:v>
                </c:pt>
                <c:pt idx="1666">
                  <c:v>-3.8928</c:v>
                </c:pt>
                <c:pt idx="1667">
                  <c:v>-3.76473</c:v>
                </c:pt>
                <c:pt idx="1668">
                  <c:v>-3.66858</c:v>
                </c:pt>
                <c:pt idx="1669">
                  <c:v>-3.58596</c:v>
                </c:pt>
                <c:pt idx="1670">
                  <c:v>-3.52282</c:v>
                </c:pt>
                <c:pt idx="1671">
                  <c:v>-3.43649</c:v>
                </c:pt>
                <c:pt idx="1672">
                  <c:v>-3.28093</c:v>
                </c:pt>
                <c:pt idx="1673">
                  <c:v>-3.15784</c:v>
                </c:pt>
                <c:pt idx="1674">
                  <c:v>-3.06122</c:v>
                </c:pt>
                <c:pt idx="1675">
                  <c:v>-2.9404</c:v>
                </c:pt>
                <c:pt idx="1676">
                  <c:v>-2.80042</c:v>
                </c:pt>
                <c:pt idx="1677">
                  <c:v>-2.6352</c:v>
                </c:pt>
                <c:pt idx="1678">
                  <c:v>-2.491</c:v>
                </c:pt>
                <c:pt idx="1679">
                  <c:v>-2.40445</c:v>
                </c:pt>
                <c:pt idx="1680">
                  <c:v>-2.30802</c:v>
                </c:pt>
                <c:pt idx="1681">
                  <c:v>-2.1984</c:v>
                </c:pt>
                <c:pt idx="1682">
                  <c:v>-2.04393</c:v>
                </c:pt>
                <c:pt idx="1683">
                  <c:v>-1.86468</c:v>
                </c:pt>
                <c:pt idx="1684">
                  <c:v>-1.72848</c:v>
                </c:pt>
                <c:pt idx="1685">
                  <c:v>-1.609</c:v>
                </c:pt>
                <c:pt idx="1686">
                  <c:v>-1.45213</c:v>
                </c:pt>
                <c:pt idx="1687">
                  <c:v>-1.28661</c:v>
                </c:pt>
                <c:pt idx="1688">
                  <c:v>-1.1363</c:v>
                </c:pt>
                <c:pt idx="1689">
                  <c:v>-1.03463</c:v>
                </c:pt>
                <c:pt idx="1690">
                  <c:v>-0.964899</c:v>
                </c:pt>
                <c:pt idx="1691">
                  <c:v>-0.876371</c:v>
                </c:pt>
                <c:pt idx="1692">
                  <c:v>-0.770619</c:v>
                </c:pt>
                <c:pt idx="1693">
                  <c:v>-0.651599</c:v>
                </c:pt>
                <c:pt idx="1694">
                  <c:v>-0.563622</c:v>
                </c:pt>
                <c:pt idx="1695">
                  <c:v>-0.479009</c:v>
                </c:pt>
                <c:pt idx="1696">
                  <c:v>-0.334702</c:v>
                </c:pt>
                <c:pt idx="1697">
                  <c:v>-0.212453</c:v>
                </c:pt>
                <c:pt idx="1698">
                  <c:v>-0.0993518</c:v>
                </c:pt>
                <c:pt idx="1699">
                  <c:v>-0.00430842</c:v>
                </c:pt>
                <c:pt idx="1700">
                  <c:v>0.0242003</c:v>
                </c:pt>
                <c:pt idx="1701">
                  <c:v>0.0675363</c:v>
                </c:pt>
                <c:pt idx="1702">
                  <c:v>0.120528</c:v>
                </c:pt>
                <c:pt idx="1703">
                  <c:v>0.139478</c:v>
                </c:pt>
                <c:pt idx="1704">
                  <c:v>0.181706</c:v>
                </c:pt>
                <c:pt idx="1705">
                  <c:v>0.219246</c:v>
                </c:pt>
                <c:pt idx="1706">
                  <c:v>0.250802</c:v>
                </c:pt>
                <c:pt idx="1707">
                  <c:v>0.292801</c:v>
                </c:pt>
                <c:pt idx="1708">
                  <c:v>0.339148</c:v>
                </c:pt>
                <c:pt idx="1709">
                  <c:v>0.39025</c:v>
                </c:pt>
                <c:pt idx="1710">
                  <c:v>0.411277</c:v>
                </c:pt>
                <c:pt idx="1711">
                  <c:v>0.405479</c:v>
                </c:pt>
                <c:pt idx="1712">
                  <c:v>0.405021</c:v>
                </c:pt>
                <c:pt idx="1713">
                  <c:v>0.410398</c:v>
                </c:pt>
                <c:pt idx="1714">
                  <c:v>0.450508</c:v>
                </c:pt>
                <c:pt idx="1715">
                  <c:v>0.526264</c:v>
                </c:pt>
                <c:pt idx="1716">
                  <c:v>0.562392</c:v>
                </c:pt>
                <c:pt idx="1717">
                  <c:v>0.566173</c:v>
                </c:pt>
                <c:pt idx="1718">
                  <c:v>0.581409</c:v>
                </c:pt>
                <c:pt idx="1719">
                  <c:v>0.608205</c:v>
                </c:pt>
                <c:pt idx="1720">
                  <c:v>0.637422</c:v>
                </c:pt>
                <c:pt idx="1721">
                  <c:v>0.63411</c:v>
                </c:pt>
                <c:pt idx="1722">
                  <c:v>0.605231</c:v>
                </c:pt>
                <c:pt idx="1723">
                  <c:v>0.58606</c:v>
                </c:pt>
                <c:pt idx="1724">
                  <c:v>0.566063</c:v>
                </c:pt>
                <c:pt idx="1725">
                  <c:v>0.554519</c:v>
                </c:pt>
                <c:pt idx="1726">
                  <c:v>0.56272</c:v>
                </c:pt>
                <c:pt idx="1727">
                  <c:v>0.59485</c:v>
                </c:pt>
                <c:pt idx="1728">
                  <c:v>0.627599</c:v>
                </c:pt>
                <c:pt idx="1729">
                  <c:v>0.623512</c:v>
                </c:pt>
                <c:pt idx="1730">
                  <c:v>0.607021</c:v>
                </c:pt>
                <c:pt idx="1731">
                  <c:v>0.644384</c:v>
                </c:pt>
                <c:pt idx="1732">
                  <c:v>0.715364</c:v>
                </c:pt>
                <c:pt idx="1733">
                  <c:v>0.721084</c:v>
                </c:pt>
                <c:pt idx="1734">
                  <c:v>0.701815</c:v>
                </c:pt>
                <c:pt idx="1735">
                  <c:v>0.739549</c:v>
                </c:pt>
                <c:pt idx="1736">
                  <c:v>0.790427</c:v>
                </c:pt>
                <c:pt idx="1737">
                  <c:v>0.835181</c:v>
                </c:pt>
                <c:pt idx="1738">
                  <c:v>0.832577</c:v>
                </c:pt>
                <c:pt idx="1739">
                  <c:v>0.813913</c:v>
                </c:pt>
                <c:pt idx="1740">
                  <c:v>0.839545</c:v>
                </c:pt>
                <c:pt idx="1741">
                  <c:v>0.839549</c:v>
                </c:pt>
                <c:pt idx="1742">
                  <c:v>0.784209</c:v>
                </c:pt>
                <c:pt idx="1743">
                  <c:v>0.744727</c:v>
                </c:pt>
                <c:pt idx="1744">
                  <c:v>0.73664</c:v>
                </c:pt>
                <c:pt idx="1745">
                  <c:v>0.757896</c:v>
                </c:pt>
                <c:pt idx="1746">
                  <c:v>0.749437</c:v>
                </c:pt>
                <c:pt idx="1747">
                  <c:v>0.727372</c:v>
                </c:pt>
                <c:pt idx="1748">
                  <c:v>0.718013</c:v>
                </c:pt>
                <c:pt idx="1749">
                  <c:v>0.712501</c:v>
                </c:pt>
                <c:pt idx="1750">
                  <c:v>0.723889</c:v>
                </c:pt>
                <c:pt idx="1751">
                  <c:v>0.722416</c:v>
                </c:pt>
                <c:pt idx="1752">
                  <c:v>0.702937</c:v>
                </c:pt>
                <c:pt idx="1753">
                  <c:v>0.701235</c:v>
                </c:pt>
                <c:pt idx="1754">
                  <c:v>0.701508</c:v>
                </c:pt>
                <c:pt idx="1755">
                  <c:v>0.705958</c:v>
                </c:pt>
                <c:pt idx="1756">
                  <c:v>0.697023</c:v>
                </c:pt>
                <c:pt idx="1757">
                  <c:v>0.65915</c:v>
                </c:pt>
                <c:pt idx="1758">
                  <c:v>0.646031</c:v>
                </c:pt>
                <c:pt idx="1759">
                  <c:v>0.62644</c:v>
                </c:pt>
                <c:pt idx="1760">
                  <c:v>0.579223</c:v>
                </c:pt>
                <c:pt idx="1761">
                  <c:v>0.593924</c:v>
                </c:pt>
                <c:pt idx="1762">
                  <c:v>0.600851</c:v>
                </c:pt>
                <c:pt idx="1763">
                  <c:v>0.585259</c:v>
                </c:pt>
                <c:pt idx="1764">
                  <c:v>0.613655</c:v>
                </c:pt>
                <c:pt idx="1765">
                  <c:v>0.622593</c:v>
                </c:pt>
                <c:pt idx="1766">
                  <c:v>0.611134</c:v>
                </c:pt>
                <c:pt idx="1767">
                  <c:v>0.598548</c:v>
                </c:pt>
                <c:pt idx="1768">
                  <c:v>0.552967</c:v>
                </c:pt>
                <c:pt idx="1769">
                  <c:v>0.538792</c:v>
                </c:pt>
                <c:pt idx="1770">
                  <c:v>0.517046</c:v>
                </c:pt>
                <c:pt idx="1771">
                  <c:v>0.496458</c:v>
                </c:pt>
                <c:pt idx="1772">
                  <c:v>0.496589</c:v>
                </c:pt>
                <c:pt idx="1773">
                  <c:v>0.486933</c:v>
                </c:pt>
                <c:pt idx="1774">
                  <c:v>0.502655</c:v>
                </c:pt>
                <c:pt idx="1775">
                  <c:v>0.494798</c:v>
                </c:pt>
                <c:pt idx="1776">
                  <c:v>0.457577</c:v>
                </c:pt>
                <c:pt idx="1777">
                  <c:v>0.463002</c:v>
                </c:pt>
                <c:pt idx="1778">
                  <c:v>0.422882</c:v>
                </c:pt>
                <c:pt idx="1779">
                  <c:v>0.369039</c:v>
                </c:pt>
                <c:pt idx="1780">
                  <c:v>0.383877</c:v>
                </c:pt>
                <c:pt idx="1781">
                  <c:v>0.393066</c:v>
                </c:pt>
                <c:pt idx="1782">
                  <c:v>0.395387</c:v>
                </c:pt>
                <c:pt idx="1783">
                  <c:v>0.407305</c:v>
                </c:pt>
                <c:pt idx="1784">
                  <c:v>0.400198</c:v>
                </c:pt>
                <c:pt idx="1785">
                  <c:v>0.384233</c:v>
                </c:pt>
                <c:pt idx="1786">
                  <c:v>0.344663</c:v>
                </c:pt>
                <c:pt idx="1787">
                  <c:v>0.281441</c:v>
                </c:pt>
                <c:pt idx="1788">
                  <c:v>0.30801</c:v>
                </c:pt>
                <c:pt idx="1789">
                  <c:v>0.338654</c:v>
                </c:pt>
                <c:pt idx="1790">
                  <c:v>0.321304</c:v>
                </c:pt>
                <c:pt idx="1791">
                  <c:v>0.295742</c:v>
                </c:pt>
                <c:pt idx="1792">
                  <c:v>0.281737</c:v>
                </c:pt>
                <c:pt idx="1793">
                  <c:v>0.305264</c:v>
                </c:pt>
                <c:pt idx="1794">
                  <c:v>0.328624</c:v>
                </c:pt>
                <c:pt idx="1795">
                  <c:v>0.22994</c:v>
                </c:pt>
                <c:pt idx="1796">
                  <c:v>0.151602</c:v>
                </c:pt>
                <c:pt idx="1797">
                  <c:v>0.143272</c:v>
                </c:pt>
                <c:pt idx="1798">
                  <c:v>0.137679</c:v>
                </c:pt>
                <c:pt idx="1799">
                  <c:v>0.14982</c:v>
                </c:pt>
                <c:pt idx="1800">
                  <c:v>0.12252</c:v>
                </c:pt>
                <c:pt idx="1801">
                  <c:v>0.0702435</c:v>
                </c:pt>
                <c:pt idx="1802">
                  <c:v>0.0804858</c:v>
                </c:pt>
                <c:pt idx="1803">
                  <c:v>0.0580625</c:v>
                </c:pt>
                <c:pt idx="1804">
                  <c:v>0.0103499</c:v>
                </c:pt>
                <c:pt idx="1805">
                  <c:v>0.00807774</c:v>
                </c:pt>
                <c:pt idx="1806">
                  <c:v>-0.0298061</c:v>
                </c:pt>
                <c:pt idx="1807">
                  <c:v>-0.0503398</c:v>
                </c:pt>
                <c:pt idx="1808">
                  <c:v>-0.0278407</c:v>
                </c:pt>
                <c:pt idx="1809">
                  <c:v>-0.0386295</c:v>
                </c:pt>
                <c:pt idx="1810">
                  <c:v>-0.0534773</c:v>
                </c:pt>
                <c:pt idx="1811">
                  <c:v>-0.0677388</c:v>
                </c:pt>
                <c:pt idx="1812">
                  <c:v>-0.102385</c:v>
                </c:pt>
                <c:pt idx="1813">
                  <c:v>-0.105688</c:v>
                </c:pt>
                <c:pt idx="1814">
                  <c:v>-0.0861136</c:v>
                </c:pt>
                <c:pt idx="1815">
                  <c:v>-0.0878757</c:v>
                </c:pt>
                <c:pt idx="1816">
                  <c:v>-0.0944436</c:v>
                </c:pt>
                <c:pt idx="1817">
                  <c:v>-0.0853341</c:v>
                </c:pt>
                <c:pt idx="1818">
                  <c:v>-0.073432</c:v>
                </c:pt>
                <c:pt idx="1819">
                  <c:v>-0.078507</c:v>
                </c:pt>
                <c:pt idx="1820">
                  <c:v>-0.0885765</c:v>
                </c:pt>
                <c:pt idx="1821">
                  <c:v>-0.10262</c:v>
                </c:pt>
                <c:pt idx="1822">
                  <c:v>-0.118996</c:v>
                </c:pt>
                <c:pt idx="1823">
                  <c:v>-0.127622</c:v>
                </c:pt>
                <c:pt idx="1824">
                  <c:v>-0.132435</c:v>
                </c:pt>
                <c:pt idx="1825">
                  <c:v>-0.131832</c:v>
                </c:pt>
                <c:pt idx="1826">
                  <c:v>-0.129997</c:v>
                </c:pt>
                <c:pt idx="1827">
                  <c:v>-0.137817</c:v>
                </c:pt>
                <c:pt idx="1828">
                  <c:v>-0.153638</c:v>
                </c:pt>
                <c:pt idx="1829">
                  <c:v>-0.164257</c:v>
                </c:pt>
                <c:pt idx="1830">
                  <c:v>-0.169458</c:v>
                </c:pt>
                <c:pt idx="1831">
                  <c:v>-0.177105</c:v>
                </c:pt>
                <c:pt idx="1832">
                  <c:v>-0.194217</c:v>
                </c:pt>
                <c:pt idx="1833">
                  <c:v>-0.209292</c:v>
                </c:pt>
                <c:pt idx="1834">
                  <c:v>-0.205999</c:v>
                </c:pt>
                <c:pt idx="1835">
                  <c:v>-0.206682</c:v>
                </c:pt>
                <c:pt idx="1836">
                  <c:v>-0.227657</c:v>
                </c:pt>
                <c:pt idx="1837">
                  <c:v>-0.239117</c:v>
                </c:pt>
                <c:pt idx="1838">
                  <c:v>-0.237829</c:v>
                </c:pt>
                <c:pt idx="1839">
                  <c:v>-0.236674</c:v>
                </c:pt>
                <c:pt idx="1840">
                  <c:v>-0.237223</c:v>
                </c:pt>
                <c:pt idx="1841">
                  <c:v>-0.24979</c:v>
                </c:pt>
                <c:pt idx="1842">
                  <c:v>-0.264334</c:v>
                </c:pt>
                <c:pt idx="1843">
                  <c:v>-0.269564</c:v>
                </c:pt>
                <c:pt idx="1844">
                  <c:v>-0.277577</c:v>
                </c:pt>
                <c:pt idx="1845">
                  <c:v>-0.29111</c:v>
                </c:pt>
                <c:pt idx="1846">
                  <c:v>-0.303596</c:v>
                </c:pt>
                <c:pt idx="1847">
                  <c:v>-0.31144</c:v>
                </c:pt>
                <c:pt idx="1848">
                  <c:v>-0.314503</c:v>
                </c:pt>
                <c:pt idx="1849">
                  <c:v>-0.315697</c:v>
                </c:pt>
                <c:pt idx="1850">
                  <c:v>-0.316406</c:v>
                </c:pt>
                <c:pt idx="1851">
                  <c:v>-0.320159</c:v>
                </c:pt>
                <c:pt idx="1852">
                  <c:v>-0.326442</c:v>
                </c:pt>
                <c:pt idx="1853">
                  <c:v>-0.33057</c:v>
                </c:pt>
                <c:pt idx="1854">
                  <c:v>-0.334304</c:v>
                </c:pt>
                <c:pt idx="1855">
                  <c:v>-0.339951</c:v>
                </c:pt>
                <c:pt idx="1856">
                  <c:v>-0.345915</c:v>
                </c:pt>
                <c:pt idx="1857">
                  <c:v>-0.353601</c:v>
                </c:pt>
                <c:pt idx="1858">
                  <c:v>-0.361508</c:v>
                </c:pt>
                <c:pt idx="1859">
                  <c:v>-0.366205</c:v>
                </c:pt>
                <c:pt idx="1860">
                  <c:v>-0.371333</c:v>
                </c:pt>
                <c:pt idx="1861">
                  <c:v>-0.376569</c:v>
                </c:pt>
                <c:pt idx="1862">
                  <c:v>-0.380183</c:v>
                </c:pt>
                <c:pt idx="1863">
                  <c:v>-0.384874</c:v>
                </c:pt>
                <c:pt idx="1864">
                  <c:v>-0.388635</c:v>
                </c:pt>
                <c:pt idx="1865">
                  <c:v>-0.392082</c:v>
                </c:pt>
                <c:pt idx="1866">
                  <c:v>-0.395888</c:v>
                </c:pt>
                <c:pt idx="1867">
                  <c:v>-0.39883</c:v>
                </c:pt>
                <c:pt idx="1868">
                  <c:v>-0.40215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1985072"/>
        <c:axId val="-2120182960"/>
      </c:scatterChart>
      <c:valAx>
        <c:axId val="-212198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182960"/>
        <c:crosses val="autoZero"/>
        <c:crossBetween val="midCat"/>
      </c:valAx>
      <c:valAx>
        <c:axId val="-21201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1985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苎麻</a:t>
            </a:r>
            <a:r>
              <a:rPr lang="en-US" altLang="zh-CN" dirty="0" smtClean="0"/>
              <a:t>-</a:t>
            </a:r>
            <a:r>
              <a:rPr lang="zh-CN" altLang="en-US" dirty="0" smtClean="0"/>
              <a:t>处理后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Sheet1!$A$2:$A$1870</c:f>
              <c:numCache>
                <c:formatCode>General</c:formatCode>
                <c:ptCount val="1869"/>
                <c:pt idx="0">
                  <c:v>399.195</c:v>
                </c:pt>
                <c:pt idx="1">
                  <c:v>401.123</c:v>
                </c:pt>
                <c:pt idx="2">
                  <c:v>403.052</c:v>
                </c:pt>
                <c:pt idx="3">
                  <c:v>404.98</c:v>
                </c:pt>
                <c:pt idx="4">
                  <c:v>406.909</c:v>
                </c:pt>
                <c:pt idx="5">
                  <c:v>408.837</c:v>
                </c:pt>
                <c:pt idx="6">
                  <c:v>410.766</c:v>
                </c:pt>
                <c:pt idx="7">
                  <c:v>412.694</c:v>
                </c:pt>
                <c:pt idx="8">
                  <c:v>414.623</c:v>
                </c:pt>
                <c:pt idx="9">
                  <c:v>416.551</c:v>
                </c:pt>
                <c:pt idx="10">
                  <c:v>418.479</c:v>
                </c:pt>
                <c:pt idx="11">
                  <c:v>420.408</c:v>
                </c:pt>
                <c:pt idx="12">
                  <c:v>422.336</c:v>
                </c:pt>
                <c:pt idx="13">
                  <c:v>424.265</c:v>
                </c:pt>
                <c:pt idx="14">
                  <c:v>426.193</c:v>
                </c:pt>
                <c:pt idx="15">
                  <c:v>428.122</c:v>
                </c:pt>
                <c:pt idx="16">
                  <c:v>430.05</c:v>
                </c:pt>
                <c:pt idx="17">
                  <c:v>431.979</c:v>
                </c:pt>
                <c:pt idx="18">
                  <c:v>433.907</c:v>
                </c:pt>
                <c:pt idx="19">
                  <c:v>435.836</c:v>
                </c:pt>
                <c:pt idx="20">
                  <c:v>437.764</c:v>
                </c:pt>
                <c:pt idx="21">
                  <c:v>439.693</c:v>
                </c:pt>
                <c:pt idx="22">
                  <c:v>441.621</c:v>
                </c:pt>
                <c:pt idx="23">
                  <c:v>443.55</c:v>
                </c:pt>
                <c:pt idx="24">
                  <c:v>445.478</c:v>
                </c:pt>
                <c:pt idx="25">
                  <c:v>447.407</c:v>
                </c:pt>
                <c:pt idx="26">
                  <c:v>449.335</c:v>
                </c:pt>
                <c:pt idx="27">
                  <c:v>451.264</c:v>
                </c:pt>
                <c:pt idx="28">
                  <c:v>453.192</c:v>
                </c:pt>
                <c:pt idx="29">
                  <c:v>455.121</c:v>
                </c:pt>
                <c:pt idx="30">
                  <c:v>457.049</c:v>
                </c:pt>
                <c:pt idx="31">
                  <c:v>458.978</c:v>
                </c:pt>
                <c:pt idx="32">
                  <c:v>460.906</c:v>
                </c:pt>
                <c:pt idx="33">
                  <c:v>462.834</c:v>
                </c:pt>
                <c:pt idx="34">
                  <c:v>464.763</c:v>
                </c:pt>
                <c:pt idx="35">
                  <c:v>466.691</c:v>
                </c:pt>
                <c:pt idx="36">
                  <c:v>468.62</c:v>
                </c:pt>
                <c:pt idx="37">
                  <c:v>470.548</c:v>
                </c:pt>
                <c:pt idx="38">
                  <c:v>472.477</c:v>
                </c:pt>
                <c:pt idx="39">
                  <c:v>474.405</c:v>
                </c:pt>
                <c:pt idx="40">
                  <c:v>476.334</c:v>
                </c:pt>
                <c:pt idx="41">
                  <c:v>478.262</c:v>
                </c:pt>
                <c:pt idx="42">
                  <c:v>480.191</c:v>
                </c:pt>
                <c:pt idx="43">
                  <c:v>482.119</c:v>
                </c:pt>
                <c:pt idx="44">
                  <c:v>484.048</c:v>
                </c:pt>
                <c:pt idx="45">
                  <c:v>485.976</c:v>
                </c:pt>
                <c:pt idx="46">
                  <c:v>487.905</c:v>
                </c:pt>
                <c:pt idx="47">
                  <c:v>489.833</c:v>
                </c:pt>
                <c:pt idx="48">
                  <c:v>491.762</c:v>
                </c:pt>
                <c:pt idx="49">
                  <c:v>493.69</c:v>
                </c:pt>
                <c:pt idx="50">
                  <c:v>495.619</c:v>
                </c:pt>
                <c:pt idx="51">
                  <c:v>497.547</c:v>
                </c:pt>
                <c:pt idx="52">
                  <c:v>499.476</c:v>
                </c:pt>
                <c:pt idx="53">
                  <c:v>501.404</c:v>
                </c:pt>
                <c:pt idx="54">
                  <c:v>503.332</c:v>
                </c:pt>
                <c:pt idx="55">
                  <c:v>505.261</c:v>
                </c:pt>
                <c:pt idx="56">
                  <c:v>507.189</c:v>
                </c:pt>
                <c:pt idx="57">
                  <c:v>509.118</c:v>
                </c:pt>
                <c:pt idx="58">
                  <c:v>511.046</c:v>
                </c:pt>
                <c:pt idx="59">
                  <c:v>512.975</c:v>
                </c:pt>
                <c:pt idx="60">
                  <c:v>514.903</c:v>
                </c:pt>
                <c:pt idx="61">
                  <c:v>516.832</c:v>
                </c:pt>
                <c:pt idx="62">
                  <c:v>518.76</c:v>
                </c:pt>
                <c:pt idx="63">
                  <c:v>520.689</c:v>
                </c:pt>
                <c:pt idx="64">
                  <c:v>522.617</c:v>
                </c:pt>
                <c:pt idx="65">
                  <c:v>524.546</c:v>
                </c:pt>
                <c:pt idx="66">
                  <c:v>526.474</c:v>
                </c:pt>
                <c:pt idx="67">
                  <c:v>528.403</c:v>
                </c:pt>
                <c:pt idx="68">
                  <c:v>530.331</c:v>
                </c:pt>
                <c:pt idx="69">
                  <c:v>532.26</c:v>
                </c:pt>
                <c:pt idx="70">
                  <c:v>534.188</c:v>
                </c:pt>
                <c:pt idx="71">
                  <c:v>536.117</c:v>
                </c:pt>
                <c:pt idx="72">
                  <c:v>538.045</c:v>
                </c:pt>
                <c:pt idx="73">
                  <c:v>539.974</c:v>
                </c:pt>
                <c:pt idx="74">
                  <c:v>541.902</c:v>
                </c:pt>
                <c:pt idx="75">
                  <c:v>543.83</c:v>
                </c:pt>
                <c:pt idx="76">
                  <c:v>545.759</c:v>
                </c:pt>
                <c:pt idx="77">
                  <c:v>547.687</c:v>
                </c:pt>
                <c:pt idx="78">
                  <c:v>549.616</c:v>
                </c:pt>
                <c:pt idx="79">
                  <c:v>551.544</c:v>
                </c:pt>
                <c:pt idx="80">
                  <c:v>553.473</c:v>
                </c:pt>
                <c:pt idx="81">
                  <c:v>555.401</c:v>
                </c:pt>
                <c:pt idx="82">
                  <c:v>557.33</c:v>
                </c:pt>
                <c:pt idx="83">
                  <c:v>559.258</c:v>
                </c:pt>
                <c:pt idx="84">
                  <c:v>561.187</c:v>
                </c:pt>
                <c:pt idx="85">
                  <c:v>563.115</c:v>
                </c:pt>
                <c:pt idx="86">
                  <c:v>565.044</c:v>
                </c:pt>
                <c:pt idx="87">
                  <c:v>566.972</c:v>
                </c:pt>
                <c:pt idx="88">
                  <c:v>568.901</c:v>
                </c:pt>
                <c:pt idx="89">
                  <c:v>570.829</c:v>
                </c:pt>
                <c:pt idx="90">
                  <c:v>572.758</c:v>
                </c:pt>
                <c:pt idx="91">
                  <c:v>574.686</c:v>
                </c:pt>
                <c:pt idx="92">
                  <c:v>576.615</c:v>
                </c:pt>
                <c:pt idx="93">
                  <c:v>578.543</c:v>
                </c:pt>
                <c:pt idx="94">
                  <c:v>580.472</c:v>
                </c:pt>
                <c:pt idx="95">
                  <c:v>582.4</c:v>
                </c:pt>
                <c:pt idx="96">
                  <c:v>584.329</c:v>
                </c:pt>
                <c:pt idx="97">
                  <c:v>586.2569999999999</c:v>
                </c:pt>
                <c:pt idx="98">
                  <c:v>588.185</c:v>
                </c:pt>
                <c:pt idx="99">
                  <c:v>590.114</c:v>
                </c:pt>
                <c:pt idx="100">
                  <c:v>592.042</c:v>
                </c:pt>
                <c:pt idx="101">
                  <c:v>593.971</c:v>
                </c:pt>
                <c:pt idx="102">
                  <c:v>595.899</c:v>
                </c:pt>
                <c:pt idx="103">
                  <c:v>597.828</c:v>
                </c:pt>
                <c:pt idx="104">
                  <c:v>599.756</c:v>
                </c:pt>
                <c:pt idx="105">
                  <c:v>601.685</c:v>
                </c:pt>
                <c:pt idx="106">
                  <c:v>603.613</c:v>
                </c:pt>
                <c:pt idx="107">
                  <c:v>605.542</c:v>
                </c:pt>
                <c:pt idx="108">
                  <c:v>607.47</c:v>
                </c:pt>
                <c:pt idx="109">
                  <c:v>609.399</c:v>
                </c:pt>
                <c:pt idx="110">
                  <c:v>611.327</c:v>
                </c:pt>
                <c:pt idx="111">
                  <c:v>613.256</c:v>
                </c:pt>
                <c:pt idx="112">
                  <c:v>615.184</c:v>
                </c:pt>
                <c:pt idx="113">
                  <c:v>617.113</c:v>
                </c:pt>
                <c:pt idx="114">
                  <c:v>619.0410000000001</c:v>
                </c:pt>
                <c:pt idx="115">
                  <c:v>620.97</c:v>
                </c:pt>
                <c:pt idx="116">
                  <c:v>622.898</c:v>
                </c:pt>
                <c:pt idx="117">
                  <c:v>624.827</c:v>
                </c:pt>
                <c:pt idx="118">
                  <c:v>626.755</c:v>
                </c:pt>
                <c:pt idx="119">
                  <c:v>628.683</c:v>
                </c:pt>
                <c:pt idx="120">
                  <c:v>630.612</c:v>
                </c:pt>
                <c:pt idx="121">
                  <c:v>632.54</c:v>
                </c:pt>
                <c:pt idx="122">
                  <c:v>634.4690000000001</c:v>
                </c:pt>
                <c:pt idx="123">
                  <c:v>636.397</c:v>
                </c:pt>
                <c:pt idx="124">
                  <c:v>638.326</c:v>
                </c:pt>
                <c:pt idx="125">
                  <c:v>640.254</c:v>
                </c:pt>
                <c:pt idx="126">
                  <c:v>642.183</c:v>
                </c:pt>
                <c:pt idx="127">
                  <c:v>644.111</c:v>
                </c:pt>
                <c:pt idx="128">
                  <c:v>646.04</c:v>
                </c:pt>
                <c:pt idx="129">
                  <c:v>647.968</c:v>
                </c:pt>
                <c:pt idx="130">
                  <c:v>649.897</c:v>
                </c:pt>
                <c:pt idx="131">
                  <c:v>651.825</c:v>
                </c:pt>
                <c:pt idx="132">
                  <c:v>653.754</c:v>
                </c:pt>
                <c:pt idx="133">
                  <c:v>655.682</c:v>
                </c:pt>
                <c:pt idx="134">
                  <c:v>657.611</c:v>
                </c:pt>
                <c:pt idx="135">
                  <c:v>659.539</c:v>
                </c:pt>
                <c:pt idx="136">
                  <c:v>661.468</c:v>
                </c:pt>
                <c:pt idx="137">
                  <c:v>663.396</c:v>
                </c:pt>
                <c:pt idx="138">
                  <c:v>665.325</c:v>
                </c:pt>
                <c:pt idx="139">
                  <c:v>667.253</c:v>
                </c:pt>
                <c:pt idx="140">
                  <c:v>669.181</c:v>
                </c:pt>
                <c:pt idx="141">
                  <c:v>671.11</c:v>
                </c:pt>
                <c:pt idx="142">
                  <c:v>673.038</c:v>
                </c:pt>
                <c:pt idx="143">
                  <c:v>674.967</c:v>
                </c:pt>
                <c:pt idx="144">
                  <c:v>676.895</c:v>
                </c:pt>
                <c:pt idx="145">
                  <c:v>678.824</c:v>
                </c:pt>
                <c:pt idx="146">
                  <c:v>680.752</c:v>
                </c:pt>
                <c:pt idx="147">
                  <c:v>682.681</c:v>
                </c:pt>
                <c:pt idx="148">
                  <c:v>684.609</c:v>
                </c:pt>
                <c:pt idx="149">
                  <c:v>686.538</c:v>
                </c:pt>
                <c:pt idx="150">
                  <c:v>688.466</c:v>
                </c:pt>
                <c:pt idx="151">
                  <c:v>690.395</c:v>
                </c:pt>
                <c:pt idx="152">
                  <c:v>692.323</c:v>
                </c:pt>
                <c:pt idx="153">
                  <c:v>694.252</c:v>
                </c:pt>
                <c:pt idx="154">
                  <c:v>696.18</c:v>
                </c:pt>
                <c:pt idx="155">
                  <c:v>698.109</c:v>
                </c:pt>
                <c:pt idx="156">
                  <c:v>700.037</c:v>
                </c:pt>
                <c:pt idx="157">
                  <c:v>701.966</c:v>
                </c:pt>
                <c:pt idx="158">
                  <c:v>703.894</c:v>
                </c:pt>
                <c:pt idx="159">
                  <c:v>705.823</c:v>
                </c:pt>
                <c:pt idx="160">
                  <c:v>707.751</c:v>
                </c:pt>
                <c:pt idx="161">
                  <c:v>709.68</c:v>
                </c:pt>
                <c:pt idx="162">
                  <c:v>711.6079999999999</c:v>
                </c:pt>
                <c:pt idx="163">
                  <c:v>713.5359999999999</c:v>
                </c:pt>
                <c:pt idx="164">
                  <c:v>715.465</c:v>
                </c:pt>
                <c:pt idx="165">
                  <c:v>717.393</c:v>
                </c:pt>
                <c:pt idx="166">
                  <c:v>719.322</c:v>
                </c:pt>
                <c:pt idx="167">
                  <c:v>721.25</c:v>
                </c:pt>
                <c:pt idx="168">
                  <c:v>723.179</c:v>
                </c:pt>
                <c:pt idx="169">
                  <c:v>725.107</c:v>
                </c:pt>
                <c:pt idx="170">
                  <c:v>727.0359999999999</c:v>
                </c:pt>
                <c:pt idx="171">
                  <c:v>728.9640000000001</c:v>
                </c:pt>
                <c:pt idx="172">
                  <c:v>730.893</c:v>
                </c:pt>
                <c:pt idx="173">
                  <c:v>732.821</c:v>
                </c:pt>
                <c:pt idx="174">
                  <c:v>734.75</c:v>
                </c:pt>
                <c:pt idx="175">
                  <c:v>736.678</c:v>
                </c:pt>
                <c:pt idx="176">
                  <c:v>738.607</c:v>
                </c:pt>
                <c:pt idx="177">
                  <c:v>740.535</c:v>
                </c:pt>
                <c:pt idx="178">
                  <c:v>742.4640000000001</c:v>
                </c:pt>
                <c:pt idx="179">
                  <c:v>744.3920000000001</c:v>
                </c:pt>
                <c:pt idx="180">
                  <c:v>746.321</c:v>
                </c:pt>
                <c:pt idx="181">
                  <c:v>748.249</c:v>
                </c:pt>
                <c:pt idx="182">
                  <c:v>750.178</c:v>
                </c:pt>
                <c:pt idx="183">
                  <c:v>752.106</c:v>
                </c:pt>
                <c:pt idx="184">
                  <c:v>754.034</c:v>
                </c:pt>
                <c:pt idx="185">
                  <c:v>755.963</c:v>
                </c:pt>
                <c:pt idx="186">
                  <c:v>757.891</c:v>
                </c:pt>
                <c:pt idx="187">
                  <c:v>759.82</c:v>
                </c:pt>
                <c:pt idx="188">
                  <c:v>761.748</c:v>
                </c:pt>
                <c:pt idx="189">
                  <c:v>763.677</c:v>
                </c:pt>
                <c:pt idx="190">
                  <c:v>765.605</c:v>
                </c:pt>
                <c:pt idx="191">
                  <c:v>767.534</c:v>
                </c:pt>
                <c:pt idx="192">
                  <c:v>769.462</c:v>
                </c:pt>
                <c:pt idx="193">
                  <c:v>771.391</c:v>
                </c:pt>
                <c:pt idx="194">
                  <c:v>773.319</c:v>
                </c:pt>
                <c:pt idx="195">
                  <c:v>775.248</c:v>
                </c:pt>
                <c:pt idx="196">
                  <c:v>777.176</c:v>
                </c:pt>
                <c:pt idx="197">
                  <c:v>779.105</c:v>
                </c:pt>
                <c:pt idx="198">
                  <c:v>781.033</c:v>
                </c:pt>
                <c:pt idx="199">
                  <c:v>782.962</c:v>
                </c:pt>
                <c:pt idx="200">
                  <c:v>784.89</c:v>
                </c:pt>
                <c:pt idx="201">
                  <c:v>786.819</c:v>
                </c:pt>
                <c:pt idx="202">
                  <c:v>788.747</c:v>
                </c:pt>
                <c:pt idx="203">
                  <c:v>790.676</c:v>
                </c:pt>
                <c:pt idx="204">
                  <c:v>792.604</c:v>
                </c:pt>
                <c:pt idx="205">
                  <c:v>794.532</c:v>
                </c:pt>
                <c:pt idx="206">
                  <c:v>796.461</c:v>
                </c:pt>
                <c:pt idx="207">
                  <c:v>798.389</c:v>
                </c:pt>
                <c:pt idx="208">
                  <c:v>800.318</c:v>
                </c:pt>
                <c:pt idx="209">
                  <c:v>802.246</c:v>
                </c:pt>
                <c:pt idx="210">
                  <c:v>804.175</c:v>
                </c:pt>
                <c:pt idx="211">
                  <c:v>806.103</c:v>
                </c:pt>
                <c:pt idx="212">
                  <c:v>808.032</c:v>
                </c:pt>
                <c:pt idx="213">
                  <c:v>809.96</c:v>
                </c:pt>
                <c:pt idx="214">
                  <c:v>811.889</c:v>
                </c:pt>
                <c:pt idx="215">
                  <c:v>813.817</c:v>
                </c:pt>
                <c:pt idx="216">
                  <c:v>815.746</c:v>
                </c:pt>
                <c:pt idx="217">
                  <c:v>817.674</c:v>
                </c:pt>
                <c:pt idx="218">
                  <c:v>819.603</c:v>
                </c:pt>
                <c:pt idx="219">
                  <c:v>821.5309999999999</c:v>
                </c:pt>
                <c:pt idx="220">
                  <c:v>823.46</c:v>
                </c:pt>
                <c:pt idx="221">
                  <c:v>825.388</c:v>
                </c:pt>
                <c:pt idx="222">
                  <c:v>827.317</c:v>
                </c:pt>
                <c:pt idx="223">
                  <c:v>829.245</c:v>
                </c:pt>
                <c:pt idx="224">
                  <c:v>831.174</c:v>
                </c:pt>
                <c:pt idx="225">
                  <c:v>833.102</c:v>
                </c:pt>
                <c:pt idx="226">
                  <c:v>835.0309999999999</c:v>
                </c:pt>
                <c:pt idx="227">
                  <c:v>836.9589999999999</c:v>
                </c:pt>
                <c:pt idx="228">
                  <c:v>838.8869999999999</c:v>
                </c:pt>
                <c:pt idx="229">
                  <c:v>840.816</c:v>
                </c:pt>
                <c:pt idx="230">
                  <c:v>842.744</c:v>
                </c:pt>
                <c:pt idx="231">
                  <c:v>844.673</c:v>
                </c:pt>
                <c:pt idx="232">
                  <c:v>846.601</c:v>
                </c:pt>
                <c:pt idx="233">
                  <c:v>848.53</c:v>
                </c:pt>
                <c:pt idx="234">
                  <c:v>850.458</c:v>
                </c:pt>
                <c:pt idx="235">
                  <c:v>852.3869999999999</c:v>
                </c:pt>
                <c:pt idx="236">
                  <c:v>854.3150000000001</c:v>
                </c:pt>
                <c:pt idx="237">
                  <c:v>856.244</c:v>
                </c:pt>
                <c:pt idx="238">
                  <c:v>858.172</c:v>
                </c:pt>
                <c:pt idx="239">
                  <c:v>860.101</c:v>
                </c:pt>
                <c:pt idx="240">
                  <c:v>862.029</c:v>
                </c:pt>
                <c:pt idx="241">
                  <c:v>863.958</c:v>
                </c:pt>
                <c:pt idx="242">
                  <c:v>865.886</c:v>
                </c:pt>
                <c:pt idx="243">
                  <c:v>867.8150000000001</c:v>
                </c:pt>
                <c:pt idx="244">
                  <c:v>869.743</c:v>
                </c:pt>
                <c:pt idx="245">
                  <c:v>871.672</c:v>
                </c:pt>
                <c:pt idx="246">
                  <c:v>873.6</c:v>
                </c:pt>
                <c:pt idx="247">
                  <c:v>875.529</c:v>
                </c:pt>
                <c:pt idx="248">
                  <c:v>877.457</c:v>
                </c:pt>
                <c:pt idx="249">
                  <c:v>879.385</c:v>
                </c:pt>
                <c:pt idx="250">
                  <c:v>881.314</c:v>
                </c:pt>
                <c:pt idx="251">
                  <c:v>883.242</c:v>
                </c:pt>
                <c:pt idx="252">
                  <c:v>885.171</c:v>
                </c:pt>
                <c:pt idx="253">
                  <c:v>887.099</c:v>
                </c:pt>
                <c:pt idx="254">
                  <c:v>889.028</c:v>
                </c:pt>
                <c:pt idx="255">
                  <c:v>890.956</c:v>
                </c:pt>
                <c:pt idx="256">
                  <c:v>892.885</c:v>
                </c:pt>
                <c:pt idx="257">
                  <c:v>894.813</c:v>
                </c:pt>
                <c:pt idx="258">
                  <c:v>896.742</c:v>
                </c:pt>
                <c:pt idx="259">
                  <c:v>898.67</c:v>
                </c:pt>
                <c:pt idx="260">
                  <c:v>900.599</c:v>
                </c:pt>
                <c:pt idx="261">
                  <c:v>902.527</c:v>
                </c:pt>
                <c:pt idx="262">
                  <c:v>904.456</c:v>
                </c:pt>
                <c:pt idx="263">
                  <c:v>906.384</c:v>
                </c:pt>
                <c:pt idx="264">
                  <c:v>908.313</c:v>
                </c:pt>
                <c:pt idx="265">
                  <c:v>910.241</c:v>
                </c:pt>
                <c:pt idx="266">
                  <c:v>912.17</c:v>
                </c:pt>
                <c:pt idx="267">
                  <c:v>914.098</c:v>
                </c:pt>
                <c:pt idx="268">
                  <c:v>916.027</c:v>
                </c:pt>
                <c:pt idx="269">
                  <c:v>917.955</c:v>
                </c:pt>
                <c:pt idx="270">
                  <c:v>919.883</c:v>
                </c:pt>
                <c:pt idx="271">
                  <c:v>921.812</c:v>
                </c:pt>
                <c:pt idx="272">
                  <c:v>923.74</c:v>
                </c:pt>
                <c:pt idx="273">
                  <c:v>925.669</c:v>
                </c:pt>
                <c:pt idx="274">
                  <c:v>927.597</c:v>
                </c:pt>
                <c:pt idx="275">
                  <c:v>929.526</c:v>
                </c:pt>
                <c:pt idx="276">
                  <c:v>931.454</c:v>
                </c:pt>
                <c:pt idx="277">
                  <c:v>933.383</c:v>
                </c:pt>
                <c:pt idx="278">
                  <c:v>935.311</c:v>
                </c:pt>
                <c:pt idx="279">
                  <c:v>937.24</c:v>
                </c:pt>
                <c:pt idx="280">
                  <c:v>939.168</c:v>
                </c:pt>
                <c:pt idx="281">
                  <c:v>941.097</c:v>
                </c:pt>
                <c:pt idx="282">
                  <c:v>943.025</c:v>
                </c:pt>
                <c:pt idx="283">
                  <c:v>944.954</c:v>
                </c:pt>
                <c:pt idx="284">
                  <c:v>946.8819999999999</c:v>
                </c:pt>
                <c:pt idx="285">
                  <c:v>948.811</c:v>
                </c:pt>
                <c:pt idx="286">
                  <c:v>950.739</c:v>
                </c:pt>
                <c:pt idx="287">
                  <c:v>952.668</c:v>
                </c:pt>
                <c:pt idx="288">
                  <c:v>954.596</c:v>
                </c:pt>
                <c:pt idx="289">
                  <c:v>956.525</c:v>
                </c:pt>
                <c:pt idx="290">
                  <c:v>958.453</c:v>
                </c:pt>
                <c:pt idx="291">
                  <c:v>960.3819999999999</c:v>
                </c:pt>
                <c:pt idx="292">
                  <c:v>962.3099999999999</c:v>
                </c:pt>
                <c:pt idx="293">
                  <c:v>964.238</c:v>
                </c:pt>
                <c:pt idx="294">
                  <c:v>966.167</c:v>
                </c:pt>
                <c:pt idx="295">
                  <c:v>968.095</c:v>
                </c:pt>
                <c:pt idx="296">
                  <c:v>970.024</c:v>
                </c:pt>
                <c:pt idx="297">
                  <c:v>971.952</c:v>
                </c:pt>
                <c:pt idx="298">
                  <c:v>973.881</c:v>
                </c:pt>
                <c:pt idx="299">
                  <c:v>975.809</c:v>
                </c:pt>
                <c:pt idx="300">
                  <c:v>977.738</c:v>
                </c:pt>
                <c:pt idx="301">
                  <c:v>979.6660000000001</c:v>
                </c:pt>
                <c:pt idx="302">
                  <c:v>981.595</c:v>
                </c:pt>
                <c:pt idx="303">
                  <c:v>983.523</c:v>
                </c:pt>
                <c:pt idx="304">
                  <c:v>985.452</c:v>
                </c:pt>
                <c:pt idx="305">
                  <c:v>987.38</c:v>
                </c:pt>
                <c:pt idx="306">
                  <c:v>989.309</c:v>
                </c:pt>
                <c:pt idx="307">
                  <c:v>991.237</c:v>
                </c:pt>
                <c:pt idx="308">
                  <c:v>993.1660000000001</c:v>
                </c:pt>
                <c:pt idx="309">
                  <c:v>995.094</c:v>
                </c:pt>
                <c:pt idx="310">
                  <c:v>997.023</c:v>
                </c:pt>
                <c:pt idx="311">
                  <c:v>998.951</c:v>
                </c:pt>
                <c:pt idx="312">
                  <c:v>1000.88</c:v>
                </c:pt>
                <c:pt idx="313">
                  <c:v>1002.81</c:v>
                </c:pt>
                <c:pt idx="314">
                  <c:v>1004.74</c:v>
                </c:pt>
                <c:pt idx="315">
                  <c:v>1006.66</c:v>
                </c:pt>
                <c:pt idx="316">
                  <c:v>1008.59</c:v>
                </c:pt>
                <c:pt idx="317">
                  <c:v>1010.52</c:v>
                </c:pt>
                <c:pt idx="318">
                  <c:v>1012.45</c:v>
                </c:pt>
                <c:pt idx="319">
                  <c:v>1014.38</c:v>
                </c:pt>
                <c:pt idx="320">
                  <c:v>1016.31</c:v>
                </c:pt>
                <c:pt idx="321">
                  <c:v>1018.24</c:v>
                </c:pt>
                <c:pt idx="322">
                  <c:v>1020.16</c:v>
                </c:pt>
                <c:pt idx="323">
                  <c:v>1022.09</c:v>
                </c:pt>
                <c:pt idx="324">
                  <c:v>1024.02</c:v>
                </c:pt>
                <c:pt idx="325">
                  <c:v>1025.95</c:v>
                </c:pt>
                <c:pt idx="326">
                  <c:v>1027.88</c:v>
                </c:pt>
                <c:pt idx="327">
                  <c:v>1029.81</c:v>
                </c:pt>
                <c:pt idx="328">
                  <c:v>1031.74</c:v>
                </c:pt>
                <c:pt idx="329">
                  <c:v>1033.66</c:v>
                </c:pt>
                <c:pt idx="330">
                  <c:v>1035.59</c:v>
                </c:pt>
                <c:pt idx="331">
                  <c:v>1037.52</c:v>
                </c:pt>
                <c:pt idx="332">
                  <c:v>1039.45</c:v>
                </c:pt>
                <c:pt idx="333">
                  <c:v>1041.38</c:v>
                </c:pt>
                <c:pt idx="334">
                  <c:v>1043.31</c:v>
                </c:pt>
                <c:pt idx="335">
                  <c:v>1045.23</c:v>
                </c:pt>
                <c:pt idx="336">
                  <c:v>1047.16</c:v>
                </c:pt>
                <c:pt idx="337">
                  <c:v>1049.09</c:v>
                </c:pt>
                <c:pt idx="338">
                  <c:v>1051.02</c:v>
                </c:pt>
                <c:pt idx="339">
                  <c:v>1052.95</c:v>
                </c:pt>
                <c:pt idx="340">
                  <c:v>1054.88</c:v>
                </c:pt>
                <c:pt idx="341">
                  <c:v>1056.81</c:v>
                </c:pt>
                <c:pt idx="342">
                  <c:v>1058.73</c:v>
                </c:pt>
                <c:pt idx="343">
                  <c:v>1060.66</c:v>
                </c:pt>
                <c:pt idx="344">
                  <c:v>1062.59</c:v>
                </c:pt>
                <c:pt idx="345">
                  <c:v>1064.52</c:v>
                </c:pt>
                <c:pt idx="346">
                  <c:v>1066.45</c:v>
                </c:pt>
                <c:pt idx="347">
                  <c:v>1068.38</c:v>
                </c:pt>
                <c:pt idx="348">
                  <c:v>1070.3</c:v>
                </c:pt>
                <c:pt idx="349">
                  <c:v>1072.23</c:v>
                </c:pt>
                <c:pt idx="350">
                  <c:v>1074.16</c:v>
                </c:pt>
                <c:pt idx="351">
                  <c:v>1076.09</c:v>
                </c:pt>
                <c:pt idx="352">
                  <c:v>1078.02</c:v>
                </c:pt>
                <c:pt idx="353">
                  <c:v>1079.95</c:v>
                </c:pt>
                <c:pt idx="354">
                  <c:v>1081.88</c:v>
                </c:pt>
                <c:pt idx="355">
                  <c:v>1083.8</c:v>
                </c:pt>
                <c:pt idx="356">
                  <c:v>1085.73</c:v>
                </c:pt>
                <c:pt idx="357">
                  <c:v>1087.66</c:v>
                </c:pt>
                <c:pt idx="358">
                  <c:v>1089.59</c:v>
                </c:pt>
                <c:pt idx="359">
                  <c:v>1091.52</c:v>
                </c:pt>
                <c:pt idx="360">
                  <c:v>1093.45</c:v>
                </c:pt>
                <c:pt idx="361">
                  <c:v>1095.37</c:v>
                </c:pt>
                <c:pt idx="362">
                  <c:v>1097.3</c:v>
                </c:pt>
                <c:pt idx="363">
                  <c:v>1099.23</c:v>
                </c:pt>
                <c:pt idx="364">
                  <c:v>1101.16</c:v>
                </c:pt>
                <c:pt idx="365">
                  <c:v>1103.09</c:v>
                </c:pt>
                <c:pt idx="366">
                  <c:v>1105.02</c:v>
                </c:pt>
                <c:pt idx="367">
                  <c:v>1106.95</c:v>
                </c:pt>
                <c:pt idx="368">
                  <c:v>1108.87</c:v>
                </c:pt>
                <c:pt idx="369">
                  <c:v>1110.8</c:v>
                </c:pt>
                <c:pt idx="370">
                  <c:v>1112.73</c:v>
                </c:pt>
                <c:pt idx="371">
                  <c:v>1114.66</c:v>
                </c:pt>
                <c:pt idx="372">
                  <c:v>1116.59</c:v>
                </c:pt>
                <c:pt idx="373">
                  <c:v>1118.52</c:v>
                </c:pt>
                <c:pt idx="374">
                  <c:v>1120.45</c:v>
                </c:pt>
                <c:pt idx="375">
                  <c:v>1122.37</c:v>
                </c:pt>
                <c:pt idx="376">
                  <c:v>1124.3</c:v>
                </c:pt>
                <c:pt idx="377">
                  <c:v>1126.23</c:v>
                </c:pt>
                <c:pt idx="378">
                  <c:v>1128.16</c:v>
                </c:pt>
                <c:pt idx="379">
                  <c:v>1130.09</c:v>
                </c:pt>
                <c:pt idx="380">
                  <c:v>1132.02</c:v>
                </c:pt>
                <c:pt idx="381">
                  <c:v>1133.94</c:v>
                </c:pt>
                <c:pt idx="382">
                  <c:v>1135.87</c:v>
                </c:pt>
                <c:pt idx="383">
                  <c:v>1137.8</c:v>
                </c:pt>
                <c:pt idx="384">
                  <c:v>1139.73</c:v>
                </c:pt>
                <c:pt idx="385">
                  <c:v>1141.66</c:v>
                </c:pt>
                <c:pt idx="386">
                  <c:v>1143.59</c:v>
                </c:pt>
                <c:pt idx="387">
                  <c:v>1145.52</c:v>
                </c:pt>
                <c:pt idx="388">
                  <c:v>1147.44</c:v>
                </c:pt>
                <c:pt idx="389">
                  <c:v>1149.37</c:v>
                </c:pt>
                <c:pt idx="390">
                  <c:v>1151.3</c:v>
                </c:pt>
                <c:pt idx="391">
                  <c:v>1153.23</c:v>
                </c:pt>
                <c:pt idx="392">
                  <c:v>1155.16</c:v>
                </c:pt>
                <c:pt idx="393">
                  <c:v>1157.09</c:v>
                </c:pt>
                <c:pt idx="394">
                  <c:v>1159.01</c:v>
                </c:pt>
                <c:pt idx="395">
                  <c:v>1160.94</c:v>
                </c:pt>
                <c:pt idx="396">
                  <c:v>1162.87</c:v>
                </c:pt>
                <c:pt idx="397">
                  <c:v>1164.8</c:v>
                </c:pt>
                <c:pt idx="398">
                  <c:v>1166.73</c:v>
                </c:pt>
                <c:pt idx="399">
                  <c:v>1168.66</c:v>
                </c:pt>
                <c:pt idx="400">
                  <c:v>1170.59</c:v>
                </c:pt>
                <c:pt idx="401">
                  <c:v>1172.51</c:v>
                </c:pt>
                <c:pt idx="402">
                  <c:v>1174.44</c:v>
                </c:pt>
                <c:pt idx="403">
                  <c:v>1176.37</c:v>
                </c:pt>
                <c:pt idx="404">
                  <c:v>1178.3</c:v>
                </c:pt>
                <c:pt idx="405">
                  <c:v>1180.23</c:v>
                </c:pt>
                <c:pt idx="406">
                  <c:v>1182.16</c:v>
                </c:pt>
                <c:pt idx="407">
                  <c:v>1184.08</c:v>
                </c:pt>
                <c:pt idx="408">
                  <c:v>1186.01</c:v>
                </c:pt>
                <c:pt idx="409">
                  <c:v>1187.94</c:v>
                </c:pt>
                <c:pt idx="410">
                  <c:v>1189.87</c:v>
                </c:pt>
                <c:pt idx="411">
                  <c:v>1191.8</c:v>
                </c:pt>
                <c:pt idx="412">
                  <c:v>1193.73</c:v>
                </c:pt>
                <c:pt idx="413">
                  <c:v>1195.66</c:v>
                </c:pt>
                <c:pt idx="414">
                  <c:v>1197.58</c:v>
                </c:pt>
                <c:pt idx="415">
                  <c:v>1199.51</c:v>
                </c:pt>
                <c:pt idx="416">
                  <c:v>1201.44</c:v>
                </c:pt>
                <c:pt idx="417">
                  <c:v>1203.37</c:v>
                </c:pt>
                <c:pt idx="418">
                  <c:v>1205.3</c:v>
                </c:pt>
                <c:pt idx="419">
                  <c:v>1207.23</c:v>
                </c:pt>
                <c:pt idx="420">
                  <c:v>1209.16</c:v>
                </c:pt>
                <c:pt idx="421">
                  <c:v>1211.08</c:v>
                </c:pt>
                <c:pt idx="422">
                  <c:v>1213.01</c:v>
                </c:pt>
                <c:pt idx="423">
                  <c:v>1214.94</c:v>
                </c:pt>
                <c:pt idx="424">
                  <c:v>1216.87</c:v>
                </c:pt>
                <c:pt idx="425">
                  <c:v>1218.8</c:v>
                </c:pt>
                <c:pt idx="426">
                  <c:v>1220.73</c:v>
                </c:pt>
                <c:pt idx="427">
                  <c:v>1222.65</c:v>
                </c:pt>
                <c:pt idx="428">
                  <c:v>1224.58</c:v>
                </c:pt>
                <c:pt idx="429">
                  <c:v>1226.51</c:v>
                </c:pt>
                <c:pt idx="430">
                  <c:v>1228.44</c:v>
                </c:pt>
                <c:pt idx="431">
                  <c:v>1230.37</c:v>
                </c:pt>
                <c:pt idx="432">
                  <c:v>1232.3</c:v>
                </c:pt>
                <c:pt idx="433">
                  <c:v>1234.23</c:v>
                </c:pt>
                <c:pt idx="434">
                  <c:v>1236.15</c:v>
                </c:pt>
                <c:pt idx="435">
                  <c:v>1238.08</c:v>
                </c:pt>
                <c:pt idx="436">
                  <c:v>1240.01</c:v>
                </c:pt>
                <c:pt idx="437">
                  <c:v>1241.94</c:v>
                </c:pt>
                <c:pt idx="438">
                  <c:v>1243.87</c:v>
                </c:pt>
                <c:pt idx="439">
                  <c:v>1245.8</c:v>
                </c:pt>
                <c:pt idx="440">
                  <c:v>1247.72</c:v>
                </c:pt>
                <c:pt idx="441">
                  <c:v>1249.65</c:v>
                </c:pt>
                <c:pt idx="442">
                  <c:v>1251.58</c:v>
                </c:pt>
                <c:pt idx="443">
                  <c:v>1253.51</c:v>
                </c:pt>
                <c:pt idx="444">
                  <c:v>1255.44</c:v>
                </c:pt>
                <c:pt idx="445">
                  <c:v>1257.37</c:v>
                </c:pt>
                <c:pt idx="446">
                  <c:v>1259.3</c:v>
                </c:pt>
                <c:pt idx="447">
                  <c:v>1261.22</c:v>
                </c:pt>
                <c:pt idx="448">
                  <c:v>1263.15</c:v>
                </c:pt>
                <c:pt idx="449">
                  <c:v>1265.08</c:v>
                </c:pt>
                <c:pt idx="450">
                  <c:v>1267.01</c:v>
                </c:pt>
                <c:pt idx="451">
                  <c:v>1268.94</c:v>
                </c:pt>
                <c:pt idx="452">
                  <c:v>1270.87</c:v>
                </c:pt>
                <c:pt idx="453">
                  <c:v>1272.79</c:v>
                </c:pt>
                <c:pt idx="454">
                  <c:v>1274.72</c:v>
                </c:pt>
                <c:pt idx="455">
                  <c:v>1276.65</c:v>
                </c:pt>
                <c:pt idx="456">
                  <c:v>1278.58</c:v>
                </c:pt>
                <c:pt idx="457">
                  <c:v>1280.51</c:v>
                </c:pt>
                <c:pt idx="458">
                  <c:v>1282.44</c:v>
                </c:pt>
                <c:pt idx="459">
                  <c:v>1284.37</c:v>
                </c:pt>
                <c:pt idx="460">
                  <c:v>1286.29</c:v>
                </c:pt>
                <c:pt idx="461">
                  <c:v>1288.22</c:v>
                </c:pt>
                <c:pt idx="462">
                  <c:v>1290.15</c:v>
                </c:pt>
                <c:pt idx="463">
                  <c:v>1292.08</c:v>
                </c:pt>
                <c:pt idx="464">
                  <c:v>1294.01</c:v>
                </c:pt>
                <c:pt idx="465">
                  <c:v>1295.94</c:v>
                </c:pt>
                <c:pt idx="466">
                  <c:v>1297.86</c:v>
                </c:pt>
                <c:pt idx="467">
                  <c:v>1299.79</c:v>
                </c:pt>
                <c:pt idx="468">
                  <c:v>1301.72</c:v>
                </c:pt>
                <c:pt idx="469">
                  <c:v>1303.65</c:v>
                </c:pt>
                <c:pt idx="470">
                  <c:v>1305.58</c:v>
                </c:pt>
                <c:pt idx="471">
                  <c:v>1307.51</c:v>
                </c:pt>
                <c:pt idx="472">
                  <c:v>1309.44</c:v>
                </c:pt>
                <c:pt idx="473">
                  <c:v>1311.36</c:v>
                </c:pt>
                <c:pt idx="474">
                  <c:v>1313.29</c:v>
                </c:pt>
                <c:pt idx="475">
                  <c:v>1315.22</c:v>
                </c:pt>
                <c:pt idx="476">
                  <c:v>1317.15</c:v>
                </c:pt>
                <c:pt idx="477">
                  <c:v>1319.08</c:v>
                </c:pt>
                <c:pt idx="478">
                  <c:v>1321.01</c:v>
                </c:pt>
                <c:pt idx="479">
                  <c:v>1322.94</c:v>
                </c:pt>
                <c:pt idx="480">
                  <c:v>1324.86</c:v>
                </c:pt>
                <c:pt idx="481">
                  <c:v>1326.79</c:v>
                </c:pt>
                <c:pt idx="482">
                  <c:v>1328.72</c:v>
                </c:pt>
                <c:pt idx="483">
                  <c:v>1330.65</c:v>
                </c:pt>
                <c:pt idx="484">
                  <c:v>1332.58</c:v>
                </c:pt>
                <c:pt idx="485">
                  <c:v>1334.51</c:v>
                </c:pt>
                <c:pt idx="486">
                  <c:v>1336.43</c:v>
                </c:pt>
                <c:pt idx="487">
                  <c:v>1338.36</c:v>
                </c:pt>
                <c:pt idx="488">
                  <c:v>1340.29</c:v>
                </c:pt>
                <c:pt idx="489">
                  <c:v>1342.22</c:v>
                </c:pt>
                <c:pt idx="490">
                  <c:v>1344.15</c:v>
                </c:pt>
                <c:pt idx="491">
                  <c:v>1346.08</c:v>
                </c:pt>
                <c:pt idx="492">
                  <c:v>1348.01</c:v>
                </c:pt>
                <c:pt idx="493">
                  <c:v>1349.93</c:v>
                </c:pt>
                <c:pt idx="494">
                  <c:v>1351.86</c:v>
                </c:pt>
                <c:pt idx="495">
                  <c:v>1353.79</c:v>
                </c:pt>
                <c:pt idx="496">
                  <c:v>1355.72</c:v>
                </c:pt>
                <c:pt idx="497">
                  <c:v>1357.65</c:v>
                </c:pt>
                <c:pt idx="498">
                  <c:v>1359.58</c:v>
                </c:pt>
                <c:pt idx="499">
                  <c:v>1361.5</c:v>
                </c:pt>
                <c:pt idx="500">
                  <c:v>1363.43</c:v>
                </c:pt>
                <c:pt idx="501">
                  <c:v>1365.36</c:v>
                </c:pt>
                <c:pt idx="502">
                  <c:v>1367.29</c:v>
                </c:pt>
                <c:pt idx="503">
                  <c:v>1369.22</c:v>
                </c:pt>
                <c:pt idx="504">
                  <c:v>1371.15</c:v>
                </c:pt>
                <c:pt idx="505">
                  <c:v>1373.08</c:v>
                </c:pt>
                <c:pt idx="506">
                  <c:v>1375.0</c:v>
                </c:pt>
                <c:pt idx="507">
                  <c:v>1376.93</c:v>
                </c:pt>
                <c:pt idx="508">
                  <c:v>1378.86</c:v>
                </c:pt>
                <c:pt idx="509">
                  <c:v>1380.79</c:v>
                </c:pt>
                <c:pt idx="510">
                  <c:v>1382.72</c:v>
                </c:pt>
                <c:pt idx="511">
                  <c:v>1384.65</c:v>
                </c:pt>
                <c:pt idx="512">
                  <c:v>1386.57</c:v>
                </c:pt>
                <c:pt idx="513">
                  <c:v>1388.5</c:v>
                </c:pt>
                <c:pt idx="514">
                  <c:v>1390.43</c:v>
                </c:pt>
                <c:pt idx="515">
                  <c:v>1392.36</c:v>
                </c:pt>
                <c:pt idx="516">
                  <c:v>1394.29</c:v>
                </c:pt>
                <c:pt idx="517">
                  <c:v>1396.22</c:v>
                </c:pt>
                <c:pt idx="518">
                  <c:v>1398.15</c:v>
                </c:pt>
                <c:pt idx="519">
                  <c:v>1400.07</c:v>
                </c:pt>
                <c:pt idx="520">
                  <c:v>1402.0</c:v>
                </c:pt>
                <c:pt idx="521">
                  <c:v>1403.93</c:v>
                </c:pt>
                <c:pt idx="522">
                  <c:v>1405.86</c:v>
                </c:pt>
                <c:pt idx="523">
                  <c:v>1407.79</c:v>
                </c:pt>
                <c:pt idx="524">
                  <c:v>1409.72</c:v>
                </c:pt>
                <c:pt idx="525">
                  <c:v>1411.65</c:v>
                </c:pt>
                <c:pt idx="526">
                  <c:v>1413.57</c:v>
                </c:pt>
                <c:pt idx="527">
                  <c:v>1415.5</c:v>
                </c:pt>
                <c:pt idx="528">
                  <c:v>1417.43</c:v>
                </c:pt>
                <c:pt idx="529">
                  <c:v>1419.36</c:v>
                </c:pt>
                <c:pt idx="530">
                  <c:v>1421.29</c:v>
                </c:pt>
                <c:pt idx="531">
                  <c:v>1423.22</c:v>
                </c:pt>
                <c:pt idx="532">
                  <c:v>1425.14</c:v>
                </c:pt>
                <c:pt idx="533">
                  <c:v>1427.07</c:v>
                </c:pt>
                <c:pt idx="534">
                  <c:v>1429.0</c:v>
                </c:pt>
                <c:pt idx="535">
                  <c:v>1430.93</c:v>
                </c:pt>
                <c:pt idx="536">
                  <c:v>1432.86</c:v>
                </c:pt>
                <c:pt idx="537">
                  <c:v>1434.79</c:v>
                </c:pt>
                <c:pt idx="538">
                  <c:v>1436.72</c:v>
                </c:pt>
                <c:pt idx="539">
                  <c:v>1438.64</c:v>
                </c:pt>
                <c:pt idx="540">
                  <c:v>1440.57</c:v>
                </c:pt>
                <c:pt idx="541">
                  <c:v>1442.5</c:v>
                </c:pt>
                <c:pt idx="542">
                  <c:v>1444.43</c:v>
                </c:pt>
                <c:pt idx="543">
                  <c:v>1446.36</c:v>
                </c:pt>
                <c:pt idx="544">
                  <c:v>1448.29</c:v>
                </c:pt>
                <c:pt idx="545">
                  <c:v>1450.21</c:v>
                </c:pt>
                <c:pt idx="546">
                  <c:v>1452.14</c:v>
                </c:pt>
                <c:pt idx="547">
                  <c:v>1454.07</c:v>
                </c:pt>
                <c:pt idx="548">
                  <c:v>1456.0</c:v>
                </c:pt>
                <c:pt idx="549">
                  <c:v>1457.93</c:v>
                </c:pt>
                <c:pt idx="550">
                  <c:v>1459.86</c:v>
                </c:pt>
                <c:pt idx="551">
                  <c:v>1461.79</c:v>
                </c:pt>
                <c:pt idx="552">
                  <c:v>1463.71</c:v>
                </c:pt>
                <c:pt idx="553">
                  <c:v>1465.64</c:v>
                </c:pt>
                <c:pt idx="554">
                  <c:v>1467.57</c:v>
                </c:pt>
                <c:pt idx="555">
                  <c:v>1469.5</c:v>
                </c:pt>
                <c:pt idx="556">
                  <c:v>1471.43</c:v>
                </c:pt>
                <c:pt idx="557">
                  <c:v>1473.36</c:v>
                </c:pt>
                <c:pt idx="558">
                  <c:v>1475.28</c:v>
                </c:pt>
                <c:pt idx="559">
                  <c:v>1477.21</c:v>
                </c:pt>
                <c:pt idx="560">
                  <c:v>1479.14</c:v>
                </c:pt>
                <c:pt idx="561">
                  <c:v>1481.07</c:v>
                </c:pt>
                <c:pt idx="562">
                  <c:v>1483.0</c:v>
                </c:pt>
                <c:pt idx="563">
                  <c:v>1484.93</c:v>
                </c:pt>
                <c:pt idx="564">
                  <c:v>1486.86</c:v>
                </c:pt>
                <c:pt idx="565">
                  <c:v>1488.78</c:v>
                </c:pt>
                <c:pt idx="566">
                  <c:v>1490.71</c:v>
                </c:pt>
                <c:pt idx="567">
                  <c:v>1492.64</c:v>
                </c:pt>
                <c:pt idx="568">
                  <c:v>1494.57</c:v>
                </c:pt>
                <c:pt idx="569">
                  <c:v>1496.5</c:v>
                </c:pt>
                <c:pt idx="570">
                  <c:v>1498.43</c:v>
                </c:pt>
                <c:pt idx="571">
                  <c:v>1500.36</c:v>
                </c:pt>
                <c:pt idx="572">
                  <c:v>1502.28</c:v>
                </c:pt>
                <c:pt idx="573">
                  <c:v>1504.21</c:v>
                </c:pt>
                <c:pt idx="574">
                  <c:v>1506.14</c:v>
                </c:pt>
                <c:pt idx="575">
                  <c:v>1508.07</c:v>
                </c:pt>
                <c:pt idx="576">
                  <c:v>1510.0</c:v>
                </c:pt>
                <c:pt idx="577">
                  <c:v>1511.93</c:v>
                </c:pt>
                <c:pt idx="578">
                  <c:v>1513.85</c:v>
                </c:pt>
                <c:pt idx="579">
                  <c:v>1515.78</c:v>
                </c:pt>
                <c:pt idx="580">
                  <c:v>1517.71</c:v>
                </c:pt>
                <c:pt idx="581">
                  <c:v>1519.64</c:v>
                </c:pt>
                <c:pt idx="582">
                  <c:v>1521.57</c:v>
                </c:pt>
                <c:pt idx="583">
                  <c:v>1523.5</c:v>
                </c:pt>
                <c:pt idx="584">
                  <c:v>1525.43</c:v>
                </c:pt>
                <c:pt idx="585">
                  <c:v>1527.35</c:v>
                </c:pt>
                <c:pt idx="586">
                  <c:v>1529.28</c:v>
                </c:pt>
                <c:pt idx="587">
                  <c:v>1531.21</c:v>
                </c:pt>
                <c:pt idx="588">
                  <c:v>1533.14</c:v>
                </c:pt>
                <c:pt idx="589">
                  <c:v>1535.07</c:v>
                </c:pt>
                <c:pt idx="590">
                  <c:v>1537.0</c:v>
                </c:pt>
                <c:pt idx="591">
                  <c:v>1538.92</c:v>
                </c:pt>
                <c:pt idx="592">
                  <c:v>1540.85</c:v>
                </c:pt>
                <c:pt idx="593">
                  <c:v>1542.78</c:v>
                </c:pt>
                <c:pt idx="594">
                  <c:v>1544.71</c:v>
                </c:pt>
                <c:pt idx="595">
                  <c:v>1546.64</c:v>
                </c:pt>
                <c:pt idx="596">
                  <c:v>1548.57</c:v>
                </c:pt>
                <c:pt idx="597">
                  <c:v>1550.5</c:v>
                </c:pt>
                <c:pt idx="598">
                  <c:v>1552.42</c:v>
                </c:pt>
                <c:pt idx="599">
                  <c:v>1554.35</c:v>
                </c:pt>
                <c:pt idx="600">
                  <c:v>1556.28</c:v>
                </c:pt>
                <c:pt idx="601">
                  <c:v>1558.21</c:v>
                </c:pt>
                <c:pt idx="602">
                  <c:v>1560.14</c:v>
                </c:pt>
                <c:pt idx="603">
                  <c:v>1562.07</c:v>
                </c:pt>
                <c:pt idx="604">
                  <c:v>1563.99</c:v>
                </c:pt>
                <c:pt idx="605">
                  <c:v>1565.92</c:v>
                </c:pt>
                <c:pt idx="606">
                  <c:v>1567.85</c:v>
                </c:pt>
                <c:pt idx="607">
                  <c:v>1569.78</c:v>
                </c:pt>
                <c:pt idx="608">
                  <c:v>1571.71</c:v>
                </c:pt>
                <c:pt idx="609">
                  <c:v>1573.64</c:v>
                </c:pt>
                <c:pt idx="610">
                  <c:v>1575.57</c:v>
                </c:pt>
                <c:pt idx="611">
                  <c:v>1577.49</c:v>
                </c:pt>
                <c:pt idx="612">
                  <c:v>1579.42</c:v>
                </c:pt>
                <c:pt idx="613">
                  <c:v>1581.35</c:v>
                </c:pt>
                <c:pt idx="614">
                  <c:v>1583.28</c:v>
                </c:pt>
                <c:pt idx="615">
                  <c:v>1585.21</c:v>
                </c:pt>
                <c:pt idx="616">
                  <c:v>1587.14</c:v>
                </c:pt>
                <c:pt idx="617">
                  <c:v>1589.06</c:v>
                </c:pt>
                <c:pt idx="618">
                  <c:v>1590.99</c:v>
                </c:pt>
                <c:pt idx="619">
                  <c:v>1592.92</c:v>
                </c:pt>
                <c:pt idx="620">
                  <c:v>1594.85</c:v>
                </c:pt>
                <c:pt idx="621">
                  <c:v>1596.78</c:v>
                </c:pt>
                <c:pt idx="622">
                  <c:v>1598.71</c:v>
                </c:pt>
                <c:pt idx="623">
                  <c:v>1600.64</c:v>
                </c:pt>
                <c:pt idx="624">
                  <c:v>1602.56</c:v>
                </c:pt>
                <c:pt idx="625">
                  <c:v>1604.49</c:v>
                </c:pt>
                <c:pt idx="626">
                  <c:v>1606.42</c:v>
                </c:pt>
                <c:pt idx="627">
                  <c:v>1608.35</c:v>
                </c:pt>
                <c:pt idx="628">
                  <c:v>1610.28</c:v>
                </c:pt>
                <c:pt idx="629">
                  <c:v>1612.21</c:v>
                </c:pt>
                <c:pt idx="630">
                  <c:v>1614.14</c:v>
                </c:pt>
                <c:pt idx="631">
                  <c:v>1616.06</c:v>
                </c:pt>
                <c:pt idx="632">
                  <c:v>1617.99</c:v>
                </c:pt>
                <c:pt idx="633">
                  <c:v>1619.92</c:v>
                </c:pt>
                <c:pt idx="634">
                  <c:v>1621.85</c:v>
                </c:pt>
                <c:pt idx="635">
                  <c:v>1623.78</c:v>
                </c:pt>
                <c:pt idx="636">
                  <c:v>1625.71</c:v>
                </c:pt>
                <c:pt idx="637">
                  <c:v>1627.63</c:v>
                </c:pt>
                <c:pt idx="638">
                  <c:v>1629.56</c:v>
                </c:pt>
                <c:pt idx="639">
                  <c:v>1631.49</c:v>
                </c:pt>
                <c:pt idx="640">
                  <c:v>1633.42</c:v>
                </c:pt>
                <c:pt idx="641">
                  <c:v>1635.35</c:v>
                </c:pt>
                <c:pt idx="642">
                  <c:v>1637.28</c:v>
                </c:pt>
                <c:pt idx="643">
                  <c:v>1639.21</c:v>
                </c:pt>
                <c:pt idx="644">
                  <c:v>1641.13</c:v>
                </c:pt>
                <c:pt idx="645">
                  <c:v>1643.06</c:v>
                </c:pt>
                <c:pt idx="646">
                  <c:v>1644.99</c:v>
                </c:pt>
                <c:pt idx="647">
                  <c:v>1646.92</c:v>
                </c:pt>
                <c:pt idx="648">
                  <c:v>1648.85</c:v>
                </c:pt>
                <c:pt idx="649">
                  <c:v>1650.78</c:v>
                </c:pt>
                <c:pt idx="650">
                  <c:v>1652.7</c:v>
                </c:pt>
                <c:pt idx="651">
                  <c:v>1654.63</c:v>
                </c:pt>
                <c:pt idx="652">
                  <c:v>1656.56</c:v>
                </c:pt>
                <c:pt idx="653">
                  <c:v>1658.49</c:v>
                </c:pt>
                <c:pt idx="654">
                  <c:v>1660.42</c:v>
                </c:pt>
                <c:pt idx="655">
                  <c:v>1662.35</c:v>
                </c:pt>
                <c:pt idx="656">
                  <c:v>1664.28</c:v>
                </c:pt>
                <c:pt idx="657">
                  <c:v>1666.2</c:v>
                </c:pt>
                <c:pt idx="658">
                  <c:v>1668.13</c:v>
                </c:pt>
                <c:pt idx="659">
                  <c:v>1670.06</c:v>
                </c:pt>
                <c:pt idx="660">
                  <c:v>1671.99</c:v>
                </c:pt>
                <c:pt idx="661">
                  <c:v>1673.92</c:v>
                </c:pt>
                <c:pt idx="662">
                  <c:v>1675.85</c:v>
                </c:pt>
                <c:pt idx="663">
                  <c:v>1677.77</c:v>
                </c:pt>
                <c:pt idx="664">
                  <c:v>1679.7</c:v>
                </c:pt>
                <c:pt idx="665">
                  <c:v>1681.63</c:v>
                </c:pt>
                <c:pt idx="666">
                  <c:v>1683.56</c:v>
                </c:pt>
                <c:pt idx="667">
                  <c:v>1685.49</c:v>
                </c:pt>
                <c:pt idx="668">
                  <c:v>1687.42</c:v>
                </c:pt>
                <c:pt idx="669">
                  <c:v>1689.35</c:v>
                </c:pt>
                <c:pt idx="670">
                  <c:v>1691.27</c:v>
                </c:pt>
                <c:pt idx="671">
                  <c:v>1693.2</c:v>
                </c:pt>
                <c:pt idx="672">
                  <c:v>1695.13</c:v>
                </c:pt>
                <c:pt idx="673">
                  <c:v>1697.06</c:v>
                </c:pt>
                <c:pt idx="674">
                  <c:v>1698.99</c:v>
                </c:pt>
                <c:pt idx="675">
                  <c:v>1700.92</c:v>
                </c:pt>
                <c:pt idx="676">
                  <c:v>1702.85</c:v>
                </c:pt>
                <c:pt idx="677">
                  <c:v>1704.77</c:v>
                </c:pt>
                <c:pt idx="678">
                  <c:v>1706.7</c:v>
                </c:pt>
                <c:pt idx="679">
                  <c:v>1708.63</c:v>
                </c:pt>
                <c:pt idx="680">
                  <c:v>1710.56</c:v>
                </c:pt>
                <c:pt idx="681">
                  <c:v>1712.49</c:v>
                </c:pt>
                <c:pt idx="682">
                  <c:v>1714.42</c:v>
                </c:pt>
                <c:pt idx="683">
                  <c:v>1716.34</c:v>
                </c:pt>
                <c:pt idx="684">
                  <c:v>1718.27</c:v>
                </c:pt>
                <c:pt idx="685">
                  <c:v>1720.2</c:v>
                </c:pt>
                <c:pt idx="686">
                  <c:v>1722.13</c:v>
                </c:pt>
                <c:pt idx="687">
                  <c:v>1724.06</c:v>
                </c:pt>
                <c:pt idx="688">
                  <c:v>1725.99</c:v>
                </c:pt>
                <c:pt idx="689">
                  <c:v>1727.92</c:v>
                </c:pt>
                <c:pt idx="690">
                  <c:v>1729.84</c:v>
                </c:pt>
                <c:pt idx="691">
                  <c:v>1731.77</c:v>
                </c:pt>
                <c:pt idx="692">
                  <c:v>1733.7</c:v>
                </c:pt>
                <c:pt idx="693">
                  <c:v>1735.63</c:v>
                </c:pt>
                <c:pt idx="694">
                  <c:v>1737.56</c:v>
                </c:pt>
                <c:pt idx="695">
                  <c:v>1739.49</c:v>
                </c:pt>
                <c:pt idx="696">
                  <c:v>1741.41</c:v>
                </c:pt>
                <c:pt idx="697">
                  <c:v>1743.34</c:v>
                </c:pt>
                <c:pt idx="698">
                  <c:v>1745.27</c:v>
                </c:pt>
                <c:pt idx="699">
                  <c:v>1747.2</c:v>
                </c:pt>
                <c:pt idx="700">
                  <c:v>1749.13</c:v>
                </c:pt>
                <c:pt idx="701">
                  <c:v>1751.06</c:v>
                </c:pt>
                <c:pt idx="702">
                  <c:v>1752.99</c:v>
                </c:pt>
                <c:pt idx="703">
                  <c:v>1754.91</c:v>
                </c:pt>
                <c:pt idx="704">
                  <c:v>1756.84</c:v>
                </c:pt>
                <c:pt idx="705">
                  <c:v>1758.77</c:v>
                </c:pt>
                <c:pt idx="706">
                  <c:v>1760.7</c:v>
                </c:pt>
                <c:pt idx="707">
                  <c:v>1762.63</c:v>
                </c:pt>
                <c:pt idx="708">
                  <c:v>1764.56</c:v>
                </c:pt>
                <c:pt idx="709">
                  <c:v>1766.48</c:v>
                </c:pt>
                <c:pt idx="710">
                  <c:v>1768.41</c:v>
                </c:pt>
                <c:pt idx="711">
                  <c:v>1770.34</c:v>
                </c:pt>
                <c:pt idx="712">
                  <c:v>1772.27</c:v>
                </c:pt>
                <c:pt idx="713">
                  <c:v>1774.2</c:v>
                </c:pt>
                <c:pt idx="714">
                  <c:v>1776.13</c:v>
                </c:pt>
                <c:pt idx="715">
                  <c:v>1778.06</c:v>
                </c:pt>
                <c:pt idx="716">
                  <c:v>1779.98</c:v>
                </c:pt>
                <c:pt idx="717">
                  <c:v>1781.91</c:v>
                </c:pt>
                <c:pt idx="718">
                  <c:v>1783.84</c:v>
                </c:pt>
                <c:pt idx="719">
                  <c:v>1785.77</c:v>
                </c:pt>
                <c:pt idx="720">
                  <c:v>1787.7</c:v>
                </c:pt>
                <c:pt idx="721">
                  <c:v>1789.63</c:v>
                </c:pt>
                <c:pt idx="722">
                  <c:v>1791.56</c:v>
                </c:pt>
                <c:pt idx="723">
                  <c:v>1793.48</c:v>
                </c:pt>
                <c:pt idx="724">
                  <c:v>1795.41</c:v>
                </c:pt>
                <c:pt idx="725">
                  <c:v>1797.34</c:v>
                </c:pt>
                <c:pt idx="726">
                  <c:v>1799.27</c:v>
                </c:pt>
                <c:pt idx="727">
                  <c:v>1801.2</c:v>
                </c:pt>
                <c:pt idx="728">
                  <c:v>1803.13</c:v>
                </c:pt>
                <c:pt idx="729">
                  <c:v>1805.05</c:v>
                </c:pt>
                <c:pt idx="730">
                  <c:v>1806.98</c:v>
                </c:pt>
                <c:pt idx="731">
                  <c:v>1808.91</c:v>
                </c:pt>
                <c:pt idx="732">
                  <c:v>1810.84</c:v>
                </c:pt>
                <c:pt idx="733">
                  <c:v>1812.77</c:v>
                </c:pt>
                <c:pt idx="734">
                  <c:v>1814.7</c:v>
                </c:pt>
                <c:pt idx="735">
                  <c:v>1816.63</c:v>
                </c:pt>
                <c:pt idx="736">
                  <c:v>1818.55</c:v>
                </c:pt>
                <c:pt idx="737">
                  <c:v>1820.48</c:v>
                </c:pt>
                <c:pt idx="738">
                  <c:v>1822.41</c:v>
                </c:pt>
                <c:pt idx="739">
                  <c:v>1824.34</c:v>
                </c:pt>
                <c:pt idx="740">
                  <c:v>1826.27</c:v>
                </c:pt>
                <c:pt idx="741">
                  <c:v>1828.2</c:v>
                </c:pt>
                <c:pt idx="742">
                  <c:v>1830.12</c:v>
                </c:pt>
                <c:pt idx="743">
                  <c:v>1832.05</c:v>
                </c:pt>
                <c:pt idx="744">
                  <c:v>1833.98</c:v>
                </c:pt>
                <c:pt idx="745">
                  <c:v>1835.91</c:v>
                </c:pt>
                <c:pt idx="746">
                  <c:v>1837.84</c:v>
                </c:pt>
                <c:pt idx="747">
                  <c:v>1839.77</c:v>
                </c:pt>
                <c:pt idx="748">
                  <c:v>1841.7</c:v>
                </c:pt>
                <c:pt idx="749">
                  <c:v>1843.62</c:v>
                </c:pt>
                <c:pt idx="750">
                  <c:v>1845.55</c:v>
                </c:pt>
                <c:pt idx="751">
                  <c:v>1847.48</c:v>
                </c:pt>
                <c:pt idx="752">
                  <c:v>1849.41</c:v>
                </c:pt>
                <c:pt idx="753">
                  <c:v>1851.34</c:v>
                </c:pt>
                <c:pt idx="754">
                  <c:v>1853.27</c:v>
                </c:pt>
                <c:pt idx="755">
                  <c:v>1855.19</c:v>
                </c:pt>
                <c:pt idx="756">
                  <c:v>1857.12</c:v>
                </c:pt>
                <c:pt idx="757">
                  <c:v>1859.05</c:v>
                </c:pt>
                <c:pt idx="758">
                  <c:v>1860.98</c:v>
                </c:pt>
                <c:pt idx="759">
                  <c:v>1862.91</c:v>
                </c:pt>
                <c:pt idx="760">
                  <c:v>1864.84</c:v>
                </c:pt>
                <c:pt idx="761">
                  <c:v>1866.77</c:v>
                </c:pt>
                <c:pt idx="762">
                  <c:v>1868.69</c:v>
                </c:pt>
                <c:pt idx="763">
                  <c:v>1870.62</c:v>
                </c:pt>
                <c:pt idx="764">
                  <c:v>1872.55</c:v>
                </c:pt>
                <c:pt idx="765">
                  <c:v>1874.48</c:v>
                </c:pt>
                <c:pt idx="766">
                  <c:v>1876.41</c:v>
                </c:pt>
                <c:pt idx="767">
                  <c:v>1878.34</c:v>
                </c:pt>
                <c:pt idx="768">
                  <c:v>1880.27</c:v>
                </c:pt>
                <c:pt idx="769">
                  <c:v>1882.19</c:v>
                </c:pt>
                <c:pt idx="770">
                  <c:v>1884.12</c:v>
                </c:pt>
                <c:pt idx="771">
                  <c:v>1886.05</c:v>
                </c:pt>
                <c:pt idx="772">
                  <c:v>1887.98</c:v>
                </c:pt>
                <c:pt idx="773">
                  <c:v>1889.91</c:v>
                </c:pt>
                <c:pt idx="774">
                  <c:v>1891.84</c:v>
                </c:pt>
                <c:pt idx="775">
                  <c:v>1893.76</c:v>
                </c:pt>
                <c:pt idx="776">
                  <c:v>1895.69</c:v>
                </c:pt>
                <c:pt idx="777">
                  <c:v>1897.62</c:v>
                </c:pt>
                <c:pt idx="778">
                  <c:v>1899.55</c:v>
                </c:pt>
                <c:pt idx="779">
                  <c:v>1901.48</c:v>
                </c:pt>
                <c:pt idx="780">
                  <c:v>1903.41</c:v>
                </c:pt>
                <c:pt idx="781">
                  <c:v>1905.34</c:v>
                </c:pt>
                <c:pt idx="782">
                  <c:v>1907.26</c:v>
                </c:pt>
                <c:pt idx="783">
                  <c:v>1909.19</c:v>
                </c:pt>
                <c:pt idx="784">
                  <c:v>1911.12</c:v>
                </c:pt>
                <c:pt idx="785">
                  <c:v>1913.05</c:v>
                </c:pt>
                <c:pt idx="786">
                  <c:v>1914.98</c:v>
                </c:pt>
                <c:pt idx="787">
                  <c:v>1916.91</c:v>
                </c:pt>
                <c:pt idx="788">
                  <c:v>1918.83</c:v>
                </c:pt>
                <c:pt idx="789">
                  <c:v>1920.76</c:v>
                </c:pt>
                <c:pt idx="790">
                  <c:v>1922.69</c:v>
                </c:pt>
                <c:pt idx="791">
                  <c:v>1924.62</c:v>
                </c:pt>
                <c:pt idx="792">
                  <c:v>1926.55</c:v>
                </c:pt>
                <c:pt idx="793">
                  <c:v>1928.48</c:v>
                </c:pt>
                <c:pt idx="794">
                  <c:v>1930.41</c:v>
                </c:pt>
                <c:pt idx="795">
                  <c:v>1932.33</c:v>
                </c:pt>
                <c:pt idx="796">
                  <c:v>1934.26</c:v>
                </c:pt>
                <c:pt idx="797">
                  <c:v>1936.19</c:v>
                </c:pt>
                <c:pt idx="798">
                  <c:v>1938.12</c:v>
                </c:pt>
                <c:pt idx="799">
                  <c:v>1940.05</c:v>
                </c:pt>
                <c:pt idx="800">
                  <c:v>1941.98</c:v>
                </c:pt>
                <c:pt idx="801">
                  <c:v>1943.9</c:v>
                </c:pt>
                <c:pt idx="802">
                  <c:v>1945.83</c:v>
                </c:pt>
                <c:pt idx="803">
                  <c:v>1947.76</c:v>
                </c:pt>
                <c:pt idx="804">
                  <c:v>1949.69</c:v>
                </c:pt>
                <c:pt idx="805">
                  <c:v>1951.62</c:v>
                </c:pt>
                <c:pt idx="806">
                  <c:v>1953.55</c:v>
                </c:pt>
                <c:pt idx="807">
                  <c:v>1955.48</c:v>
                </c:pt>
                <c:pt idx="808">
                  <c:v>1957.4</c:v>
                </c:pt>
                <c:pt idx="809">
                  <c:v>1959.33</c:v>
                </c:pt>
                <c:pt idx="810">
                  <c:v>1961.26</c:v>
                </c:pt>
                <c:pt idx="811">
                  <c:v>1963.19</c:v>
                </c:pt>
                <c:pt idx="812">
                  <c:v>1965.12</c:v>
                </c:pt>
                <c:pt idx="813">
                  <c:v>1967.05</c:v>
                </c:pt>
                <c:pt idx="814">
                  <c:v>1968.97</c:v>
                </c:pt>
                <c:pt idx="815">
                  <c:v>1970.9</c:v>
                </c:pt>
                <c:pt idx="816">
                  <c:v>1972.83</c:v>
                </c:pt>
                <c:pt idx="817">
                  <c:v>1974.76</c:v>
                </c:pt>
                <c:pt idx="818">
                  <c:v>1976.69</c:v>
                </c:pt>
                <c:pt idx="819">
                  <c:v>1978.62</c:v>
                </c:pt>
                <c:pt idx="820">
                  <c:v>1980.55</c:v>
                </c:pt>
                <c:pt idx="821">
                  <c:v>1982.47</c:v>
                </c:pt>
                <c:pt idx="822">
                  <c:v>1984.4</c:v>
                </c:pt>
                <c:pt idx="823">
                  <c:v>1986.33</c:v>
                </c:pt>
                <c:pt idx="824">
                  <c:v>1988.26</c:v>
                </c:pt>
                <c:pt idx="825">
                  <c:v>1990.19</c:v>
                </c:pt>
                <c:pt idx="826">
                  <c:v>1992.12</c:v>
                </c:pt>
                <c:pt idx="827">
                  <c:v>1994.05</c:v>
                </c:pt>
                <c:pt idx="828">
                  <c:v>1995.97</c:v>
                </c:pt>
                <c:pt idx="829">
                  <c:v>1997.9</c:v>
                </c:pt>
                <c:pt idx="830">
                  <c:v>1999.83</c:v>
                </c:pt>
                <c:pt idx="831">
                  <c:v>2001.76</c:v>
                </c:pt>
                <c:pt idx="832">
                  <c:v>2003.69</c:v>
                </c:pt>
                <c:pt idx="833">
                  <c:v>2005.62</c:v>
                </c:pt>
                <c:pt idx="834">
                  <c:v>2007.54</c:v>
                </c:pt>
                <c:pt idx="835">
                  <c:v>2009.47</c:v>
                </c:pt>
                <c:pt idx="836">
                  <c:v>2011.4</c:v>
                </c:pt>
                <c:pt idx="837">
                  <c:v>2013.33</c:v>
                </c:pt>
                <c:pt idx="838">
                  <c:v>2015.26</c:v>
                </c:pt>
                <c:pt idx="839">
                  <c:v>2017.19</c:v>
                </c:pt>
                <c:pt idx="840">
                  <c:v>2019.12</c:v>
                </c:pt>
                <c:pt idx="841">
                  <c:v>2021.04</c:v>
                </c:pt>
                <c:pt idx="842">
                  <c:v>2022.97</c:v>
                </c:pt>
                <c:pt idx="843">
                  <c:v>2024.9</c:v>
                </c:pt>
                <c:pt idx="844">
                  <c:v>2026.83</c:v>
                </c:pt>
                <c:pt idx="845">
                  <c:v>2028.76</c:v>
                </c:pt>
                <c:pt idx="846">
                  <c:v>2030.69</c:v>
                </c:pt>
                <c:pt idx="847">
                  <c:v>2032.61</c:v>
                </c:pt>
                <c:pt idx="848">
                  <c:v>2034.54</c:v>
                </c:pt>
                <c:pt idx="849">
                  <c:v>2036.47</c:v>
                </c:pt>
                <c:pt idx="850">
                  <c:v>2038.4</c:v>
                </c:pt>
                <c:pt idx="851">
                  <c:v>2040.33</c:v>
                </c:pt>
                <c:pt idx="852">
                  <c:v>2042.26</c:v>
                </c:pt>
                <c:pt idx="853">
                  <c:v>2044.19</c:v>
                </c:pt>
                <c:pt idx="854">
                  <c:v>2046.11</c:v>
                </c:pt>
                <c:pt idx="855">
                  <c:v>2048.04</c:v>
                </c:pt>
                <c:pt idx="856">
                  <c:v>2049.97</c:v>
                </c:pt>
                <c:pt idx="857">
                  <c:v>2051.9</c:v>
                </c:pt>
                <c:pt idx="858">
                  <c:v>2053.83</c:v>
                </c:pt>
                <c:pt idx="859">
                  <c:v>2055.76</c:v>
                </c:pt>
                <c:pt idx="860">
                  <c:v>2057.68</c:v>
                </c:pt>
                <c:pt idx="861">
                  <c:v>2059.61</c:v>
                </c:pt>
                <c:pt idx="862">
                  <c:v>2061.54</c:v>
                </c:pt>
                <c:pt idx="863">
                  <c:v>2063.47</c:v>
                </c:pt>
                <c:pt idx="864">
                  <c:v>2065.4</c:v>
                </c:pt>
                <c:pt idx="865">
                  <c:v>2067.33</c:v>
                </c:pt>
                <c:pt idx="866">
                  <c:v>2069.26</c:v>
                </c:pt>
                <c:pt idx="867">
                  <c:v>2071.18</c:v>
                </c:pt>
                <c:pt idx="868">
                  <c:v>2073.11</c:v>
                </c:pt>
                <c:pt idx="869">
                  <c:v>2075.04</c:v>
                </c:pt>
                <c:pt idx="870">
                  <c:v>2076.97</c:v>
                </c:pt>
                <c:pt idx="871">
                  <c:v>2078.9</c:v>
                </c:pt>
                <c:pt idx="872">
                  <c:v>2080.83</c:v>
                </c:pt>
                <c:pt idx="873">
                  <c:v>2082.76</c:v>
                </c:pt>
                <c:pt idx="874">
                  <c:v>2084.68</c:v>
                </c:pt>
                <c:pt idx="875">
                  <c:v>2086.61</c:v>
                </c:pt>
                <c:pt idx="876">
                  <c:v>2088.54</c:v>
                </c:pt>
                <c:pt idx="877">
                  <c:v>2090.47</c:v>
                </c:pt>
                <c:pt idx="878">
                  <c:v>2092.4</c:v>
                </c:pt>
                <c:pt idx="879">
                  <c:v>2094.33</c:v>
                </c:pt>
                <c:pt idx="880">
                  <c:v>2096.25</c:v>
                </c:pt>
                <c:pt idx="881">
                  <c:v>2098.18</c:v>
                </c:pt>
                <c:pt idx="882">
                  <c:v>2100.11</c:v>
                </c:pt>
                <c:pt idx="883">
                  <c:v>2102.04</c:v>
                </c:pt>
                <c:pt idx="884">
                  <c:v>2103.97</c:v>
                </c:pt>
                <c:pt idx="885">
                  <c:v>2105.9</c:v>
                </c:pt>
                <c:pt idx="886">
                  <c:v>2107.83</c:v>
                </c:pt>
                <c:pt idx="887">
                  <c:v>2109.75</c:v>
                </c:pt>
                <c:pt idx="888">
                  <c:v>2111.68</c:v>
                </c:pt>
                <c:pt idx="889">
                  <c:v>2113.61</c:v>
                </c:pt>
                <c:pt idx="890">
                  <c:v>2115.54</c:v>
                </c:pt>
                <c:pt idx="891">
                  <c:v>2117.47</c:v>
                </c:pt>
                <c:pt idx="892">
                  <c:v>2119.4</c:v>
                </c:pt>
                <c:pt idx="893">
                  <c:v>2121.32</c:v>
                </c:pt>
                <c:pt idx="894">
                  <c:v>2123.25</c:v>
                </c:pt>
                <c:pt idx="895">
                  <c:v>2125.18</c:v>
                </c:pt>
                <c:pt idx="896">
                  <c:v>2127.11</c:v>
                </c:pt>
                <c:pt idx="897">
                  <c:v>2129.04</c:v>
                </c:pt>
                <c:pt idx="898">
                  <c:v>2130.97</c:v>
                </c:pt>
                <c:pt idx="899">
                  <c:v>2132.9</c:v>
                </c:pt>
                <c:pt idx="900">
                  <c:v>2134.82</c:v>
                </c:pt>
                <c:pt idx="901">
                  <c:v>2136.75</c:v>
                </c:pt>
                <c:pt idx="902">
                  <c:v>2138.68</c:v>
                </c:pt>
                <c:pt idx="903">
                  <c:v>2140.61</c:v>
                </c:pt>
                <c:pt idx="904">
                  <c:v>2142.54</c:v>
                </c:pt>
                <c:pt idx="905">
                  <c:v>2144.47</c:v>
                </c:pt>
                <c:pt idx="906">
                  <c:v>2146.39</c:v>
                </c:pt>
                <c:pt idx="907">
                  <c:v>2148.32</c:v>
                </c:pt>
                <c:pt idx="908">
                  <c:v>2150.25</c:v>
                </c:pt>
                <c:pt idx="909">
                  <c:v>2152.18</c:v>
                </c:pt>
                <c:pt idx="910">
                  <c:v>2154.11</c:v>
                </c:pt>
                <c:pt idx="911">
                  <c:v>2156.04</c:v>
                </c:pt>
                <c:pt idx="912">
                  <c:v>2157.97</c:v>
                </c:pt>
                <c:pt idx="913">
                  <c:v>2159.89</c:v>
                </c:pt>
                <c:pt idx="914">
                  <c:v>2161.82</c:v>
                </c:pt>
                <c:pt idx="915">
                  <c:v>2163.75</c:v>
                </c:pt>
                <c:pt idx="916">
                  <c:v>2165.68</c:v>
                </c:pt>
                <c:pt idx="917">
                  <c:v>2167.61</c:v>
                </c:pt>
                <c:pt idx="918">
                  <c:v>2169.54</c:v>
                </c:pt>
                <c:pt idx="919">
                  <c:v>2171.47</c:v>
                </c:pt>
                <c:pt idx="920">
                  <c:v>2173.39</c:v>
                </c:pt>
                <c:pt idx="921">
                  <c:v>2175.32</c:v>
                </c:pt>
                <c:pt idx="922">
                  <c:v>2177.25</c:v>
                </c:pt>
                <c:pt idx="923">
                  <c:v>2179.18</c:v>
                </c:pt>
                <c:pt idx="924">
                  <c:v>2181.11</c:v>
                </c:pt>
                <c:pt idx="925">
                  <c:v>2183.04</c:v>
                </c:pt>
                <c:pt idx="926">
                  <c:v>2184.96</c:v>
                </c:pt>
                <c:pt idx="927">
                  <c:v>2186.89</c:v>
                </c:pt>
                <c:pt idx="928">
                  <c:v>2188.82</c:v>
                </c:pt>
                <c:pt idx="929">
                  <c:v>2190.75</c:v>
                </c:pt>
                <c:pt idx="930">
                  <c:v>2192.68</c:v>
                </c:pt>
                <c:pt idx="931">
                  <c:v>2194.61</c:v>
                </c:pt>
                <c:pt idx="932">
                  <c:v>2196.54</c:v>
                </c:pt>
                <c:pt idx="933">
                  <c:v>2198.46</c:v>
                </c:pt>
                <c:pt idx="934">
                  <c:v>2200.39</c:v>
                </c:pt>
                <c:pt idx="935">
                  <c:v>2202.32</c:v>
                </c:pt>
                <c:pt idx="936">
                  <c:v>2204.25</c:v>
                </c:pt>
                <c:pt idx="937">
                  <c:v>2206.18</c:v>
                </c:pt>
                <c:pt idx="938">
                  <c:v>2208.11</c:v>
                </c:pt>
                <c:pt idx="939">
                  <c:v>2210.03</c:v>
                </c:pt>
                <c:pt idx="940">
                  <c:v>2211.96</c:v>
                </c:pt>
                <c:pt idx="941">
                  <c:v>2213.89</c:v>
                </c:pt>
                <c:pt idx="942">
                  <c:v>2215.82</c:v>
                </c:pt>
                <c:pt idx="943">
                  <c:v>2217.75</c:v>
                </c:pt>
                <c:pt idx="944">
                  <c:v>2219.68</c:v>
                </c:pt>
                <c:pt idx="945">
                  <c:v>2221.61</c:v>
                </c:pt>
                <c:pt idx="946">
                  <c:v>2223.53</c:v>
                </c:pt>
                <c:pt idx="947">
                  <c:v>2225.46</c:v>
                </c:pt>
                <c:pt idx="948">
                  <c:v>2227.39</c:v>
                </c:pt>
                <c:pt idx="949">
                  <c:v>2229.32</c:v>
                </c:pt>
                <c:pt idx="950">
                  <c:v>2231.25</c:v>
                </c:pt>
                <c:pt idx="951">
                  <c:v>2233.18</c:v>
                </c:pt>
                <c:pt idx="952">
                  <c:v>2235.1</c:v>
                </c:pt>
                <c:pt idx="953">
                  <c:v>2237.03</c:v>
                </c:pt>
                <c:pt idx="954">
                  <c:v>2238.96</c:v>
                </c:pt>
                <c:pt idx="955">
                  <c:v>2240.89</c:v>
                </c:pt>
                <c:pt idx="956">
                  <c:v>2242.82</c:v>
                </c:pt>
                <c:pt idx="957">
                  <c:v>2244.75</c:v>
                </c:pt>
                <c:pt idx="958">
                  <c:v>2246.68</c:v>
                </c:pt>
                <c:pt idx="959">
                  <c:v>2248.6</c:v>
                </c:pt>
                <c:pt idx="960">
                  <c:v>2250.53</c:v>
                </c:pt>
                <c:pt idx="961">
                  <c:v>2252.46</c:v>
                </c:pt>
                <c:pt idx="962">
                  <c:v>2254.39</c:v>
                </c:pt>
                <c:pt idx="963">
                  <c:v>2256.32</c:v>
                </c:pt>
                <c:pt idx="964">
                  <c:v>2258.25</c:v>
                </c:pt>
                <c:pt idx="965">
                  <c:v>2260.17</c:v>
                </c:pt>
                <c:pt idx="966">
                  <c:v>2262.1</c:v>
                </c:pt>
                <c:pt idx="967">
                  <c:v>2264.03</c:v>
                </c:pt>
                <c:pt idx="968">
                  <c:v>2265.96</c:v>
                </c:pt>
                <c:pt idx="969">
                  <c:v>2267.89</c:v>
                </c:pt>
                <c:pt idx="970">
                  <c:v>2269.82</c:v>
                </c:pt>
                <c:pt idx="971">
                  <c:v>2271.75</c:v>
                </c:pt>
                <c:pt idx="972">
                  <c:v>2273.67</c:v>
                </c:pt>
                <c:pt idx="973">
                  <c:v>2275.6</c:v>
                </c:pt>
                <c:pt idx="974">
                  <c:v>2277.53</c:v>
                </c:pt>
                <c:pt idx="975">
                  <c:v>2279.46</c:v>
                </c:pt>
                <c:pt idx="976">
                  <c:v>2281.39</c:v>
                </c:pt>
                <c:pt idx="977">
                  <c:v>2283.32</c:v>
                </c:pt>
                <c:pt idx="978">
                  <c:v>2285.25</c:v>
                </c:pt>
                <c:pt idx="979">
                  <c:v>2287.17</c:v>
                </c:pt>
                <c:pt idx="980">
                  <c:v>2289.1</c:v>
                </c:pt>
                <c:pt idx="981">
                  <c:v>2291.03</c:v>
                </c:pt>
                <c:pt idx="982">
                  <c:v>2292.96</c:v>
                </c:pt>
                <c:pt idx="983">
                  <c:v>2294.89</c:v>
                </c:pt>
                <c:pt idx="984">
                  <c:v>2296.82</c:v>
                </c:pt>
                <c:pt idx="985">
                  <c:v>2298.74</c:v>
                </c:pt>
                <c:pt idx="986">
                  <c:v>2300.67</c:v>
                </c:pt>
                <c:pt idx="987">
                  <c:v>2302.6</c:v>
                </c:pt>
                <c:pt idx="988">
                  <c:v>2304.53</c:v>
                </c:pt>
                <c:pt idx="989">
                  <c:v>2306.46</c:v>
                </c:pt>
                <c:pt idx="990">
                  <c:v>2308.39</c:v>
                </c:pt>
                <c:pt idx="991">
                  <c:v>2310.32</c:v>
                </c:pt>
                <c:pt idx="992">
                  <c:v>2312.24</c:v>
                </c:pt>
                <c:pt idx="993">
                  <c:v>2314.17</c:v>
                </c:pt>
                <c:pt idx="994">
                  <c:v>2316.1</c:v>
                </c:pt>
                <c:pt idx="995">
                  <c:v>2318.03</c:v>
                </c:pt>
                <c:pt idx="996">
                  <c:v>2319.96</c:v>
                </c:pt>
                <c:pt idx="997">
                  <c:v>2321.89</c:v>
                </c:pt>
                <c:pt idx="998">
                  <c:v>2323.81</c:v>
                </c:pt>
                <c:pt idx="999">
                  <c:v>2325.74</c:v>
                </c:pt>
                <c:pt idx="1000">
                  <c:v>2327.67</c:v>
                </c:pt>
                <c:pt idx="1001">
                  <c:v>2329.6</c:v>
                </c:pt>
                <c:pt idx="1002">
                  <c:v>2331.53</c:v>
                </c:pt>
                <c:pt idx="1003">
                  <c:v>2333.46</c:v>
                </c:pt>
                <c:pt idx="1004">
                  <c:v>2335.39</c:v>
                </c:pt>
                <c:pt idx="1005">
                  <c:v>2337.31</c:v>
                </c:pt>
                <c:pt idx="1006">
                  <c:v>2339.24</c:v>
                </c:pt>
                <c:pt idx="1007">
                  <c:v>2341.17</c:v>
                </c:pt>
                <c:pt idx="1008">
                  <c:v>2343.1</c:v>
                </c:pt>
                <c:pt idx="1009">
                  <c:v>2345.03</c:v>
                </c:pt>
                <c:pt idx="1010">
                  <c:v>2346.96</c:v>
                </c:pt>
                <c:pt idx="1011">
                  <c:v>2348.88</c:v>
                </c:pt>
                <c:pt idx="1012">
                  <c:v>2350.81</c:v>
                </c:pt>
                <c:pt idx="1013">
                  <c:v>2352.74</c:v>
                </c:pt>
                <c:pt idx="1014">
                  <c:v>2354.67</c:v>
                </c:pt>
                <c:pt idx="1015">
                  <c:v>2356.6</c:v>
                </c:pt>
                <c:pt idx="1016">
                  <c:v>2358.53</c:v>
                </c:pt>
                <c:pt idx="1017">
                  <c:v>2360.46</c:v>
                </c:pt>
                <c:pt idx="1018">
                  <c:v>2362.38</c:v>
                </c:pt>
                <c:pt idx="1019">
                  <c:v>2364.31</c:v>
                </c:pt>
                <c:pt idx="1020">
                  <c:v>2366.24</c:v>
                </c:pt>
                <c:pt idx="1021">
                  <c:v>2368.17</c:v>
                </c:pt>
                <c:pt idx="1022">
                  <c:v>2370.1</c:v>
                </c:pt>
                <c:pt idx="1023">
                  <c:v>2372.03</c:v>
                </c:pt>
                <c:pt idx="1024">
                  <c:v>2373.96</c:v>
                </c:pt>
                <c:pt idx="1025">
                  <c:v>2375.88</c:v>
                </c:pt>
                <c:pt idx="1026">
                  <c:v>2377.81</c:v>
                </c:pt>
                <c:pt idx="1027">
                  <c:v>2379.74</c:v>
                </c:pt>
                <c:pt idx="1028">
                  <c:v>2381.67</c:v>
                </c:pt>
                <c:pt idx="1029">
                  <c:v>2383.6</c:v>
                </c:pt>
                <c:pt idx="1030">
                  <c:v>2385.53</c:v>
                </c:pt>
                <c:pt idx="1031">
                  <c:v>2387.45</c:v>
                </c:pt>
                <c:pt idx="1032">
                  <c:v>2389.38</c:v>
                </c:pt>
                <c:pt idx="1033">
                  <c:v>2391.31</c:v>
                </c:pt>
                <c:pt idx="1034">
                  <c:v>2393.24</c:v>
                </c:pt>
                <c:pt idx="1035">
                  <c:v>2395.17</c:v>
                </c:pt>
                <c:pt idx="1036">
                  <c:v>2397.1</c:v>
                </c:pt>
                <c:pt idx="1037">
                  <c:v>2399.03</c:v>
                </c:pt>
                <c:pt idx="1038">
                  <c:v>2400.95</c:v>
                </c:pt>
                <c:pt idx="1039">
                  <c:v>2402.88</c:v>
                </c:pt>
                <c:pt idx="1040">
                  <c:v>2404.81</c:v>
                </c:pt>
                <c:pt idx="1041">
                  <c:v>2406.74</c:v>
                </c:pt>
                <c:pt idx="1042">
                  <c:v>2408.67</c:v>
                </c:pt>
                <c:pt idx="1043">
                  <c:v>2410.6</c:v>
                </c:pt>
                <c:pt idx="1044">
                  <c:v>2412.52</c:v>
                </c:pt>
                <c:pt idx="1045">
                  <c:v>2414.45</c:v>
                </c:pt>
                <c:pt idx="1046">
                  <c:v>2416.38</c:v>
                </c:pt>
                <c:pt idx="1047">
                  <c:v>2418.31</c:v>
                </c:pt>
                <c:pt idx="1048">
                  <c:v>2420.24</c:v>
                </c:pt>
                <c:pt idx="1049">
                  <c:v>2422.17</c:v>
                </c:pt>
                <c:pt idx="1050">
                  <c:v>2424.1</c:v>
                </c:pt>
                <c:pt idx="1051">
                  <c:v>2426.02</c:v>
                </c:pt>
                <c:pt idx="1052">
                  <c:v>2427.95</c:v>
                </c:pt>
                <c:pt idx="1053">
                  <c:v>2429.88</c:v>
                </c:pt>
                <c:pt idx="1054">
                  <c:v>2431.81</c:v>
                </c:pt>
                <c:pt idx="1055">
                  <c:v>2433.74</c:v>
                </c:pt>
                <c:pt idx="1056">
                  <c:v>2435.67</c:v>
                </c:pt>
                <c:pt idx="1057">
                  <c:v>2437.59</c:v>
                </c:pt>
                <c:pt idx="1058">
                  <c:v>2439.52</c:v>
                </c:pt>
                <c:pt idx="1059">
                  <c:v>2441.45</c:v>
                </c:pt>
                <c:pt idx="1060">
                  <c:v>2443.38</c:v>
                </c:pt>
                <c:pt idx="1061">
                  <c:v>2445.31</c:v>
                </c:pt>
                <c:pt idx="1062">
                  <c:v>2447.24</c:v>
                </c:pt>
                <c:pt idx="1063">
                  <c:v>2449.17</c:v>
                </c:pt>
                <c:pt idx="1064">
                  <c:v>2451.09</c:v>
                </c:pt>
                <c:pt idx="1065">
                  <c:v>2453.02</c:v>
                </c:pt>
                <c:pt idx="1066">
                  <c:v>2454.95</c:v>
                </c:pt>
                <c:pt idx="1067">
                  <c:v>2456.88</c:v>
                </c:pt>
                <c:pt idx="1068">
                  <c:v>2458.81</c:v>
                </c:pt>
                <c:pt idx="1069">
                  <c:v>2460.74</c:v>
                </c:pt>
                <c:pt idx="1070">
                  <c:v>2462.67</c:v>
                </c:pt>
                <c:pt idx="1071">
                  <c:v>2464.59</c:v>
                </c:pt>
                <c:pt idx="1072">
                  <c:v>2466.52</c:v>
                </c:pt>
                <c:pt idx="1073">
                  <c:v>2468.45</c:v>
                </c:pt>
                <c:pt idx="1074">
                  <c:v>2470.38</c:v>
                </c:pt>
                <c:pt idx="1075">
                  <c:v>2472.31</c:v>
                </c:pt>
                <c:pt idx="1076">
                  <c:v>2474.24</c:v>
                </c:pt>
                <c:pt idx="1077">
                  <c:v>2476.16</c:v>
                </c:pt>
                <c:pt idx="1078">
                  <c:v>2478.09</c:v>
                </c:pt>
                <c:pt idx="1079">
                  <c:v>2480.02</c:v>
                </c:pt>
                <c:pt idx="1080">
                  <c:v>2481.95</c:v>
                </c:pt>
                <c:pt idx="1081">
                  <c:v>2483.88</c:v>
                </c:pt>
                <c:pt idx="1082">
                  <c:v>2485.81</c:v>
                </c:pt>
                <c:pt idx="1083">
                  <c:v>2487.74</c:v>
                </c:pt>
                <c:pt idx="1084">
                  <c:v>2489.66</c:v>
                </c:pt>
                <c:pt idx="1085">
                  <c:v>2491.59</c:v>
                </c:pt>
                <c:pt idx="1086">
                  <c:v>2493.52</c:v>
                </c:pt>
                <c:pt idx="1087">
                  <c:v>2495.45</c:v>
                </c:pt>
                <c:pt idx="1088">
                  <c:v>2497.38</c:v>
                </c:pt>
                <c:pt idx="1089">
                  <c:v>2499.31</c:v>
                </c:pt>
                <c:pt idx="1090">
                  <c:v>2501.23</c:v>
                </c:pt>
                <c:pt idx="1091">
                  <c:v>2503.16</c:v>
                </c:pt>
                <c:pt idx="1092">
                  <c:v>2505.09</c:v>
                </c:pt>
                <c:pt idx="1093">
                  <c:v>2507.02</c:v>
                </c:pt>
                <c:pt idx="1094">
                  <c:v>2508.95</c:v>
                </c:pt>
                <c:pt idx="1095">
                  <c:v>2510.88</c:v>
                </c:pt>
                <c:pt idx="1096">
                  <c:v>2512.81</c:v>
                </c:pt>
                <c:pt idx="1097">
                  <c:v>2514.73</c:v>
                </c:pt>
                <c:pt idx="1098">
                  <c:v>2516.66</c:v>
                </c:pt>
                <c:pt idx="1099">
                  <c:v>2518.59</c:v>
                </c:pt>
                <c:pt idx="1100">
                  <c:v>2520.52</c:v>
                </c:pt>
                <c:pt idx="1101">
                  <c:v>2522.45</c:v>
                </c:pt>
                <c:pt idx="1102">
                  <c:v>2524.38</c:v>
                </c:pt>
                <c:pt idx="1103">
                  <c:v>2526.3</c:v>
                </c:pt>
                <c:pt idx="1104">
                  <c:v>2528.23</c:v>
                </c:pt>
                <c:pt idx="1105">
                  <c:v>2530.16</c:v>
                </c:pt>
                <c:pt idx="1106">
                  <c:v>2532.09</c:v>
                </c:pt>
                <c:pt idx="1107">
                  <c:v>2534.02</c:v>
                </c:pt>
                <c:pt idx="1108">
                  <c:v>2535.95</c:v>
                </c:pt>
                <c:pt idx="1109">
                  <c:v>2537.88</c:v>
                </c:pt>
                <c:pt idx="1110">
                  <c:v>2539.8</c:v>
                </c:pt>
                <c:pt idx="1111">
                  <c:v>2541.73</c:v>
                </c:pt>
                <c:pt idx="1112">
                  <c:v>2543.66</c:v>
                </c:pt>
                <c:pt idx="1113">
                  <c:v>2545.59</c:v>
                </c:pt>
                <c:pt idx="1114">
                  <c:v>2547.52</c:v>
                </c:pt>
                <c:pt idx="1115">
                  <c:v>2549.45</c:v>
                </c:pt>
                <c:pt idx="1116">
                  <c:v>2551.37</c:v>
                </c:pt>
                <c:pt idx="1117">
                  <c:v>2553.3</c:v>
                </c:pt>
                <c:pt idx="1118">
                  <c:v>2555.23</c:v>
                </c:pt>
                <c:pt idx="1119">
                  <c:v>2557.16</c:v>
                </c:pt>
                <c:pt idx="1120">
                  <c:v>2559.09</c:v>
                </c:pt>
                <c:pt idx="1121">
                  <c:v>2561.02</c:v>
                </c:pt>
                <c:pt idx="1122">
                  <c:v>2562.95</c:v>
                </c:pt>
                <c:pt idx="1123">
                  <c:v>2564.87</c:v>
                </c:pt>
                <c:pt idx="1124">
                  <c:v>2566.8</c:v>
                </c:pt>
                <c:pt idx="1125">
                  <c:v>2568.73</c:v>
                </c:pt>
                <c:pt idx="1126">
                  <c:v>2570.66</c:v>
                </c:pt>
                <c:pt idx="1127">
                  <c:v>2572.59</c:v>
                </c:pt>
                <c:pt idx="1128">
                  <c:v>2574.52</c:v>
                </c:pt>
                <c:pt idx="1129">
                  <c:v>2576.45</c:v>
                </c:pt>
                <c:pt idx="1130">
                  <c:v>2578.37</c:v>
                </c:pt>
                <c:pt idx="1131">
                  <c:v>2580.3</c:v>
                </c:pt>
                <c:pt idx="1132">
                  <c:v>2582.23</c:v>
                </c:pt>
                <c:pt idx="1133">
                  <c:v>2584.16</c:v>
                </c:pt>
                <c:pt idx="1134">
                  <c:v>2586.09</c:v>
                </c:pt>
                <c:pt idx="1135">
                  <c:v>2588.02</c:v>
                </c:pt>
                <c:pt idx="1136">
                  <c:v>2589.94</c:v>
                </c:pt>
                <c:pt idx="1137">
                  <c:v>2591.87</c:v>
                </c:pt>
                <c:pt idx="1138">
                  <c:v>2593.8</c:v>
                </c:pt>
                <c:pt idx="1139">
                  <c:v>2595.73</c:v>
                </c:pt>
                <c:pt idx="1140">
                  <c:v>2597.66</c:v>
                </c:pt>
                <c:pt idx="1141">
                  <c:v>2599.59</c:v>
                </c:pt>
                <c:pt idx="1142">
                  <c:v>2601.52</c:v>
                </c:pt>
                <c:pt idx="1143">
                  <c:v>2603.44</c:v>
                </c:pt>
                <c:pt idx="1144">
                  <c:v>2605.37</c:v>
                </c:pt>
                <c:pt idx="1145">
                  <c:v>2607.3</c:v>
                </c:pt>
                <c:pt idx="1146">
                  <c:v>2609.23</c:v>
                </c:pt>
                <c:pt idx="1147">
                  <c:v>2611.16</c:v>
                </c:pt>
                <c:pt idx="1148">
                  <c:v>2613.09</c:v>
                </c:pt>
                <c:pt idx="1149">
                  <c:v>2615.01</c:v>
                </c:pt>
                <c:pt idx="1150">
                  <c:v>2616.94</c:v>
                </c:pt>
                <c:pt idx="1151">
                  <c:v>2618.87</c:v>
                </c:pt>
                <c:pt idx="1152">
                  <c:v>2620.8</c:v>
                </c:pt>
                <c:pt idx="1153">
                  <c:v>2622.73</c:v>
                </c:pt>
                <c:pt idx="1154">
                  <c:v>2624.66</c:v>
                </c:pt>
                <c:pt idx="1155">
                  <c:v>2626.59</c:v>
                </c:pt>
                <c:pt idx="1156">
                  <c:v>2628.51</c:v>
                </c:pt>
                <c:pt idx="1157">
                  <c:v>2630.44</c:v>
                </c:pt>
                <c:pt idx="1158">
                  <c:v>2632.37</c:v>
                </c:pt>
                <c:pt idx="1159">
                  <c:v>2634.3</c:v>
                </c:pt>
                <c:pt idx="1160">
                  <c:v>2636.23</c:v>
                </c:pt>
                <c:pt idx="1161">
                  <c:v>2638.16</c:v>
                </c:pt>
                <c:pt idx="1162">
                  <c:v>2640.08</c:v>
                </c:pt>
                <c:pt idx="1163">
                  <c:v>2642.01</c:v>
                </c:pt>
                <c:pt idx="1164">
                  <c:v>2643.94</c:v>
                </c:pt>
                <c:pt idx="1165">
                  <c:v>2645.87</c:v>
                </c:pt>
                <c:pt idx="1166">
                  <c:v>2647.8</c:v>
                </c:pt>
                <c:pt idx="1167">
                  <c:v>2649.73</c:v>
                </c:pt>
                <c:pt idx="1168">
                  <c:v>2651.66</c:v>
                </c:pt>
                <c:pt idx="1169">
                  <c:v>2653.58</c:v>
                </c:pt>
                <c:pt idx="1170">
                  <c:v>2655.51</c:v>
                </c:pt>
                <c:pt idx="1171">
                  <c:v>2657.44</c:v>
                </c:pt>
                <c:pt idx="1172">
                  <c:v>2659.37</c:v>
                </c:pt>
                <c:pt idx="1173">
                  <c:v>2661.3</c:v>
                </c:pt>
                <c:pt idx="1174">
                  <c:v>2663.23</c:v>
                </c:pt>
                <c:pt idx="1175">
                  <c:v>2665.16</c:v>
                </c:pt>
                <c:pt idx="1176">
                  <c:v>2667.08</c:v>
                </c:pt>
                <c:pt idx="1177">
                  <c:v>2669.01</c:v>
                </c:pt>
                <c:pt idx="1178">
                  <c:v>2670.94</c:v>
                </c:pt>
                <c:pt idx="1179">
                  <c:v>2672.87</c:v>
                </c:pt>
                <c:pt idx="1180">
                  <c:v>2674.8</c:v>
                </c:pt>
                <c:pt idx="1181">
                  <c:v>2676.73</c:v>
                </c:pt>
                <c:pt idx="1182">
                  <c:v>2678.65</c:v>
                </c:pt>
                <c:pt idx="1183">
                  <c:v>2680.58</c:v>
                </c:pt>
                <c:pt idx="1184">
                  <c:v>2682.51</c:v>
                </c:pt>
                <c:pt idx="1185">
                  <c:v>2684.44</c:v>
                </c:pt>
                <c:pt idx="1186">
                  <c:v>2686.37</c:v>
                </c:pt>
                <c:pt idx="1187">
                  <c:v>2688.3</c:v>
                </c:pt>
                <c:pt idx="1188">
                  <c:v>2690.23</c:v>
                </c:pt>
                <c:pt idx="1189">
                  <c:v>2692.15</c:v>
                </c:pt>
                <c:pt idx="1190">
                  <c:v>2694.08</c:v>
                </c:pt>
                <c:pt idx="1191">
                  <c:v>2696.01</c:v>
                </c:pt>
                <c:pt idx="1192">
                  <c:v>2697.94</c:v>
                </c:pt>
                <c:pt idx="1193">
                  <c:v>2699.87</c:v>
                </c:pt>
                <c:pt idx="1194">
                  <c:v>2701.8</c:v>
                </c:pt>
                <c:pt idx="1195">
                  <c:v>2703.72</c:v>
                </c:pt>
                <c:pt idx="1196">
                  <c:v>2705.65</c:v>
                </c:pt>
                <c:pt idx="1197">
                  <c:v>2707.58</c:v>
                </c:pt>
                <c:pt idx="1198">
                  <c:v>2709.51</c:v>
                </c:pt>
                <c:pt idx="1199">
                  <c:v>2711.44</c:v>
                </c:pt>
                <c:pt idx="1200">
                  <c:v>2713.37</c:v>
                </c:pt>
                <c:pt idx="1201">
                  <c:v>2715.3</c:v>
                </c:pt>
                <c:pt idx="1202">
                  <c:v>2717.22</c:v>
                </c:pt>
                <c:pt idx="1203">
                  <c:v>2719.15</c:v>
                </c:pt>
                <c:pt idx="1204">
                  <c:v>2721.08</c:v>
                </c:pt>
                <c:pt idx="1205">
                  <c:v>2723.01</c:v>
                </c:pt>
                <c:pt idx="1206">
                  <c:v>2724.94</c:v>
                </c:pt>
                <c:pt idx="1207">
                  <c:v>2726.87</c:v>
                </c:pt>
                <c:pt idx="1208">
                  <c:v>2728.79</c:v>
                </c:pt>
                <c:pt idx="1209">
                  <c:v>2730.72</c:v>
                </c:pt>
                <c:pt idx="1210">
                  <c:v>2732.65</c:v>
                </c:pt>
                <c:pt idx="1211">
                  <c:v>2734.58</c:v>
                </c:pt>
                <c:pt idx="1212">
                  <c:v>2736.51</c:v>
                </c:pt>
                <c:pt idx="1213">
                  <c:v>2738.44</c:v>
                </c:pt>
                <c:pt idx="1214">
                  <c:v>2740.37</c:v>
                </c:pt>
                <c:pt idx="1215">
                  <c:v>2742.29</c:v>
                </c:pt>
                <c:pt idx="1216">
                  <c:v>2744.22</c:v>
                </c:pt>
                <c:pt idx="1217">
                  <c:v>2746.15</c:v>
                </c:pt>
                <c:pt idx="1218">
                  <c:v>2748.08</c:v>
                </c:pt>
                <c:pt idx="1219">
                  <c:v>2750.01</c:v>
                </c:pt>
                <c:pt idx="1220">
                  <c:v>2751.94</c:v>
                </c:pt>
                <c:pt idx="1221">
                  <c:v>2753.87</c:v>
                </c:pt>
                <c:pt idx="1222">
                  <c:v>2755.79</c:v>
                </c:pt>
                <c:pt idx="1223">
                  <c:v>2757.72</c:v>
                </c:pt>
                <c:pt idx="1224">
                  <c:v>2759.65</c:v>
                </c:pt>
                <c:pt idx="1225">
                  <c:v>2761.58</c:v>
                </c:pt>
                <c:pt idx="1226">
                  <c:v>2763.51</c:v>
                </c:pt>
                <c:pt idx="1227">
                  <c:v>2765.44</c:v>
                </c:pt>
                <c:pt idx="1228">
                  <c:v>2767.36</c:v>
                </c:pt>
                <c:pt idx="1229">
                  <c:v>2769.29</c:v>
                </c:pt>
                <c:pt idx="1230">
                  <c:v>2771.22</c:v>
                </c:pt>
                <c:pt idx="1231">
                  <c:v>2773.15</c:v>
                </c:pt>
                <c:pt idx="1232">
                  <c:v>2775.08</c:v>
                </c:pt>
                <c:pt idx="1233">
                  <c:v>2777.01</c:v>
                </c:pt>
                <c:pt idx="1234">
                  <c:v>2778.94</c:v>
                </c:pt>
                <c:pt idx="1235">
                  <c:v>2780.86</c:v>
                </c:pt>
                <c:pt idx="1236">
                  <c:v>2782.79</c:v>
                </c:pt>
                <c:pt idx="1237">
                  <c:v>2784.72</c:v>
                </c:pt>
                <c:pt idx="1238">
                  <c:v>2786.65</c:v>
                </c:pt>
                <c:pt idx="1239">
                  <c:v>2788.58</c:v>
                </c:pt>
                <c:pt idx="1240">
                  <c:v>2790.51</c:v>
                </c:pt>
                <c:pt idx="1241">
                  <c:v>2792.43</c:v>
                </c:pt>
                <c:pt idx="1242">
                  <c:v>2794.36</c:v>
                </c:pt>
                <c:pt idx="1243">
                  <c:v>2796.29</c:v>
                </c:pt>
                <c:pt idx="1244">
                  <c:v>2798.22</c:v>
                </c:pt>
                <c:pt idx="1245">
                  <c:v>2800.15</c:v>
                </c:pt>
                <c:pt idx="1246">
                  <c:v>2802.08</c:v>
                </c:pt>
                <c:pt idx="1247">
                  <c:v>2804.01</c:v>
                </c:pt>
                <c:pt idx="1248">
                  <c:v>2805.93</c:v>
                </c:pt>
                <c:pt idx="1249">
                  <c:v>2807.86</c:v>
                </c:pt>
                <c:pt idx="1250">
                  <c:v>2809.79</c:v>
                </c:pt>
                <c:pt idx="1251">
                  <c:v>2811.72</c:v>
                </c:pt>
                <c:pt idx="1252">
                  <c:v>2813.65</c:v>
                </c:pt>
                <c:pt idx="1253">
                  <c:v>2815.58</c:v>
                </c:pt>
                <c:pt idx="1254">
                  <c:v>2817.5</c:v>
                </c:pt>
                <c:pt idx="1255">
                  <c:v>2819.43</c:v>
                </c:pt>
                <c:pt idx="1256">
                  <c:v>2821.36</c:v>
                </c:pt>
                <c:pt idx="1257">
                  <c:v>2823.29</c:v>
                </c:pt>
                <c:pt idx="1258">
                  <c:v>2825.22</c:v>
                </c:pt>
                <c:pt idx="1259">
                  <c:v>2827.15</c:v>
                </c:pt>
                <c:pt idx="1260">
                  <c:v>2829.08</c:v>
                </c:pt>
                <c:pt idx="1261">
                  <c:v>2831.0</c:v>
                </c:pt>
                <c:pt idx="1262">
                  <c:v>2832.93</c:v>
                </c:pt>
                <c:pt idx="1263">
                  <c:v>2834.86</c:v>
                </c:pt>
                <c:pt idx="1264">
                  <c:v>2836.79</c:v>
                </c:pt>
                <c:pt idx="1265">
                  <c:v>2838.72</c:v>
                </c:pt>
                <c:pt idx="1266">
                  <c:v>2840.65</c:v>
                </c:pt>
                <c:pt idx="1267">
                  <c:v>2842.57</c:v>
                </c:pt>
                <c:pt idx="1268">
                  <c:v>2844.5</c:v>
                </c:pt>
                <c:pt idx="1269">
                  <c:v>2846.43</c:v>
                </c:pt>
                <c:pt idx="1270">
                  <c:v>2848.36</c:v>
                </c:pt>
                <c:pt idx="1271">
                  <c:v>2850.29</c:v>
                </c:pt>
                <c:pt idx="1272">
                  <c:v>2852.22</c:v>
                </c:pt>
                <c:pt idx="1273">
                  <c:v>2854.15</c:v>
                </c:pt>
                <c:pt idx="1274">
                  <c:v>2856.07</c:v>
                </c:pt>
                <c:pt idx="1275">
                  <c:v>2858.0</c:v>
                </c:pt>
                <c:pt idx="1276">
                  <c:v>2859.93</c:v>
                </c:pt>
                <c:pt idx="1277">
                  <c:v>2861.86</c:v>
                </c:pt>
                <c:pt idx="1278">
                  <c:v>2863.79</c:v>
                </c:pt>
                <c:pt idx="1279">
                  <c:v>2865.72</c:v>
                </c:pt>
                <c:pt idx="1280">
                  <c:v>2867.65</c:v>
                </c:pt>
                <c:pt idx="1281">
                  <c:v>2869.57</c:v>
                </c:pt>
                <c:pt idx="1282">
                  <c:v>2871.5</c:v>
                </c:pt>
                <c:pt idx="1283">
                  <c:v>2873.43</c:v>
                </c:pt>
                <c:pt idx="1284">
                  <c:v>2875.36</c:v>
                </c:pt>
                <c:pt idx="1285">
                  <c:v>2877.29</c:v>
                </c:pt>
                <c:pt idx="1286">
                  <c:v>2879.22</c:v>
                </c:pt>
                <c:pt idx="1287">
                  <c:v>2881.14</c:v>
                </c:pt>
                <c:pt idx="1288">
                  <c:v>2883.07</c:v>
                </c:pt>
                <c:pt idx="1289">
                  <c:v>2885.0</c:v>
                </c:pt>
                <c:pt idx="1290">
                  <c:v>2886.93</c:v>
                </c:pt>
                <c:pt idx="1291">
                  <c:v>2888.86</c:v>
                </c:pt>
                <c:pt idx="1292">
                  <c:v>2890.79</c:v>
                </c:pt>
                <c:pt idx="1293">
                  <c:v>2892.72</c:v>
                </c:pt>
                <c:pt idx="1294">
                  <c:v>2894.64</c:v>
                </c:pt>
                <c:pt idx="1295">
                  <c:v>2896.57</c:v>
                </c:pt>
                <c:pt idx="1296">
                  <c:v>2898.5</c:v>
                </c:pt>
                <c:pt idx="1297">
                  <c:v>2900.43</c:v>
                </c:pt>
                <c:pt idx="1298">
                  <c:v>2902.36</c:v>
                </c:pt>
                <c:pt idx="1299">
                  <c:v>2904.29</c:v>
                </c:pt>
                <c:pt idx="1300">
                  <c:v>2906.21</c:v>
                </c:pt>
                <c:pt idx="1301">
                  <c:v>2908.14</c:v>
                </c:pt>
                <c:pt idx="1302">
                  <c:v>2910.07</c:v>
                </c:pt>
                <c:pt idx="1303">
                  <c:v>2912.0</c:v>
                </c:pt>
                <c:pt idx="1304">
                  <c:v>2913.93</c:v>
                </c:pt>
                <c:pt idx="1305">
                  <c:v>2915.86</c:v>
                </c:pt>
                <c:pt idx="1306">
                  <c:v>2917.79</c:v>
                </c:pt>
                <c:pt idx="1307">
                  <c:v>2919.71</c:v>
                </c:pt>
                <c:pt idx="1308">
                  <c:v>2921.64</c:v>
                </c:pt>
                <c:pt idx="1309">
                  <c:v>2923.57</c:v>
                </c:pt>
                <c:pt idx="1310">
                  <c:v>2925.5</c:v>
                </c:pt>
                <c:pt idx="1311">
                  <c:v>2927.43</c:v>
                </c:pt>
                <c:pt idx="1312">
                  <c:v>2929.36</c:v>
                </c:pt>
                <c:pt idx="1313">
                  <c:v>2931.28</c:v>
                </c:pt>
                <c:pt idx="1314">
                  <c:v>2933.21</c:v>
                </c:pt>
                <c:pt idx="1315">
                  <c:v>2935.14</c:v>
                </c:pt>
                <c:pt idx="1316">
                  <c:v>2937.07</c:v>
                </c:pt>
                <c:pt idx="1317">
                  <c:v>2939.0</c:v>
                </c:pt>
                <c:pt idx="1318">
                  <c:v>2940.93</c:v>
                </c:pt>
                <c:pt idx="1319">
                  <c:v>2942.86</c:v>
                </c:pt>
                <c:pt idx="1320">
                  <c:v>2944.78</c:v>
                </c:pt>
                <c:pt idx="1321">
                  <c:v>2946.71</c:v>
                </c:pt>
                <c:pt idx="1322">
                  <c:v>2948.64</c:v>
                </c:pt>
                <c:pt idx="1323">
                  <c:v>2950.57</c:v>
                </c:pt>
                <c:pt idx="1324">
                  <c:v>2952.5</c:v>
                </c:pt>
                <c:pt idx="1325">
                  <c:v>2954.43</c:v>
                </c:pt>
                <c:pt idx="1326">
                  <c:v>2956.36</c:v>
                </c:pt>
                <c:pt idx="1327">
                  <c:v>2958.28</c:v>
                </c:pt>
                <c:pt idx="1328">
                  <c:v>2960.21</c:v>
                </c:pt>
                <c:pt idx="1329">
                  <c:v>2962.14</c:v>
                </c:pt>
                <c:pt idx="1330">
                  <c:v>2964.07</c:v>
                </c:pt>
                <c:pt idx="1331">
                  <c:v>2966.0</c:v>
                </c:pt>
                <c:pt idx="1332">
                  <c:v>2967.93</c:v>
                </c:pt>
                <c:pt idx="1333">
                  <c:v>2969.85</c:v>
                </c:pt>
                <c:pt idx="1334">
                  <c:v>2971.78</c:v>
                </c:pt>
                <c:pt idx="1335">
                  <c:v>2973.71</c:v>
                </c:pt>
                <c:pt idx="1336">
                  <c:v>2975.64</c:v>
                </c:pt>
                <c:pt idx="1337">
                  <c:v>2977.57</c:v>
                </c:pt>
                <c:pt idx="1338">
                  <c:v>2979.5</c:v>
                </c:pt>
                <c:pt idx="1339">
                  <c:v>2981.43</c:v>
                </c:pt>
                <c:pt idx="1340">
                  <c:v>2983.35</c:v>
                </c:pt>
                <c:pt idx="1341">
                  <c:v>2985.28</c:v>
                </c:pt>
                <c:pt idx="1342">
                  <c:v>2987.21</c:v>
                </c:pt>
                <c:pt idx="1343">
                  <c:v>2989.14</c:v>
                </c:pt>
                <c:pt idx="1344">
                  <c:v>2991.07</c:v>
                </c:pt>
                <c:pt idx="1345">
                  <c:v>2993.0</c:v>
                </c:pt>
                <c:pt idx="1346">
                  <c:v>2994.92</c:v>
                </c:pt>
                <c:pt idx="1347">
                  <c:v>2996.85</c:v>
                </c:pt>
                <c:pt idx="1348">
                  <c:v>2998.78</c:v>
                </c:pt>
                <c:pt idx="1349">
                  <c:v>3000.71</c:v>
                </c:pt>
                <c:pt idx="1350">
                  <c:v>3002.64</c:v>
                </c:pt>
                <c:pt idx="1351">
                  <c:v>3004.57</c:v>
                </c:pt>
                <c:pt idx="1352">
                  <c:v>3006.5</c:v>
                </c:pt>
                <c:pt idx="1353">
                  <c:v>3008.42</c:v>
                </c:pt>
                <c:pt idx="1354">
                  <c:v>3010.35</c:v>
                </c:pt>
                <c:pt idx="1355">
                  <c:v>3012.28</c:v>
                </c:pt>
                <c:pt idx="1356">
                  <c:v>3014.21</c:v>
                </c:pt>
                <c:pt idx="1357">
                  <c:v>3016.14</c:v>
                </c:pt>
                <c:pt idx="1358">
                  <c:v>3018.07</c:v>
                </c:pt>
                <c:pt idx="1359">
                  <c:v>3019.99</c:v>
                </c:pt>
                <c:pt idx="1360">
                  <c:v>3021.92</c:v>
                </c:pt>
                <c:pt idx="1361">
                  <c:v>3023.85</c:v>
                </c:pt>
                <c:pt idx="1362">
                  <c:v>3025.78</c:v>
                </c:pt>
                <c:pt idx="1363">
                  <c:v>3027.71</c:v>
                </c:pt>
                <c:pt idx="1364">
                  <c:v>3029.64</c:v>
                </c:pt>
                <c:pt idx="1365">
                  <c:v>3031.57</c:v>
                </c:pt>
                <c:pt idx="1366">
                  <c:v>3033.49</c:v>
                </c:pt>
                <c:pt idx="1367">
                  <c:v>3035.42</c:v>
                </c:pt>
                <c:pt idx="1368">
                  <c:v>3037.35</c:v>
                </c:pt>
                <c:pt idx="1369">
                  <c:v>3039.28</c:v>
                </c:pt>
                <c:pt idx="1370">
                  <c:v>3041.21</c:v>
                </c:pt>
                <c:pt idx="1371">
                  <c:v>3043.14</c:v>
                </c:pt>
                <c:pt idx="1372">
                  <c:v>3045.07</c:v>
                </c:pt>
                <c:pt idx="1373">
                  <c:v>3046.99</c:v>
                </c:pt>
                <c:pt idx="1374">
                  <c:v>3048.92</c:v>
                </c:pt>
                <c:pt idx="1375">
                  <c:v>3050.85</c:v>
                </c:pt>
                <c:pt idx="1376">
                  <c:v>3052.78</c:v>
                </c:pt>
                <c:pt idx="1377">
                  <c:v>3054.71</c:v>
                </c:pt>
                <c:pt idx="1378">
                  <c:v>3056.64</c:v>
                </c:pt>
                <c:pt idx="1379">
                  <c:v>3058.56</c:v>
                </c:pt>
                <c:pt idx="1380">
                  <c:v>3060.49</c:v>
                </c:pt>
                <c:pt idx="1381">
                  <c:v>3062.42</c:v>
                </c:pt>
                <c:pt idx="1382">
                  <c:v>3064.35</c:v>
                </c:pt>
                <c:pt idx="1383">
                  <c:v>3066.28</c:v>
                </c:pt>
                <c:pt idx="1384">
                  <c:v>3068.21</c:v>
                </c:pt>
                <c:pt idx="1385">
                  <c:v>3070.14</c:v>
                </c:pt>
                <c:pt idx="1386">
                  <c:v>3072.06</c:v>
                </c:pt>
                <c:pt idx="1387">
                  <c:v>3073.99</c:v>
                </c:pt>
                <c:pt idx="1388">
                  <c:v>3075.92</c:v>
                </c:pt>
                <c:pt idx="1389">
                  <c:v>3077.85</c:v>
                </c:pt>
                <c:pt idx="1390">
                  <c:v>3079.78</c:v>
                </c:pt>
                <c:pt idx="1391">
                  <c:v>3081.71</c:v>
                </c:pt>
                <c:pt idx="1392">
                  <c:v>3083.63</c:v>
                </c:pt>
                <c:pt idx="1393">
                  <c:v>3085.56</c:v>
                </c:pt>
                <c:pt idx="1394">
                  <c:v>3087.49</c:v>
                </c:pt>
                <c:pt idx="1395">
                  <c:v>3089.42</c:v>
                </c:pt>
                <c:pt idx="1396">
                  <c:v>3091.35</c:v>
                </c:pt>
                <c:pt idx="1397">
                  <c:v>3093.28</c:v>
                </c:pt>
                <c:pt idx="1398">
                  <c:v>3095.21</c:v>
                </c:pt>
                <c:pt idx="1399">
                  <c:v>3097.13</c:v>
                </c:pt>
                <c:pt idx="1400">
                  <c:v>3099.06</c:v>
                </c:pt>
                <c:pt idx="1401">
                  <c:v>3100.99</c:v>
                </c:pt>
                <c:pt idx="1402">
                  <c:v>3102.92</c:v>
                </c:pt>
                <c:pt idx="1403">
                  <c:v>3104.85</c:v>
                </c:pt>
                <c:pt idx="1404">
                  <c:v>3106.78</c:v>
                </c:pt>
                <c:pt idx="1405">
                  <c:v>3108.7</c:v>
                </c:pt>
                <c:pt idx="1406">
                  <c:v>3110.63</c:v>
                </c:pt>
                <c:pt idx="1407">
                  <c:v>3112.56</c:v>
                </c:pt>
                <c:pt idx="1408">
                  <c:v>3114.49</c:v>
                </c:pt>
                <c:pt idx="1409">
                  <c:v>3116.42</c:v>
                </c:pt>
                <c:pt idx="1410">
                  <c:v>3118.35</c:v>
                </c:pt>
                <c:pt idx="1411">
                  <c:v>3120.28</c:v>
                </c:pt>
                <c:pt idx="1412">
                  <c:v>3122.2</c:v>
                </c:pt>
                <c:pt idx="1413">
                  <c:v>3124.13</c:v>
                </c:pt>
                <c:pt idx="1414">
                  <c:v>3126.06</c:v>
                </c:pt>
                <c:pt idx="1415">
                  <c:v>3127.99</c:v>
                </c:pt>
                <c:pt idx="1416">
                  <c:v>3129.92</c:v>
                </c:pt>
                <c:pt idx="1417">
                  <c:v>3131.85</c:v>
                </c:pt>
                <c:pt idx="1418">
                  <c:v>3133.78</c:v>
                </c:pt>
                <c:pt idx="1419">
                  <c:v>3135.7</c:v>
                </c:pt>
                <c:pt idx="1420">
                  <c:v>3137.63</c:v>
                </c:pt>
                <c:pt idx="1421">
                  <c:v>3139.56</c:v>
                </c:pt>
                <c:pt idx="1422">
                  <c:v>3141.49</c:v>
                </c:pt>
                <c:pt idx="1423">
                  <c:v>3143.42</c:v>
                </c:pt>
                <c:pt idx="1424">
                  <c:v>3145.35</c:v>
                </c:pt>
                <c:pt idx="1425">
                  <c:v>3147.27</c:v>
                </c:pt>
                <c:pt idx="1426">
                  <c:v>3149.2</c:v>
                </c:pt>
                <c:pt idx="1427">
                  <c:v>3151.13</c:v>
                </c:pt>
                <c:pt idx="1428">
                  <c:v>3153.06</c:v>
                </c:pt>
                <c:pt idx="1429">
                  <c:v>3154.99</c:v>
                </c:pt>
                <c:pt idx="1430">
                  <c:v>3156.92</c:v>
                </c:pt>
                <c:pt idx="1431">
                  <c:v>3158.85</c:v>
                </c:pt>
                <c:pt idx="1432">
                  <c:v>3160.77</c:v>
                </c:pt>
                <c:pt idx="1433">
                  <c:v>3162.7</c:v>
                </c:pt>
                <c:pt idx="1434">
                  <c:v>3164.63</c:v>
                </c:pt>
                <c:pt idx="1435">
                  <c:v>3166.56</c:v>
                </c:pt>
                <c:pt idx="1436">
                  <c:v>3168.49</c:v>
                </c:pt>
                <c:pt idx="1437">
                  <c:v>3170.42</c:v>
                </c:pt>
                <c:pt idx="1438">
                  <c:v>3172.34</c:v>
                </c:pt>
                <c:pt idx="1439">
                  <c:v>3174.27</c:v>
                </c:pt>
                <c:pt idx="1440">
                  <c:v>3176.2</c:v>
                </c:pt>
                <c:pt idx="1441">
                  <c:v>3178.13</c:v>
                </c:pt>
                <c:pt idx="1442">
                  <c:v>3180.06</c:v>
                </c:pt>
                <c:pt idx="1443">
                  <c:v>3181.99</c:v>
                </c:pt>
                <c:pt idx="1444">
                  <c:v>3183.92</c:v>
                </c:pt>
                <c:pt idx="1445">
                  <c:v>3185.84</c:v>
                </c:pt>
                <c:pt idx="1446">
                  <c:v>3187.77</c:v>
                </c:pt>
                <c:pt idx="1447">
                  <c:v>3189.7</c:v>
                </c:pt>
                <c:pt idx="1448">
                  <c:v>3191.63</c:v>
                </c:pt>
                <c:pt idx="1449">
                  <c:v>3193.56</c:v>
                </c:pt>
                <c:pt idx="1450">
                  <c:v>3195.49</c:v>
                </c:pt>
                <c:pt idx="1451">
                  <c:v>3197.41</c:v>
                </c:pt>
                <c:pt idx="1452">
                  <c:v>3199.34</c:v>
                </c:pt>
                <c:pt idx="1453">
                  <c:v>3201.27</c:v>
                </c:pt>
                <c:pt idx="1454">
                  <c:v>3203.2</c:v>
                </c:pt>
                <c:pt idx="1455">
                  <c:v>3205.13</c:v>
                </c:pt>
                <c:pt idx="1456">
                  <c:v>3207.06</c:v>
                </c:pt>
                <c:pt idx="1457">
                  <c:v>3208.99</c:v>
                </c:pt>
                <c:pt idx="1458">
                  <c:v>3210.91</c:v>
                </c:pt>
                <c:pt idx="1459">
                  <c:v>3212.84</c:v>
                </c:pt>
                <c:pt idx="1460">
                  <c:v>3214.77</c:v>
                </c:pt>
                <c:pt idx="1461">
                  <c:v>3216.7</c:v>
                </c:pt>
                <c:pt idx="1462">
                  <c:v>3218.63</c:v>
                </c:pt>
                <c:pt idx="1463">
                  <c:v>3220.56</c:v>
                </c:pt>
                <c:pt idx="1464">
                  <c:v>3222.48</c:v>
                </c:pt>
                <c:pt idx="1465">
                  <c:v>3224.41</c:v>
                </c:pt>
                <c:pt idx="1466">
                  <c:v>3226.34</c:v>
                </c:pt>
                <c:pt idx="1467">
                  <c:v>3228.27</c:v>
                </c:pt>
                <c:pt idx="1468">
                  <c:v>3230.2</c:v>
                </c:pt>
                <c:pt idx="1469">
                  <c:v>3232.13</c:v>
                </c:pt>
                <c:pt idx="1470">
                  <c:v>3234.06</c:v>
                </c:pt>
                <c:pt idx="1471">
                  <c:v>3235.98</c:v>
                </c:pt>
                <c:pt idx="1472">
                  <c:v>3237.91</c:v>
                </c:pt>
                <c:pt idx="1473">
                  <c:v>3239.84</c:v>
                </c:pt>
                <c:pt idx="1474">
                  <c:v>3241.77</c:v>
                </c:pt>
                <c:pt idx="1475">
                  <c:v>3243.7</c:v>
                </c:pt>
                <c:pt idx="1476">
                  <c:v>3245.63</c:v>
                </c:pt>
                <c:pt idx="1477">
                  <c:v>3247.56</c:v>
                </c:pt>
                <c:pt idx="1478">
                  <c:v>3249.48</c:v>
                </c:pt>
                <c:pt idx="1479">
                  <c:v>3251.41</c:v>
                </c:pt>
                <c:pt idx="1480">
                  <c:v>3253.34</c:v>
                </c:pt>
                <c:pt idx="1481">
                  <c:v>3255.27</c:v>
                </c:pt>
                <c:pt idx="1482">
                  <c:v>3257.2</c:v>
                </c:pt>
                <c:pt idx="1483">
                  <c:v>3259.13</c:v>
                </c:pt>
                <c:pt idx="1484">
                  <c:v>3261.05</c:v>
                </c:pt>
                <c:pt idx="1485">
                  <c:v>3262.98</c:v>
                </c:pt>
                <c:pt idx="1486">
                  <c:v>3264.91</c:v>
                </c:pt>
                <c:pt idx="1487">
                  <c:v>3266.84</c:v>
                </c:pt>
                <c:pt idx="1488">
                  <c:v>3268.77</c:v>
                </c:pt>
                <c:pt idx="1489">
                  <c:v>3270.7</c:v>
                </c:pt>
                <c:pt idx="1490">
                  <c:v>3272.63</c:v>
                </c:pt>
                <c:pt idx="1491">
                  <c:v>3274.55</c:v>
                </c:pt>
                <c:pt idx="1492">
                  <c:v>3276.48</c:v>
                </c:pt>
                <c:pt idx="1493">
                  <c:v>3278.41</c:v>
                </c:pt>
                <c:pt idx="1494">
                  <c:v>3280.34</c:v>
                </c:pt>
                <c:pt idx="1495">
                  <c:v>3282.27</c:v>
                </c:pt>
                <c:pt idx="1496">
                  <c:v>3284.2</c:v>
                </c:pt>
                <c:pt idx="1497">
                  <c:v>3286.12</c:v>
                </c:pt>
                <c:pt idx="1498">
                  <c:v>3288.05</c:v>
                </c:pt>
                <c:pt idx="1499">
                  <c:v>3289.98</c:v>
                </c:pt>
                <c:pt idx="1500">
                  <c:v>3291.91</c:v>
                </c:pt>
                <c:pt idx="1501">
                  <c:v>3293.84</c:v>
                </c:pt>
                <c:pt idx="1502">
                  <c:v>3295.77</c:v>
                </c:pt>
                <c:pt idx="1503">
                  <c:v>3297.7</c:v>
                </c:pt>
                <c:pt idx="1504">
                  <c:v>3299.62</c:v>
                </c:pt>
                <c:pt idx="1505">
                  <c:v>3301.55</c:v>
                </c:pt>
                <c:pt idx="1506">
                  <c:v>3303.48</c:v>
                </c:pt>
                <c:pt idx="1507">
                  <c:v>3305.41</c:v>
                </c:pt>
                <c:pt idx="1508">
                  <c:v>3307.34</c:v>
                </c:pt>
                <c:pt idx="1509">
                  <c:v>3309.27</c:v>
                </c:pt>
                <c:pt idx="1510">
                  <c:v>3311.19</c:v>
                </c:pt>
                <c:pt idx="1511">
                  <c:v>3313.12</c:v>
                </c:pt>
                <c:pt idx="1512">
                  <c:v>3315.05</c:v>
                </c:pt>
                <c:pt idx="1513">
                  <c:v>3316.98</c:v>
                </c:pt>
                <c:pt idx="1514">
                  <c:v>3318.91</c:v>
                </c:pt>
                <c:pt idx="1515">
                  <c:v>3320.84</c:v>
                </c:pt>
                <c:pt idx="1516">
                  <c:v>3322.77</c:v>
                </c:pt>
                <c:pt idx="1517">
                  <c:v>3324.69</c:v>
                </c:pt>
                <c:pt idx="1518">
                  <c:v>3326.62</c:v>
                </c:pt>
                <c:pt idx="1519">
                  <c:v>3328.55</c:v>
                </c:pt>
                <c:pt idx="1520">
                  <c:v>3330.48</c:v>
                </c:pt>
                <c:pt idx="1521">
                  <c:v>3332.41</c:v>
                </c:pt>
                <c:pt idx="1522">
                  <c:v>3334.34</c:v>
                </c:pt>
                <c:pt idx="1523">
                  <c:v>3336.27</c:v>
                </c:pt>
                <c:pt idx="1524">
                  <c:v>3338.19</c:v>
                </c:pt>
                <c:pt idx="1525">
                  <c:v>3340.12</c:v>
                </c:pt>
                <c:pt idx="1526">
                  <c:v>3342.05</c:v>
                </c:pt>
                <c:pt idx="1527">
                  <c:v>3343.98</c:v>
                </c:pt>
                <c:pt idx="1528">
                  <c:v>3345.91</c:v>
                </c:pt>
                <c:pt idx="1529">
                  <c:v>3347.84</c:v>
                </c:pt>
                <c:pt idx="1530">
                  <c:v>3349.76</c:v>
                </c:pt>
                <c:pt idx="1531">
                  <c:v>3351.69</c:v>
                </c:pt>
                <c:pt idx="1532">
                  <c:v>3353.62</c:v>
                </c:pt>
                <c:pt idx="1533">
                  <c:v>3355.55</c:v>
                </c:pt>
                <c:pt idx="1534">
                  <c:v>3357.48</c:v>
                </c:pt>
                <c:pt idx="1535">
                  <c:v>3359.41</c:v>
                </c:pt>
                <c:pt idx="1536">
                  <c:v>3361.34</c:v>
                </c:pt>
                <c:pt idx="1537">
                  <c:v>3363.26</c:v>
                </c:pt>
                <c:pt idx="1538">
                  <c:v>3365.19</c:v>
                </c:pt>
                <c:pt idx="1539">
                  <c:v>3367.12</c:v>
                </c:pt>
                <c:pt idx="1540">
                  <c:v>3369.05</c:v>
                </c:pt>
                <c:pt idx="1541">
                  <c:v>3370.98</c:v>
                </c:pt>
                <c:pt idx="1542">
                  <c:v>3372.91</c:v>
                </c:pt>
                <c:pt idx="1543">
                  <c:v>3374.83</c:v>
                </c:pt>
                <c:pt idx="1544">
                  <c:v>3376.76</c:v>
                </c:pt>
                <c:pt idx="1545">
                  <c:v>3378.69</c:v>
                </c:pt>
                <c:pt idx="1546">
                  <c:v>3380.62</c:v>
                </c:pt>
                <c:pt idx="1547">
                  <c:v>3382.55</c:v>
                </c:pt>
                <c:pt idx="1548">
                  <c:v>3384.48</c:v>
                </c:pt>
                <c:pt idx="1549">
                  <c:v>3386.41</c:v>
                </c:pt>
                <c:pt idx="1550">
                  <c:v>3388.33</c:v>
                </c:pt>
                <c:pt idx="1551">
                  <c:v>3390.26</c:v>
                </c:pt>
                <c:pt idx="1552">
                  <c:v>3392.19</c:v>
                </c:pt>
                <c:pt idx="1553">
                  <c:v>3394.12</c:v>
                </c:pt>
                <c:pt idx="1554">
                  <c:v>3396.05</c:v>
                </c:pt>
                <c:pt idx="1555">
                  <c:v>3397.98</c:v>
                </c:pt>
                <c:pt idx="1556">
                  <c:v>3399.9</c:v>
                </c:pt>
                <c:pt idx="1557">
                  <c:v>3401.83</c:v>
                </c:pt>
                <c:pt idx="1558">
                  <c:v>3403.76</c:v>
                </c:pt>
                <c:pt idx="1559">
                  <c:v>3405.69</c:v>
                </c:pt>
                <c:pt idx="1560">
                  <c:v>3407.62</c:v>
                </c:pt>
                <c:pt idx="1561">
                  <c:v>3409.55</c:v>
                </c:pt>
                <c:pt idx="1562">
                  <c:v>3411.48</c:v>
                </c:pt>
                <c:pt idx="1563">
                  <c:v>3413.4</c:v>
                </c:pt>
                <c:pt idx="1564">
                  <c:v>3415.33</c:v>
                </c:pt>
                <c:pt idx="1565">
                  <c:v>3417.26</c:v>
                </c:pt>
                <c:pt idx="1566">
                  <c:v>3419.19</c:v>
                </c:pt>
                <c:pt idx="1567">
                  <c:v>3421.12</c:v>
                </c:pt>
                <c:pt idx="1568">
                  <c:v>3423.05</c:v>
                </c:pt>
                <c:pt idx="1569">
                  <c:v>3424.98</c:v>
                </c:pt>
                <c:pt idx="1570">
                  <c:v>3426.9</c:v>
                </c:pt>
                <c:pt idx="1571">
                  <c:v>3428.83</c:v>
                </c:pt>
                <c:pt idx="1572">
                  <c:v>3430.76</c:v>
                </c:pt>
                <c:pt idx="1573">
                  <c:v>3432.69</c:v>
                </c:pt>
                <c:pt idx="1574">
                  <c:v>3434.62</c:v>
                </c:pt>
                <c:pt idx="1575">
                  <c:v>3436.55</c:v>
                </c:pt>
                <c:pt idx="1576">
                  <c:v>3438.47</c:v>
                </c:pt>
                <c:pt idx="1577">
                  <c:v>3440.4</c:v>
                </c:pt>
                <c:pt idx="1578">
                  <c:v>3442.33</c:v>
                </c:pt>
                <c:pt idx="1579">
                  <c:v>3444.26</c:v>
                </c:pt>
                <c:pt idx="1580">
                  <c:v>3446.19</c:v>
                </c:pt>
                <c:pt idx="1581">
                  <c:v>3448.12</c:v>
                </c:pt>
                <c:pt idx="1582">
                  <c:v>3450.05</c:v>
                </c:pt>
                <c:pt idx="1583">
                  <c:v>3451.97</c:v>
                </c:pt>
                <c:pt idx="1584">
                  <c:v>3453.9</c:v>
                </c:pt>
                <c:pt idx="1585">
                  <c:v>3455.83</c:v>
                </c:pt>
                <c:pt idx="1586">
                  <c:v>3457.76</c:v>
                </c:pt>
                <c:pt idx="1587">
                  <c:v>3459.69</c:v>
                </c:pt>
                <c:pt idx="1588">
                  <c:v>3461.62</c:v>
                </c:pt>
                <c:pt idx="1589">
                  <c:v>3463.54</c:v>
                </c:pt>
                <c:pt idx="1590">
                  <c:v>3465.47</c:v>
                </c:pt>
                <c:pt idx="1591">
                  <c:v>3467.4</c:v>
                </c:pt>
                <c:pt idx="1592">
                  <c:v>3469.33</c:v>
                </c:pt>
                <c:pt idx="1593">
                  <c:v>3471.26</c:v>
                </c:pt>
                <c:pt idx="1594">
                  <c:v>3473.19</c:v>
                </c:pt>
                <c:pt idx="1595">
                  <c:v>3475.12</c:v>
                </c:pt>
                <c:pt idx="1596">
                  <c:v>3477.04</c:v>
                </c:pt>
                <c:pt idx="1597">
                  <c:v>3478.97</c:v>
                </c:pt>
                <c:pt idx="1598">
                  <c:v>3480.9</c:v>
                </c:pt>
                <c:pt idx="1599">
                  <c:v>3482.83</c:v>
                </c:pt>
                <c:pt idx="1600">
                  <c:v>3484.76</c:v>
                </c:pt>
                <c:pt idx="1601">
                  <c:v>3486.69</c:v>
                </c:pt>
                <c:pt idx="1602">
                  <c:v>3488.61</c:v>
                </c:pt>
                <c:pt idx="1603">
                  <c:v>3490.54</c:v>
                </c:pt>
                <c:pt idx="1604">
                  <c:v>3492.47</c:v>
                </c:pt>
                <c:pt idx="1605">
                  <c:v>3494.4</c:v>
                </c:pt>
                <c:pt idx="1606">
                  <c:v>3496.33</c:v>
                </c:pt>
                <c:pt idx="1607">
                  <c:v>3498.26</c:v>
                </c:pt>
                <c:pt idx="1608">
                  <c:v>3500.19</c:v>
                </c:pt>
                <c:pt idx="1609">
                  <c:v>3502.11</c:v>
                </c:pt>
                <c:pt idx="1610">
                  <c:v>3504.04</c:v>
                </c:pt>
                <c:pt idx="1611">
                  <c:v>3505.97</c:v>
                </c:pt>
                <c:pt idx="1612">
                  <c:v>3507.9</c:v>
                </c:pt>
                <c:pt idx="1613">
                  <c:v>3509.83</c:v>
                </c:pt>
                <c:pt idx="1614">
                  <c:v>3511.76</c:v>
                </c:pt>
                <c:pt idx="1615">
                  <c:v>3513.68</c:v>
                </c:pt>
                <c:pt idx="1616">
                  <c:v>3515.61</c:v>
                </c:pt>
                <c:pt idx="1617">
                  <c:v>3517.54</c:v>
                </c:pt>
                <c:pt idx="1618">
                  <c:v>3519.47</c:v>
                </c:pt>
                <c:pt idx="1619">
                  <c:v>3521.4</c:v>
                </c:pt>
                <c:pt idx="1620">
                  <c:v>3523.33</c:v>
                </c:pt>
                <c:pt idx="1621">
                  <c:v>3525.26</c:v>
                </c:pt>
                <c:pt idx="1622">
                  <c:v>3527.18</c:v>
                </c:pt>
                <c:pt idx="1623">
                  <c:v>3529.11</c:v>
                </c:pt>
                <c:pt idx="1624">
                  <c:v>3531.04</c:v>
                </c:pt>
                <c:pt idx="1625">
                  <c:v>3532.97</c:v>
                </c:pt>
                <c:pt idx="1626">
                  <c:v>3534.9</c:v>
                </c:pt>
                <c:pt idx="1627">
                  <c:v>3536.83</c:v>
                </c:pt>
                <c:pt idx="1628">
                  <c:v>3538.76</c:v>
                </c:pt>
                <c:pt idx="1629">
                  <c:v>3540.68</c:v>
                </c:pt>
                <c:pt idx="1630">
                  <c:v>3542.61</c:v>
                </c:pt>
                <c:pt idx="1631">
                  <c:v>3544.54</c:v>
                </c:pt>
                <c:pt idx="1632">
                  <c:v>3546.47</c:v>
                </c:pt>
                <c:pt idx="1633">
                  <c:v>3548.4</c:v>
                </c:pt>
                <c:pt idx="1634">
                  <c:v>3550.33</c:v>
                </c:pt>
                <c:pt idx="1635">
                  <c:v>3552.25</c:v>
                </c:pt>
                <c:pt idx="1636">
                  <c:v>3554.18</c:v>
                </c:pt>
                <c:pt idx="1637">
                  <c:v>3556.11</c:v>
                </c:pt>
                <c:pt idx="1638">
                  <c:v>3558.04</c:v>
                </c:pt>
                <c:pt idx="1639">
                  <c:v>3559.97</c:v>
                </c:pt>
                <c:pt idx="1640">
                  <c:v>3561.9</c:v>
                </c:pt>
                <c:pt idx="1641">
                  <c:v>3563.83</c:v>
                </c:pt>
                <c:pt idx="1642">
                  <c:v>3565.75</c:v>
                </c:pt>
                <c:pt idx="1643">
                  <c:v>3567.68</c:v>
                </c:pt>
                <c:pt idx="1644">
                  <c:v>3569.61</c:v>
                </c:pt>
                <c:pt idx="1645">
                  <c:v>3571.54</c:v>
                </c:pt>
                <c:pt idx="1646">
                  <c:v>3573.47</c:v>
                </c:pt>
                <c:pt idx="1647">
                  <c:v>3575.4</c:v>
                </c:pt>
                <c:pt idx="1648">
                  <c:v>3577.32</c:v>
                </c:pt>
                <c:pt idx="1649">
                  <c:v>3579.25</c:v>
                </c:pt>
                <c:pt idx="1650">
                  <c:v>3581.18</c:v>
                </c:pt>
                <c:pt idx="1651">
                  <c:v>3583.11</c:v>
                </c:pt>
                <c:pt idx="1652">
                  <c:v>3585.04</c:v>
                </c:pt>
                <c:pt idx="1653">
                  <c:v>3586.97</c:v>
                </c:pt>
                <c:pt idx="1654">
                  <c:v>3588.9</c:v>
                </c:pt>
                <c:pt idx="1655">
                  <c:v>3590.82</c:v>
                </c:pt>
                <c:pt idx="1656">
                  <c:v>3592.75</c:v>
                </c:pt>
                <c:pt idx="1657">
                  <c:v>3594.68</c:v>
                </c:pt>
                <c:pt idx="1658">
                  <c:v>3596.61</c:v>
                </c:pt>
                <c:pt idx="1659">
                  <c:v>3598.54</c:v>
                </c:pt>
                <c:pt idx="1660">
                  <c:v>3600.47</c:v>
                </c:pt>
                <c:pt idx="1661">
                  <c:v>3602.39</c:v>
                </c:pt>
                <c:pt idx="1662">
                  <c:v>3604.32</c:v>
                </c:pt>
                <c:pt idx="1663">
                  <c:v>3606.25</c:v>
                </c:pt>
                <c:pt idx="1664">
                  <c:v>3608.18</c:v>
                </c:pt>
                <c:pt idx="1665">
                  <c:v>3610.11</c:v>
                </c:pt>
                <c:pt idx="1666">
                  <c:v>3612.04</c:v>
                </c:pt>
                <c:pt idx="1667">
                  <c:v>3613.97</c:v>
                </c:pt>
                <c:pt idx="1668">
                  <c:v>3615.89</c:v>
                </c:pt>
                <c:pt idx="1669">
                  <c:v>3617.82</c:v>
                </c:pt>
                <c:pt idx="1670">
                  <c:v>3619.75</c:v>
                </c:pt>
                <c:pt idx="1671">
                  <c:v>3621.68</c:v>
                </c:pt>
                <c:pt idx="1672">
                  <c:v>3623.61</c:v>
                </c:pt>
                <c:pt idx="1673">
                  <c:v>3625.54</c:v>
                </c:pt>
                <c:pt idx="1674">
                  <c:v>3627.47</c:v>
                </c:pt>
                <c:pt idx="1675">
                  <c:v>3629.39</c:v>
                </c:pt>
                <c:pt idx="1676">
                  <c:v>3631.32</c:v>
                </c:pt>
                <c:pt idx="1677">
                  <c:v>3633.25</c:v>
                </c:pt>
                <c:pt idx="1678">
                  <c:v>3635.18</c:v>
                </c:pt>
                <c:pt idx="1679">
                  <c:v>3637.11</c:v>
                </c:pt>
                <c:pt idx="1680">
                  <c:v>3639.04</c:v>
                </c:pt>
                <c:pt idx="1681">
                  <c:v>3640.96</c:v>
                </c:pt>
                <c:pt idx="1682">
                  <c:v>3642.89</c:v>
                </c:pt>
                <c:pt idx="1683">
                  <c:v>3644.82</c:v>
                </c:pt>
                <c:pt idx="1684">
                  <c:v>3646.75</c:v>
                </c:pt>
                <c:pt idx="1685">
                  <c:v>3648.68</c:v>
                </c:pt>
                <c:pt idx="1686">
                  <c:v>3650.61</c:v>
                </c:pt>
                <c:pt idx="1687">
                  <c:v>3652.54</c:v>
                </c:pt>
                <c:pt idx="1688">
                  <c:v>3654.46</c:v>
                </c:pt>
                <c:pt idx="1689">
                  <c:v>3656.39</c:v>
                </c:pt>
                <c:pt idx="1690">
                  <c:v>3658.32</c:v>
                </c:pt>
                <c:pt idx="1691">
                  <c:v>3660.25</c:v>
                </c:pt>
                <c:pt idx="1692">
                  <c:v>3662.18</c:v>
                </c:pt>
                <c:pt idx="1693">
                  <c:v>3664.11</c:v>
                </c:pt>
                <c:pt idx="1694">
                  <c:v>3666.03</c:v>
                </c:pt>
                <c:pt idx="1695">
                  <c:v>3667.96</c:v>
                </c:pt>
                <c:pt idx="1696">
                  <c:v>3669.89</c:v>
                </c:pt>
                <c:pt idx="1697">
                  <c:v>3671.82</c:v>
                </c:pt>
                <c:pt idx="1698">
                  <c:v>3673.75</c:v>
                </c:pt>
                <c:pt idx="1699">
                  <c:v>3675.68</c:v>
                </c:pt>
                <c:pt idx="1700">
                  <c:v>3677.61</c:v>
                </c:pt>
                <c:pt idx="1701">
                  <c:v>3679.53</c:v>
                </c:pt>
                <c:pt idx="1702">
                  <c:v>3681.46</c:v>
                </c:pt>
                <c:pt idx="1703">
                  <c:v>3683.39</c:v>
                </c:pt>
                <c:pt idx="1704">
                  <c:v>3685.32</c:v>
                </c:pt>
                <c:pt idx="1705">
                  <c:v>3687.25</c:v>
                </c:pt>
                <c:pt idx="1706">
                  <c:v>3689.18</c:v>
                </c:pt>
                <c:pt idx="1707">
                  <c:v>3691.1</c:v>
                </c:pt>
                <c:pt idx="1708">
                  <c:v>3693.03</c:v>
                </c:pt>
                <c:pt idx="1709">
                  <c:v>3694.96</c:v>
                </c:pt>
                <c:pt idx="1710">
                  <c:v>3696.89</c:v>
                </c:pt>
                <c:pt idx="1711">
                  <c:v>3698.82</c:v>
                </c:pt>
                <c:pt idx="1712">
                  <c:v>3700.75</c:v>
                </c:pt>
                <c:pt idx="1713">
                  <c:v>3702.68</c:v>
                </c:pt>
                <c:pt idx="1714">
                  <c:v>3704.6</c:v>
                </c:pt>
                <c:pt idx="1715">
                  <c:v>3706.53</c:v>
                </c:pt>
                <c:pt idx="1716">
                  <c:v>3708.46</c:v>
                </c:pt>
                <c:pt idx="1717">
                  <c:v>3710.39</c:v>
                </c:pt>
                <c:pt idx="1718">
                  <c:v>3712.32</c:v>
                </c:pt>
                <c:pt idx="1719">
                  <c:v>3714.25</c:v>
                </c:pt>
                <c:pt idx="1720">
                  <c:v>3716.18</c:v>
                </c:pt>
                <c:pt idx="1721">
                  <c:v>3718.1</c:v>
                </c:pt>
                <c:pt idx="1722">
                  <c:v>3720.03</c:v>
                </c:pt>
                <c:pt idx="1723">
                  <c:v>3721.96</c:v>
                </c:pt>
                <c:pt idx="1724">
                  <c:v>3723.89</c:v>
                </c:pt>
                <c:pt idx="1725">
                  <c:v>3725.82</c:v>
                </c:pt>
                <c:pt idx="1726">
                  <c:v>3727.75</c:v>
                </c:pt>
                <c:pt idx="1727">
                  <c:v>3729.67</c:v>
                </c:pt>
                <c:pt idx="1728">
                  <c:v>3731.6</c:v>
                </c:pt>
                <c:pt idx="1729">
                  <c:v>3733.53</c:v>
                </c:pt>
                <c:pt idx="1730">
                  <c:v>3735.46</c:v>
                </c:pt>
                <c:pt idx="1731">
                  <c:v>3737.39</c:v>
                </c:pt>
                <c:pt idx="1732">
                  <c:v>3739.32</c:v>
                </c:pt>
                <c:pt idx="1733">
                  <c:v>3741.25</c:v>
                </c:pt>
                <c:pt idx="1734">
                  <c:v>3743.17</c:v>
                </c:pt>
                <c:pt idx="1735">
                  <c:v>3745.1</c:v>
                </c:pt>
                <c:pt idx="1736">
                  <c:v>3747.03</c:v>
                </c:pt>
                <c:pt idx="1737">
                  <c:v>3748.96</c:v>
                </c:pt>
                <c:pt idx="1738">
                  <c:v>3750.89</c:v>
                </c:pt>
                <c:pt idx="1739">
                  <c:v>3752.82</c:v>
                </c:pt>
                <c:pt idx="1740">
                  <c:v>3754.74</c:v>
                </c:pt>
                <c:pt idx="1741">
                  <c:v>3756.67</c:v>
                </c:pt>
                <c:pt idx="1742">
                  <c:v>3758.6</c:v>
                </c:pt>
                <c:pt idx="1743">
                  <c:v>3760.53</c:v>
                </c:pt>
                <c:pt idx="1744">
                  <c:v>3762.46</c:v>
                </c:pt>
                <c:pt idx="1745">
                  <c:v>3764.39</c:v>
                </c:pt>
                <c:pt idx="1746">
                  <c:v>3766.32</c:v>
                </c:pt>
                <c:pt idx="1747">
                  <c:v>3768.24</c:v>
                </c:pt>
                <c:pt idx="1748">
                  <c:v>3770.17</c:v>
                </c:pt>
                <c:pt idx="1749">
                  <c:v>3772.1</c:v>
                </c:pt>
                <c:pt idx="1750">
                  <c:v>3774.03</c:v>
                </c:pt>
                <c:pt idx="1751">
                  <c:v>3775.96</c:v>
                </c:pt>
                <c:pt idx="1752">
                  <c:v>3777.89</c:v>
                </c:pt>
                <c:pt idx="1753">
                  <c:v>3779.81</c:v>
                </c:pt>
                <c:pt idx="1754">
                  <c:v>3781.74</c:v>
                </c:pt>
                <c:pt idx="1755">
                  <c:v>3783.67</c:v>
                </c:pt>
                <c:pt idx="1756">
                  <c:v>3785.6</c:v>
                </c:pt>
                <c:pt idx="1757">
                  <c:v>3787.53</c:v>
                </c:pt>
                <c:pt idx="1758">
                  <c:v>3789.46</c:v>
                </c:pt>
                <c:pt idx="1759">
                  <c:v>3791.39</c:v>
                </c:pt>
                <c:pt idx="1760">
                  <c:v>3793.31</c:v>
                </c:pt>
                <c:pt idx="1761">
                  <c:v>3795.24</c:v>
                </c:pt>
                <c:pt idx="1762">
                  <c:v>3797.17</c:v>
                </c:pt>
                <c:pt idx="1763">
                  <c:v>3799.1</c:v>
                </c:pt>
                <c:pt idx="1764">
                  <c:v>3801.03</c:v>
                </c:pt>
                <c:pt idx="1765">
                  <c:v>3802.96</c:v>
                </c:pt>
                <c:pt idx="1766">
                  <c:v>3804.88</c:v>
                </c:pt>
                <c:pt idx="1767">
                  <c:v>3806.81</c:v>
                </c:pt>
                <c:pt idx="1768">
                  <c:v>3808.74</c:v>
                </c:pt>
                <c:pt idx="1769">
                  <c:v>3810.67</c:v>
                </c:pt>
                <c:pt idx="1770">
                  <c:v>3812.6</c:v>
                </c:pt>
                <c:pt idx="1771">
                  <c:v>3814.53</c:v>
                </c:pt>
                <c:pt idx="1772">
                  <c:v>3816.46</c:v>
                </c:pt>
                <c:pt idx="1773">
                  <c:v>3818.38</c:v>
                </c:pt>
                <c:pt idx="1774">
                  <c:v>3820.31</c:v>
                </c:pt>
                <c:pt idx="1775">
                  <c:v>3822.24</c:v>
                </c:pt>
                <c:pt idx="1776">
                  <c:v>3824.17</c:v>
                </c:pt>
                <c:pt idx="1777">
                  <c:v>3826.1</c:v>
                </c:pt>
                <c:pt idx="1778">
                  <c:v>3828.03</c:v>
                </c:pt>
                <c:pt idx="1779">
                  <c:v>3829.96</c:v>
                </c:pt>
                <c:pt idx="1780">
                  <c:v>3831.88</c:v>
                </c:pt>
                <c:pt idx="1781">
                  <c:v>3833.81</c:v>
                </c:pt>
                <c:pt idx="1782">
                  <c:v>3835.74</c:v>
                </c:pt>
                <c:pt idx="1783">
                  <c:v>3837.67</c:v>
                </c:pt>
                <c:pt idx="1784">
                  <c:v>3839.6</c:v>
                </c:pt>
                <c:pt idx="1785">
                  <c:v>3841.53</c:v>
                </c:pt>
                <c:pt idx="1786">
                  <c:v>3843.45</c:v>
                </c:pt>
                <c:pt idx="1787">
                  <c:v>3845.38</c:v>
                </c:pt>
                <c:pt idx="1788">
                  <c:v>3847.31</c:v>
                </c:pt>
                <c:pt idx="1789">
                  <c:v>3849.24</c:v>
                </c:pt>
                <c:pt idx="1790">
                  <c:v>3851.17</c:v>
                </c:pt>
                <c:pt idx="1791">
                  <c:v>3853.1</c:v>
                </c:pt>
                <c:pt idx="1792">
                  <c:v>3855.03</c:v>
                </c:pt>
                <c:pt idx="1793">
                  <c:v>3856.95</c:v>
                </c:pt>
                <c:pt idx="1794">
                  <c:v>3858.88</c:v>
                </c:pt>
                <c:pt idx="1795">
                  <c:v>3860.81</c:v>
                </c:pt>
                <c:pt idx="1796">
                  <c:v>3862.74</c:v>
                </c:pt>
                <c:pt idx="1797">
                  <c:v>3864.67</c:v>
                </c:pt>
                <c:pt idx="1798">
                  <c:v>3866.6</c:v>
                </c:pt>
                <c:pt idx="1799">
                  <c:v>3868.52</c:v>
                </c:pt>
                <c:pt idx="1800">
                  <c:v>3870.45</c:v>
                </c:pt>
                <c:pt idx="1801">
                  <c:v>3872.38</c:v>
                </c:pt>
                <c:pt idx="1802">
                  <c:v>3874.31</c:v>
                </c:pt>
                <c:pt idx="1803">
                  <c:v>3876.24</c:v>
                </c:pt>
                <c:pt idx="1804">
                  <c:v>3878.17</c:v>
                </c:pt>
                <c:pt idx="1805">
                  <c:v>3880.1</c:v>
                </c:pt>
                <c:pt idx="1806">
                  <c:v>3882.02</c:v>
                </c:pt>
                <c:pt idx="1807">
                  <c:v>3883.95</c:v>
                </c:pt>
                <c:pt idx="1808">
                  <c:v>3885.88</c:v>
                </c:pt>
                <c:pt idx="1809">
                  <c:v>3887.81</c:v>
                </c:pt>
                <c:pt idx="1810">
                  <c:v>3889.74</c:v>
                </c:pt>
                <c:pt idx="1811">
                  <c:v>3891.67</c:v>
                </c:pt>
                <c:pt idx="1812">
                  <c:v>3893.59</c:v>
                </c:pt>
                <c:pt idx="1813">
                  <c:v>3895.52</c:v>
                </c:pt>
                <c:pt idx="1814">
                  <c:v>3897.45</c:v>
                </c:pt>
                <c:pt idx="1815">
                  <c:v>3899.38</c:v>
                </c:pt>
                <c:pt idx="1816">
                  <c:v>3901.31</c:v>
                </c:pt>
                <c:pt idx="1817">
                  <c:v>3903.24</c:v>
                </c:pt>
                <c:pt idx="1818">
                  <c:v>3905.17</c:v>
                </c:pt>
                <c:pt idx="1819">
                  <c:v>3907.09</c:v>
                </c:pt>
                <c:pt idx="1820">
                  <c:v>3909.02</c:v>
                </c:pt>
                <c:pt idx="1821">
                  <c:v>3910.95</c:v>
                </c:pt>
                <c:pt idx="1822">
                  <c:v>3912.88</c:v>
                </c:pt>
                <c:pt idx="1823">
                  <c:v>3914.81</c:v>
                </c:pt>
                <c:pt idx="1824">
                  <c:v>3916.74</c:v>
                </c:pt>
                <c:pt idx="1825">
                  <c:v>3918.67</c:v>
                </c:pt>
                <c:pt idx="1826">
                  <c:v>3920.59</c:v>
                </c:pt>
                <c:pt idx="1827">
                  <c:v>3922.52</c:v>
                </c:pt>
                <c:pt idx="1828">
                  <c:v>3924.45</c:v>
                </c:pt>
                <c:pt idx="1829">
                  <c:v>3926.38</c:v>
                </c:pt>
                <c:pt idx="1830">
                  <c:v>3928.31</c:v>
                </c:pt>
                <c:pt idx="1831">
                  <c:v>3930.24</c:v>
                </c:pt>
                <c:pt idx="1832">
                  <c:v>3932.16</c:v>
                </c:pt>
                <c:pt idx="1833">
                  <c:v>3934.09</c:v>
                </c:pt>
                <c:pt idx="1834">
                  <c:v>3936.02</c:v>
                </c:pt>
                <c:pt idx="1835">
                  <c:v>3937.95</c:v>
                </c:pt>
                <c:pt idx="1836">
                  <c:v>3939.88</c:v>
                </c:pt>
                <c:pt idx="1837">
                  <c:v>3941.81</c:v>
                </c:pt>
                <c:pt idx="1838">
                  <c:v>3943.74</c:v>
                </c:pt>
                <c:pt idx="1839">
                  <c:v>3945.66</c:v>
                </c:pt>
                <c:pt idx="1840">
                  <c:v>3947.59</c:v>
                </c:pt>
                <c:pt idx="1841">
                  <c:v>3949.52</c:v>
                </c:pt>
                <c:pt idx="1842">
                  <c:v>3951.45</c:v>
                </c:pt>
                <c:pt idx="1843">
                  <c:v>3953.38</c:v>
                </c:pt>
                <c:pt idx="1844">
                  <c:v>3955.31</c:v>
                </c:pt>
                <c:pt idx="1845">
                  <c:v>3957.23</c:v>
                </c:pt>
                <c:pt idx="1846">
                  <c:v>3959.16</c:v>
                </c:pt>
                <c:pt idx="1847">
                  <c:v>3961.09</c:v>
                </c:pt>
                <c:pt idx="1848">
                  <c:v>3963.02</c:v>
                </c:pt>
                <c:pt idx="1849">
                  <c:v>3964.95</c:v>
                </c:pt>
                <c:pt idx="1850">
                  <c:v>3966.88</c:v>
                </c:pt>
                <c:pt idx="1851">
                  <c:v>3968.81</c:v>
                </c:pt>
                <c:pt idx="1852">
                  <c:v>3970.73</c:v>
                </c:pt>
                <c:pt idx="1853">
                  <c:v>3972.66</c:v>
                </c:pt>
                <c:pt idx="1854">
                  <c:v>3974.59</c:v>
                </c:pt>
                <c:pt idx="1855">
                  <c:v>3976.52</c:v>
                </c:pt>
                <c:pt idx="1856">
                  <c:v>3978.45</c:v>
                </c:pt>
                <c:pt idx="1857">
                  <c:v>3980.38</c:v>
                </c:pt>
                <c:pt idx="1858">
                  <c:v>3982.3</c:v>
                </c:pt>
                <c:pt idx="1859">
                  <c:v>3984.23</c:v>
                </c:pt>
                <c:pt idx="1860">
                  <c:v>3986.16</c:v>
                </c:pt>
                <c:pt idx="1861">
                  <c:v>3988.09</c:v>
                </c:pt>
                <c:pt idx="1862">
                  <c:v>3990.02</c:v>
                </c:pt>
                <c:pt idx="1863">
                  <c:v>3991.95</c:v>
                </c:pt>
                <c:pt idx="1864">
                  <c:v>3993.88</c:v>
                </c:pt>
                <c:pt idx="1865">
                  <c:v>3995.8</c:v>
                </c:pt>
                <c:pt idx="1866">
                  <c:v>3997.73</c:v>
                </c:pt>
                <c:pt idx="1867">
                  <c:v>3999.66</c:v>
                </c:pt>
                <c:pt idx="1868">
                  <c:v>0.0</c:v>
                </c:pt>
              </c:numCache>
            </c:numRef>
          </c:xVal>
          <c:yVal>
            <c:numRef>
              <c:f>Sheet1!$B$2:$B$1870</c:f>
              <c:numCache>
                <c:formatCode>General</c:formatCode>
                <c:ptCount val="1869"/>
                <c:pt idx="0">
                  <c:v>-4.11014</c:v>
                </c:pt>
                <c:pt idx="1">
                  <c:v>-3.96457</c:v>
                </c:pt>
                <c:pt idx="2">
                  <c:v>-3.86105</c:v>
                </c:pt>
                <c:pt idx="3">
                  <c:v>-3.78691</c:v>
                </c:pt>
                <c:pt idx="4">
                  <c:v>-3.77556</c:v>
                </c:pt>
                <c:pt idx="5">
                  <c:v>-3.84788</c:v>
                </c:pt>
                <c:pt idx="6">
                  <c:v>-3.88412</c:v>
                </c:pt>
                <c:pt idx="7">
                  <c:v>-3.89051</c:v>
                </c:pt>
                <c:pt idx="8">
                  <c:v>-3.91834</c:v>
                </c:pt>
                <c:pt idx="9">
                  <c:v>-3.95946</c:v>
                </c:pt>
                <c:pt idx="10">
                  <c:v>-4.00802</c:v>
                </c:pt>
                <c:pt idx="11">
                  <c:v>-4.06365</c:v>
                </c:pt>
                <c:pt idx="12">
                  <c:v>-4.11668</c:v>
                </c:pt>
                <c:pt idx="13">
                  <c:v>-4.17856</c:v>
                </c:pt>
                <c:pt idx="14">
                  <c:v>-4.24215</c:v>
                </c:pt>
                <c:pt idx="15">
                  <c:v>-4.24059</c:v>
                </c:pt>
                <c:pt idx="16">
                  <c:v>-4.12674</c:v>
                </c:pt>
                <c:pt idx="17">
                  <c:v>-4.03034</c:v>
                </c:pt>
                <c:pt idx="18">
                  <c:v>-3.97578</c:v>
                </c:pt>
                <c:pt idx="19">
                  <c:v>-3.91809</c:v>
                </c:pt>
                <c:pt idx="20">
                  <c:v>-3.86862</c:v>
                </c:pt>
                <c:pt idx="21">
                  <c:v>-3.84555</c:v>
                </c:pt>
                <c:pt idx="22">
                  <c:v>-3.86135</c:v>
                </c:pt>
                <c:pt idx="23">
                  <c:v>-3.89329</c:v>
                </c:pt>
                <c:pt idx="24">
                  <c:v>-3.91207</c:v>
                </c:pt>
                <c:pt idx="25">
                  <c:v>-3.92649</c:v>
                </c:pt>
                <c:pt idx="26">
                  <c:v>-3.92613</c:v>
                </c:pt>
                <c:pt idx="27">
                  <c:v>-3.9019</c:v>
                </c:pt>
                <c:pt idx="28">
                  <c:v>-3.84746</c:v>
                </c:pt>
                <c:pt idx="29">
                  <c:v>-3.77857</c:v>
                </c:pt>
                <c:pt idx="30">
                  <c:v>-3.75518</c:v>
                </c:pt>
                <c:pt idx="31">
                  <c:v>-3.80778</c:v>
                </c:pt>
                <c:pt idx="32">
                  <c:v>-3.89337</c:v>
                </c:pt>
                <c:pt idx="33">
                  <c:v>-3.96726</c:v>
                </c:pt>
                <c:pt idx="34">
                  <c:v>-4.01014</c:v>
                </c:pt>
                <c:pt idx="35">
                  <c:v>-4.02073</c:v>
                </c:pt>
                <c:pt idx="36">
                  <c:v>-3.99234</c:v>
                </c:pt>
                <c:pt idx="37">
                  <c:v>-3.95309</c:v>
                </c:pt>
                <c:pt idx="38">
                  <c:v>-3.93153</c:v>
                </c:pt>
                <c:pt idx="39">
                  <c:v>-3.92047</c:v>
                </c:pt>
                <c:pt idx="40">
                  <c:v>-3.93964</c:v>
                </c:pt>
                <c:pt idx="41">
                  <c:v>-3.99888</c:v>
                </c:pt>
                <c:pt idx="42">
                  <c:v>-4.05616</c:v>
                </c:pt>
                <c:pt idx="43">
                  <c:v>-4.10657</c:v>
                </c:pt>
                <c:pt idx="44">
                  <c:v>-4.1488</c:v>
                </c:pt>
                <c:pt idx="45">
                  <c:v>-4.16649</c:v>
                </c:pt>
                <c:pt idx="46">
                  <c:v>-4.15811</c:v>
                </c:pt>
                <c:pt idx="47">
                  <c:v>-4.11666</c:v>
                </c:pt>
                <c:pt idx="48">
                  <c:v>-4.05154</c:v>
                </c:pt>
                <c:pt idx="49">
                  <c:v>-4.00145</c:v>
                </c:pt>
                <c:pt idx="50">
                  <c:v>-4.00196</c:v>
                </c:pt>
                <c:pt idx="51">
                  <c:v>-4.04429</c:v>
                </c:pt>
                <c:pt idx="52">
                  <c:v>-4.09552</c:v>
                </c:pt>
                <c:pt idx="53">
                  <c:v>-4.14598</c:v>
                </c:pt>
                <c:pt idx="54">
                  <c:v>-4.18547</c:v>
                </c:pt>
                <c:pt idx="55">
                  <c:v>-4.19523</c:v>
                </c:pt>
                <c:pt idx="56">
                  <c:v>-4.17392</c:v>
                </c:pt>
                <c:pt idx="57">
                  <c:v>-4.12977</c:v>
                </c:pt>
                <c:pt idx="58">
                  <c:v>-4.07658</c:v>
                </c:pt>
                <c:pt idx="59">
                  <c:v>-4.03132</c:v>
                </c:pt>
                <c:pt idx="60">
                  <c:v>-3.99663</c:v>
                </c:pt>
                <c:pt idx="61">
                  <c:v>-3.97531</c:v>
                </c:pt>
                <c:pt idx="62">
                  <c:v>-3.96883</c:v>
                </c:pt>
                <c:pt idx="63">
                  <c:v>-3.96812</c:v>
                </c:pt>
                <c:pt idx="64">
                  <c:v>-3.96298</c:v>
                </c:pt>
                <c:pt idx="65">
                  <c:v>-3.94648</c:v>
                </c:pt>
                <c:pt idx="66">
                  <c:v>-3.91165</c:v>
                </c:pt>
                <c:pt idx="67">
                  <c:v>-3.84972</c:v>
                </c:pt>
                <c:pt idx="68">
                  <c:v>-3.77163</c:v>
                </c:pt>
                <c:pt idx="69">
                  <c:v>-3.70394</c:v>
                </c:pt>
                <c:pt idx="70">
                  <c:v>-3.66467</c:v>
                </c:pt>
                <c:pt idx="71">
                  <c:v>-3.65432</c:v>
                </c:pt>
                <c:pt idx="72">
                  <c:v>-3.6634</c:v>
                </c:pt>
                <c:pt idx="73">
                  <c:v>-3.6919</c:v>
                </c:pt>
                <c:pt idx="74">
                  <c:v>-3.73673</c:v>
                </c:pt>
                <c:pt idx="75">
                  <c:v>-3.77621</c:v>
                </c:pt>
                <c:pt idx="76">
                  <c:v>-3.7952</c:v>
                </c:pt>
                <c:pt idx="77">
                  <c:v>-3.7934</c:v>
                </c:pt>
                <c:pt idx="78">
                  <c:v>-3.77793</c:v>
                </c:pt>
                <c:pt idx="79">
                  <c:v>-3.75617</c:v>
                </c:pt>
                <c:pt idx="80">
                  <c:v>-3.73797</c:v>
                </c:pt>
                <c:pt idx="81">
                  <c:v>-3.73185</c:v>
                </c:pt>
                <c:pt idx="82">
                  <c:v>-3.73353</c:v>
                </c:pt>
                <c:pt idx="83">
                  <c:v>-3.73594</c:v>
                </c:pt>
                <c:pt idx="84">
                  <c:v>-3.72958</c:v>
                </c:pt>
                <c:pt idx="85">
                  <c:v>-3.69878</c:v>
                </c:pt>
                <c:pt idx="86">
                  <c:v>-3.64798</c:v>
                </c:pt>
                <c:pt idx="87">
                  <c:v>-3.58597</c:v>
                </c:pt>
                <c:pt idx="88">
                  <c:v>-3.51894</c:v>
                </c:pt>
                <c:pt idx="89">
                  <c:v>-3.45968</c:v>
                </c:pt>
                <c:pt idx="90">
                  <c:v>-3.4192</c:v>
                </c:pt>
                <c:pt idx="91">
                  <c:v>-3.39815</c:v>
                </c:pt>
                <c:pt idx="92">
                  <c:v>-3.3836</c:v>
                </c:pt>
                <c:pt idx="93">
                  <c:v>-3.36769</c:v>
                </c:pt>
                <c:pt idx="94">
                  <c:v>-3.35451</c:v>
                </c:pt>
                <c:pt idx="95">
                  <c:v>-3.34472</c:v>
                </c:pt>
                <c:pt idx="96">
                  <c:v>-3.33354</c:v>
                </c:pt>
                <c:pt idx="97">
                  <c:v>-3.32006</c:v>
                </c:pt>
                <c:pt idx="98">
                  <c:v>-3.30522</c:v>
                </c:pt>
                <c:pt idx="99">
                  <c:v>-3.29041</c:v>
                </c:pt>
                <c:pt idx="100">
                  <c:v>-3.28451</c:v>
                </c:pt>
                <c:pt idx="101">
                  <c:v>-3.2926</c:v>
                </c:pt>
                <c:pt idx="102">
                  <c:v>-3.311</c:v>
                </c:pt>
                <c:pt idx="103">
                  <c:v>-3.33522</c:v>
                </c:pt>
                <c:pt idx="104">
                  <c:v>-3.35729</c:v>
                </c:pt>
                <c:pt idx="105">
                  <c:v>-3.37203</c:v>
                </c:pt>
                <c:pt idx="106">
                  <c:v>-3.3741</c:v>
                </c:pt>
                <c:pt idx="107">
                  <c:v>-3.36428</c:v>
                </c:pt>
                <c:pt idx="108">
                  <c:v>-3.35226</c:v>
                </c:pt>
                <c:pt idx="109">
                  <c:v>-3.34594</c:v>
                </c:pt>
                <c:pt idx="110">
                  <c:v>-3.34593</c:v>
                </c:pt>
                <c:pt idx="111">
                  <c:v>-3.34571</c:v>
                </c:pt>
                <c:pt idx="112">
                  <c:v>-3.33505</c:v>
                </c:pt>
                <c:pt idx="113">
                  <c:v>-3.30539</c:v>
                </c:pt>
                <c:pt idx="114">
                  <c:v>-3.26196</c:v>
                </c:pt>
                <c:pt idx="115">
                  <c:v>-3.21455</c:v>
                </c:pt>
                <c:pt idx="116">
                  <c:v>-3.15872</c:v>
                </c:pt>
                <c:pt idx="117">
                  <c:v>-3.09701</c:v>
                </c:pt>
                <c:pt idx="118">
                  <c:v>-3.03846</c:v>
                </c:pt>
                <c:pt idx="119">
                  <c:v>-2.98055</c:v>
                </c:pt>
                <c:pt idx="120">
                  <c:v>-2.92443</c:v>
                </c:pt>
                <c:pt idx="121">
                  <c:v>-2.87441</c:v>
                </c:pt>
                <c:pt idx="122">
                  <c:v>-2.82919</c:v>
                </c:pt>
                <c:pt idx="123">
                  <c:v>-2.78747</c:v>
                </c:pt>
                <c:pt idx="124">
                  <c:v>-2.74751</c:v>
                </c:pt>
                <c:pt idx="125">
                  <c:v>-2.70847</c:v>
                </c:pt>
                <c:pt idx="126">
                  <c:v>-2.67424</c:v>
                </c:pt>
                <c:pt idx="127">
                  <c:v>-2.64785</c:v>
                </c:pt>
                <c:pt idx="128">
                  <c:v>-2.63034</c:v>
                </c:pt>
                <c:pt idx="129">
                  <c:v>-2.62597</c:v>
                </c:pt>
                <c:pt idx="130">
                  <c:v>-2.63413</c:v>
                </c:pt>
                <c:pt idx="131">
                  <c:v>-2.65225</c:v>
                </c:pt>
                <c:pt idx="132">
                  <c:v>-2.67474</c:v>
                </c:pt>
                <c:pt idx="133">
                  <c:v>-2.70948</c:v>
                </c:pt>
                <c:pt idx="134">
                  <c:v>-2.75693</c:v>
                </c:pt>
                <c:pt idx="135">
                  <c:v>-2.79213</c:v>
                </c:pt>
                <c:pt idx="136">
                  <c:v>-2.82134</c:v>
                </c:pt>
                <c:pt idx="137">
                  <c:v>-2.84366</c:v>
                </c:pt>
                <c:pt idx="138">
                  <c:v>-2.86474</c:v>
                </c:pt>
                <c:pt idx="139">
                  <c:v>-2.87935</c:v>
                </c:pt>
                <c:pt idx="140">
                  <c:v>-2.88075</c:v>
                </c:pt>
                <c:pt idx="141">
                  <c:v>-2.87466</c:v>
                </c:pt>
                <c:pt idx="142">
                  <c:v>-2.86274</c:v>
                </c:pt>
                <c:pt idx="143">
                  <c:v>-2.84453</c:v>
                </c:pt>
                <c:pt idx="144">
                  <c:v>-2.81185</c:v>
                </c:pt>
                <c:pt idx="145">
                  <c:v>-2.76604</c:v>
                </c:pt>
                <c:pt idx="146">
                  <c:v>-2.73632</c:v>
                </c:pt>
                <c:pt idx="147">
                  <c:v>-2.71581</c:v>
                </c:pt>
                <c:pt idx="148">
                  <c:v>-2.70039</c:v>
                </c:pt>
                <c:pt idx="149">
                  <c:v>-2.68128</c:v>
                </c:pt>
                <c:pt idx="150">
                  <c:v>-2.66067</c:v>
                </c:pt>
                <c:pt idx="151">
                  <c:v>-2.64273</c:v>
                </c:pt>
                <c:pt idx="152">
                  <c:v>-2.62192</c:v>
                </c:pt>
                <c:pt idx="153">
                  <c:v>-2.5964</c:v>
                </c:pt>
                <c:pt idx="154">
                  <c:v>-2.57629</c:v>
                </c:pt>
                <c:pt idx="155">
                  <c:v>-2.5653</c:v>
                </c:pt>
                <c:pt idx="156">
                  <c:v>-2.55877</c:v>
                </c:pt>
                <c:pt idx="157">
                  <c:v>-2.5537</c:v>
                </c:pt>
                <c:pt idx="158">
                  <c:v>-2.54903</c:v>
                </c:pt>
                <c:pt idx="159">
                  <c:v>-2.53944</c:v>
                </c:pt>
                <c:pt idx="160">
                  <c:v>-2.52263</c:v>
                </c:pt>
                <c:pt idx="161">
                  <c:v>-2.49969</c:v>
                </c:pt>
                <c:pt idx="162">
                  <c:v>-2.46782</c:v>
                </c:pt>
                <c:pt idx="163">
                  <c:v>-2.42575</c:v>
                </c:pt>
                <c:pt idx="164">
                  <c:v>-2.37631</c:v>
                </c:pt>
                <c:pt idx="165">
                  <c:v>-2.32337</c:v>
                </c:pt>
                <c:pt idx="166">
                  <c:v>-2.27038</c:v>
                </c:pt>
                <c:pt idx="167">
                  <c:v>-2.22141</c:v>
                </c:pt>
                <c:pt idx="168">
                  <c:v>-2.18042</c:v>
                </c:pt>
                <c:pt idx="169">
                  <c:v>-2.14302</c:v>
                </c:pt>
                <c:pt idx="170">
                  <c:v>-2.10155</c:v>
                </c:pt>
                <c:pt idx="171">
                  <c:v>-2.05511</c:v>
                </c:pt>
                <c:pt idx="172">
                  <c:v>-2.00233</c:v>
                </c:pt>
                <c:pt idx="173">
                  <c:v>-1.93936</c:v>
                </c:pt>
                <c:pt idx="174">
                  <c:v>-1.87326</c:v>
                </c:pt>
                <c:pt idx="175">
                  <c:v>-1.81271</c:v>
                </c:pt>
                <c:pt idx="176">
                  <c:v>-1.75596</c:v>
                </c:pt>
                <c:pt idx="177">
                  <c:v>-1.70638</c:v>
                </c:pt>
                <c:pt idx="178">
                  <c:v>-1.67074</c:v>
                </c:pt>
                <c:pt idx="179">
                  <c:v>-1.64371</c:v>
                </c:pt>
                <c:pt idx="180">
                  <c:v>-1.6207</c:v>
                </c:pt>
                <c:pt idx="181">
                  <c:v>-1.60237</c:v>
                </c:pt>
                <c:pt idx="182">
                  <c:v>-1.57972</c:v>
                </c:pt>
                <c:pt idx="183">
                  <c:v>-1.53982</c:v>
                </c:pt>
                <c:pt idx="184">
                  <c:v>-1.48445</c:v>
                </c:pt>
                <c:pt idx="185">
                  <c:v>-1.41984</c:v>
                </c:pt>
                <c:pt idx="186">
                  <c:v>-1.34887</c:v>
                </c:pt>
                <c:pt idx="187">
                  <c:v>-1.28192</c:v>
                </c:pt>
                <c:pt idx="188">
                  <c:v>-1.22779</c:v>
                </c:pt>
                <c:pt idx="189">
                  <c:v>-1.18523</c:v>
                </c:pt>
                <c:pt idx="190">
                  <c:v>-1.15077</c:v>
                </c:pt>
                <c:pt idx="191">
                  <c:v>-1.12213</c:v>
                </c:pt>
                <c:pt idx="192">
                  <c:v>-1.09335</c:v>
                </c:pt>
                <c:pt idx="193">
                  <c:v>-1.05835</c:v>
                </c:pt>
                <c:pt idx="194">
                  <c:v>-1.01749</c:v>
                </c:pt>
                <c:pt idx="195">
                  <c:v>-0.967938</c:v>
                </c:pt>
                <c:pt idx="196">
                  <c:v>-0.908428</c:v>
                </c:pt>
                <c:pt idx="197">
                  <c:v>-0.848649</c:v>
                </c:pt>
                <c:pt idx="198">
                  <c:v>-0.795964</c:v>
                </c:pt>
                <c:pt idx="199">
                  <c:v>-0.752667</c:v>
                </c:pt>
                <c:pt idx="200">
                  <c:v>-0.724736</c:v>
                </c:pt>
                <c:pt idx="201">
                  <c:v>-0.716783</c:v>
                </c:pt>
                <c:pt idx="202">
                  <c:v>-0.720331</c:v>
                </c:pt>
                <c:pt idx="203">
                  <c:v>-0.721856</c:v>
                </c:pt>
                <c:pt idx="204">
                  <c:v>-0.716686</c:v>
                </c:pt>
                <c:pt idx="205">
                  <c:v>-0.701355</c:v>
                </c:pt>
                <c:pt idx="206">
                  <c:v>-0.673325</c:v>
                </c:pt>
                <c:pt idx="207">
                  <c:v>-0.639125</c:v>
                </c:pt>
                <c:pt idx="208">
                  <c:v>-0.608516</c:v>
                </c:pt>
                <c:pt idx="209">
                  <c:v>-0.588055</c:v>
                </c:pt>
                <c:pt idx="210">
                  <c:v>-0.579409</c:v>
                </c:pt>
                <c:pt idx="211">
                  <c:v>-0.582116</c:v>
                </c:pt>
                <c:pt idx="212">
                  <c:v>-0.592746</c:v>
                </c:pt>
                <c:pt idx="213">
                  <c:v>-0.602395</c:v>
                </c:pt>
                <c:pt idx="214">
                  <c:v>-0.604008</c:v>
                </c:pt>
                <c:pt idx="215">
                  <c:v>-0.591502</c:v>
                </c:pt>
                <c:pt idx="216">
                  <c:v>-0.561935</c:v>
                </c:pt>
                <c:pt idx="217">
                  <c:v>-0.520984</c:v>
                </c:pt>
                <c:pt idx="218">
                  <c:v>-0.472834</c:v>
                </c:pt>
                <c:pt idx="219">
                  <c:v>-0.422806</c:v>
                </c:pt>
                <c:pt idx="220">
                  <c:v>-0.379964</c:v>
                </c:pt>
                <c:pt idx="221">
                  <c:v>-0.346618</c:v>
                </c:pt>
                <c:pt idx="222">
                  <c:v>-0.318978</c:v>
                </c:pt>
                <c:pt idx="223">
                  <c:v>-0.29151</c:v>
                </c:pt>
                <c:pt idx="224">
                  <c:v>-0.260299</c:v>
                </c:pt>
                <c:pt idx="225">
                  <c:v>-0.222523</c:v>
                </c:pt>
                <c:pt idx="226">
                  <c:v>-0.177447</c:v>
                </c:pt>
                <c:pt idx="227">
                  <c:v>-0.127087</c:v>
                </c:pt>
                <c:pt idx="228">
                  <c:v>-0.0768136</c:v>
                </c:pt>
                <c:pt idx="229">
                  <c:v>-0.0372864</c:v>
                </c:pt>
                <c:pt idx="230">
                  <c:v>-0.0100846</c:v>
                </c:pt>
                <c:pt idx="231">
                  <c:v>0.00823803</c:v>
                </c:pt>
                <c:pt idx="232">
                  <c:v>0.0149772</c:v>
                </c:pt>
                <c:pt idx="233">
                  <c:v>0.0151338</c:v>
                </c:pt>
                <c:pt idx="234">
                  <c:v>0.0147458</c:v>
                </c:pt>
                <c:pt idx="235">
                  <c:v>0.0241311</c:v>
                </c:pt>
                <c:pt idx="236">
                  <c:v>0.0277711</c:v>
                </c:pt>
                <c:pt idx="237">
                  <c:v>0.027055</c:v>
                </c:pt>
                <c:pt idx="238">
                  <c:v>0.0167635</c:v>
                </c:pt>
                <c:pt idx="239">
                  <c:v>-0.00786812</c:v>
                </c:pt>
                <c:pt idx="240">
                  <c:v>-0.0444372</c:v>
                </c:pt>
                <c:pt idx="241">
                  <c:v>-0.0953417</c:v>
                </c:pt>
                <c:pt idx="242">
                  <c:v>-0.162577</c:v>
                </c:pt>
                <c:pt idx="243">
                  <c:v>-0.241052</c:v>
                </c:pt>
                <c:pt idx="244">
                  <c:v>-0.329235</c:v>
                </c:pt>
                <c:pt idx="245">
                  <c:v>-0.424712</c:v>
                </c:pt>
                <c:pt idx="246">
                  <c:v>-0.523436</c:v>
                </c:pt>
                <c:pt idx="247">
                  <c:v>-0.625977</c:v>
                </c:pt>
                <c:pt idx="248">
                  <c:v>-0.733224</c:v>
                </c:pt>
                <c:pt idx="249">
                  <c:v>-0.846341</c:v>
                </c:pt>
                <c:pt idx="250">
                  <c:v>-0.966526</c:v>
                </c:pt>
                <c:pt idx="251">
                  <c:v>-1.09075</c:v>
                </c:pt>
                <c:pt idx="252">
                  <c:v>-1.21134</c:v>
                </c:pt>
                <c:pt idx="253">
                  <c:v>-1.31991</c:v>
                </c:pt>
                <c:pt idx="254">
                  <c:v>-1.41122</c:v>
                </c:pt>
                <c:pt idx="255">
                  <c:v>-1.48077</c:v>
                </c:pt>
                <c:pt idx="256">
                  <c:v>-1.5258</c:v>
                </c:pt>
                <c:pt idx="257">
                  <c:v>-1.54791</c:v>
                </c:pt>
                <c:pt idx="258">
                  <c:v>-1.55066</c:v>
                </c:pt>
                <c:pt idx="259">
                  <c:v>-1.53951</c:v>
                </c:pt>
                <c:pt idx="260">
                  <c:v>-1.51748</c:v>
                </c:pt>
                <c:pt idx="261">
                  <c:v>-1.48287</c:v>
                </c:pt>
                <c:pt idx="262">
                  <c:v>-1.43712</c:v>
                </c:pt>
                <c:pt idx="263">
                  <c:v>-1.38453</c:v>
                </c:pt>
                <c:pt idx="264">
                  <c:v>-1.32607</c:v>
                </c:pt>
                <c:pt idx="265">
                  <c:v>-1.26375</c:v>
                </c:pt>
                <c:pt idx="266">
                  <c:v>-1.20476</c:v>
                </c:pt>
                <c:pt idx="267">
                  <c:v>-1.15461</c:v>
                </c:pt>
                <c:pt idx="268">
                  <c:v>-1.11523</c:v>
                </c:pt>
                <c:pt idx="269">
                  <c:v>-1.0907</c:v>
                </c:pt>
                <c:pt idx="270">
                  <c:v>-1.08438</c:v>
                </c:pt>
                <c:pt idx="271">
                  <c:v>-1.09613</c:v>
                </c:pt>
                <c:pt idx="272">
                  <c:v>-1.12651</c:v>
                </c:pt>
                <c:pt idx="273">
                  <c:v>-1.17369</c:v>
                </c:pt>
                <c:pt idx="274">
                  <c:v>-1.23116</c:v>
                </c:pt>
                <c:pt idx="275">
                  <c:v>-1.2962</c:v>
                </c:pt>
                <c:pt idx="276">
                  <c:v>-1.36912</c:v>
                </c:pt>
                <c:pt idx="277">
                  <c:v>-1.44669</c:v>
                </c:pt>
                <c:pt idx="278">
                  <c:v>-1.52833</c:v>
                </c:pt>
                <c:pt idx="279">
                  <c:v>-1.61743</c:v>
                </c:pt>
                <c:pt idx="280">
                  <c:v>-1.71351</c:v>
                </c:pt>
                <c:pt idx="281">
                  <c:v>-1.81562</c:v>
                </c:pt>
                <c:pt idx="282">
                  <c:v>-1.92452</c:v>
                </c:pt>
                <c:pt idx="283">
                  <c:v>-2.03604</c:v>
                </c:pt>
                <c:pt idx="284">
                  <c:v>-2.14379</c:v>
                </c:pt>
                <c:pt idx="285">
                  <c:v>-2.24582</c:v>
                </c:pt>
                <c:pt idx="286">
                  <c:v>-2.34157</c:v>
                </c:pt>
                <c:pt idx="287">
                  <c:v>-2.42939</c:v>
                </c:pt>
                <c:pt idx="288">
                  <c:v>-2.5102</c:v>
                </c:pt>
                <c:pt idx="289">
                  <c:v>-2.58642</c:v>
                </c:pt>
                <c:pt idx="290">
                  <c:v>-2.65901</c:v>
                </c:pt>
                <c:pt idx="291">
                  <c:v>-2.72947</c:v>
                </c:pt>
                <c:pt idx="292">
                  <c:v>-2.79791</c:v>
                </c:pt>
                <c:pt idx="293">
                  <c:v>-2.86273</c:v>
                </c:pt>
                <c:pt idx="294">
                  <c:v>-2.92601</c:v>
                </c:pt>
                <c:pt idx="295">
                  <c:v>-2.98939</c:v>
                </c:pt>
                <c:pt idx="296">
                  <c:v>-3.04903</c:v>
                </c:pt>
                <c:pt idx="297">
                  <c:v>-3.10063</c:v>
                </c:pt>
                <c:pt idx="298">
                  <c:v>-3.14387</c:v>
                </c:pt>
                <c:pt idx="299">
                  <c:v>-3.18025</c:v>
                </c:pt>
                <c:pt idx="300">
                  <c:v>-3.21137</c:v>
                </c:pt>
                <c:pt idx="301">
                  <c:v>-3.24019</c:v>
                </c:pt>
                <c:pt idx="302">
                  <c:v>-3.26837</c:v>
                </c:pt>
                <c:pt idx="303">
                  <c:v>-3.29493</c:v>
                </c:pt>
                <c:pt idx="304">
                  <c:v>-3.3198</c:v>
                </c:pt>
                <c:pt idx="305">
                  <c:v>-3.34308</c:v>
                </c:pt>
                <c:pt idx="306">
                  <c:v>-3.36251</c:v>
                </c:pt>
                <c:pt idx="307">
                  <c:v>-3.37784</c:v>
                </c:pt>
                <c:pt idx="308">
                  <c:v>-3.39239</c:v>
                </c:pt>
                <c:pt idx="309">
                  <c:v>-3.40815</c:v>
                </c:pt>
                <c:pt idx="310">
                  <c:v>-3.42708</c:v>
                </c:pt>
                <c:pt idx="311">
                  <c:v>-3.45012</c:v>
                </c:pt>
                <c:pt idx="312">
                  <c:v>-3.47362</c:v>
                </c:pt>
                <c:pt idx="313">
                  <c:v>-3.49468</c:v>
                </c:pt>
                <c:pt idx="314">
                  <c:v>-3.51351</c:v>
                </c:pt>
                <c:pt idx="315">
                  <c:v>-3.53103</c:v>
                </c:pt>
                <c:pt idx="316">
                  <c:v>-3.54634</c:v>
                </c:pt>
                <c:pt idx="317">
                  <c:v>-3.55954</c:v>
                </c:pt>
                <c:pt idx="318">
                  <c:v>-3.57378</c:v>
                </c:pt>
                <c:pt idx="319">
                  <c:v>-3.58905</c:v>
                </c:pt>
                <c:pt idx="320">
                  <c:v>-3.60405</c:v>
                </c:pt>
                <c:pt idx="321">
                  <c:v>-3.61806</c:v>
                </c:pt>
                <c:pt idx="322">
                  <c:v>-3.62779</c:v>
                </c:pt>
                <c:pt idx="323">
                  <c:v>-3.62986</c:v>
                </c:pt>
                <c:pt idx="324">
                  <c:v>-3.62093</c:v>
                </c:pt>
                <c:pt idx="325">
                  <c:v>-3.59934</c:v>
                </c:pt>
                <c:pt idx="326">
                  <c:v>-3.56708</c:v>
                </c:pt>
                <c:pt idx="327">
                  <c:v>-3.52907</c:v>
                </c:pt>
                <c:pt idx="328">
                  <c:v>-3.4901</c:v>
                </c:pt>
                <c:pt idx="329">
                  <c:v>-3.45326</c:v>
                </c:pt>
                <c:pt idx="330">
                  <c:v>-3.42396</c:v>
                </c:pt>
                <c:pt idx="331">
                  <c:v>-3.40328</c:v>
                </c:pt>
                <c:pt idx="332">
                  <c:v>-3.38488</c:v>
                </c:pt>
                <c:pt idx="333">
                  <c:v>-3.36537</c:v>
                </c:pt>
                <c:pt idx="334">
                  <c:v>-3.34545</c:v>
                </c:pt>
                <c:pt idx="335">
                  <c:v>-3.32683</c:v>
                </c:pt>
                <c:pt idx="336">
                  <c:v>-3.31192</c:v>
                </c:pt>
                <c:pt idx="337">
                  <c:v>-3.30227</c:v>
                </c:pt>
                <c:pt idx="338">
                  <c:v>-3.29824</c:v>
                </c:pt>
                <c:pt idx="339">
                  <c:v>-3.30262</c:v>
                </c:pt>
                <c:pt idx="340">
                  <c:v>-3.31634</c:v>
                </c:pt>
                <c:pt idx="341">
                  <c:v>-3.33124</c:v>
                </c:pt>
                <c:pt idx="342">
                  <c:v>-3.34165</c:v>
                </c:pt>
                <c:pt idx="343">
                  <c:v>-3.3488</c:v>
                </c:pt>
                <c:pt idx="344">
                  <c:v>-3.35082</c:v>
                </c:pt>
                <c:pt idx="345">
                  <c:v>-3.34395</c:v>
                </c:pt>
                <c:pt idx="346">
                  <c:v>-3.32796</c:v>
                </c:pt>
                <c:pt idx="347">
                  <c:v>-3.30486</c:v>
                </c:pt>
                <c:pt idx="348">
                  <c:v>-3.27693</c:v>
                </c:pt>
                <c:pt idx="349">
                  <c:v>-3.24847</c:v>
                </c:pt>
                <c:pt idx="350">
                  <c:v>-3.22146</c:v>
                </c:pt>
                <c:pt idx="351">
                  <c:v>-3.19709</c:v>
                </c:pt>
                <c:pt idx="352">
                  <c:v>-3.17902</c:v>
                </c:pt>
                <c:pt idx="353">
                  <c:v>-3.16176</c:v>
                </c:pt>
                <c:pt idx="354">
                  <c:v>-3.13699</c:v>
                </c:pt>
                <c:pt idx="355">
                  <c:v>-3.10376</c:v>
                </c:pt>
                <c:pt idx="356">
                  <c:v>-3.063</c:v>
                </c:pt>
                <c:pt idx="357">
                  <c:v>-3.01829</c:v>
                </c:pt>
                <c:pt idx="358">
                  <c:v>-2.97566</c:v>
                </c:pt>
                <c:pt idx="359">
                  <c:v>-2.94055</c:v>
                </c:pt>
                <c:pt idx="360">
                  <c:v>-2.91406</c:v>
                </c:pt>
                <c:pt idx="361">
                  <c:v>-2.89436</c:v>
                </c:pt>
                <c:pt idx="362">
                  <c:v>-2.87893</c:v>
                </c:pt>
                <c:pt idx="363">
                  <c:v>-2.8619</c:v>
                </c:pt>
                <c:pt idx="364">
                  <c:v>-2.84122</c:v>
                </c:pt>
                <c:pt idx="365">
                  <c:v>-2.81772</c:v>
                </c:pt>
                <c:pt idx="366">
                  <c:v>-2.78981</c:v>
                </c:pt>
                <c:pt idx="367">
                  <c:v>-2.75842</c:v>
                </c:pt>
                <c:pt idx="368">
                  <c:v>-2.72623</c:v>
                </c:pt>
                <c:pt idx="369">
                  <c:v>-2.695</c:v>
                </c:pt>
                <c:pt idx="370">
                  <c:v>-2.6665</c:v>
                </c:pt>
                <c:pt idx="371">
                  <c:v>-2.64421</c:v>
                </c:pt>
                <c:pt idx="372">
                  <c:v>-2.6277</c:v>
                </c:pt>
                <c:pt idx="373">
                  <c:v>-2.60984</c:v>
                </c:pt>
                <c:pt idx="374">
                  <c:v>-2.58697</c:v>
                </c:pt>
                <c:pt idx="375">
                  <c:v>-2.55937</c:v>
                </c:pt>
                <c:pt idx="376">
                  <c:v>-2.52591</c:v>
                </c:pt>
                <c:pt idx="377">
                  <c:v>-2.48744</c:v>
                </c:pt>
                <c:pt idx="378">
                  <c:v>-2.44779</c:v>
                </c:pt>
                <c:pt idx="379">
                  <c:v>-2.41074</c:v>
                </c:pt>
                <c:pt idx="380">
                  <c:v>-2.38004</c:v>
                </c:pt>
                <c:pt idx="381">
                  <c:v>-2.35708</c:v>
                </c:pt>
                <c:pt idx="382">
                  <c:v>-2.33784</c:v>
                </c:pt>
                <c:pt idx="383">
                  <c:v>-2.31882</c:v>
                </c:pt>
                <c:pt idx="384">
                  <c:v>-2.30054</c:v>
                </c:pt>
                <c:pt idx="385">
                  <c:v>-2.28235</c:v>
                </c:pt>
                <c:pt idx="386">
                  <c:v>-2.262</c:v>
                </c:pt>
                <c:pt idx="387">
                  <c:v>-2.24014</c:v>
                </c:pt>
                <c:pt idx="388">
                  <c:v>-2.21838</c:v>
                </c:pt>
                <c:pt idx="389">
                  <c:v>-2.19713</c:v>
                </c:pt>
                <c:pt idx="390">
                  <c:v>-2.17816</c:v>
                </c:pt>
                <c:pt idx="391">
                  <c:v>-2.16267</c:v>
                </c:pt>
                <c:pt idx="392">
                  <c:v>-2.14749</c:v>
                </c:pt>
                <c:pt idx="393">
                  <c:v>-2.1272</c:v>
                </c:pt>
                <c:pt idx="394">
                  <c:v>-2.09806</c:v>
                </c:pt>
                <c:pt idx="395">
                  <c:v>-2.05765</c:v>
                </c:pt>
                <c:pt idx="396">
                  <c:v>-2.00565</c:v>
                </c:pt>
                <c:pt idx="397">
                  <c:v>-1.94416</c:v>
                </c:pt>
                <c:pt idx="398">
                  <c:v>-1.87486</c:v>
                </c:pt>
                <c:pt idx="399">
                  <c:v>-1.80158</c:v>
                </c:pt>
                <c:pt idx="400">
                  <c:v>-1.72796</c:v>
                </c:pt>
                <c:pt idx="401">
                  <c:v>-1.65253</c:v>
                </c:pt>
                <c:pt idx="402">
                  <c:v>-1.57297</c:v>
                </c:pt>
                <c:pt idx="403">
                  <c:v>-1.48917</c:v>
                </c:pt>
                <c:pt idx="404">
                  <c:v>-1.40426</c:v>
                </c:pt>
                <c:pt idx="405">
                  <c:v>-1.32142</c:v>
                </c:pt>
                <c:pt idx="406">
                  <c:v>-1.24183</c:v>
                </c:pt>
                <c:pt idx="407">
                  <c:v>-1.16809</c:v>
                </c:pt>
                <c:pt idx="408">
                  <c:v>-1.10409</c:v>
                </c:pt>
                <c:pt idx="409">
                  <c:v>-1.05395</c:v>
                </c:pt>
                <c:pt idx="410">
                  <c:v>-1.01944</c:v>
                </c:pt>
                <c:pt idx="411">
                  <c:v>-0.999192</c:v>
                </c:pt>
                <c:pt idx="412">
                  <c:v>-0.990679</c:v>
                </c:pt>
                <c:pt idx="413">
                  <c:v>-0.990652</c:v>
                </c:pt>
                <c:pt idx="414">
                  <c:v>-0.994498</c:v>
                </c:pt>
                <c:pt idx="415">
                  <c:v>-0.993463</c:v>
                </c:pt>
                <c:pt idx="416">
                  <c:v>-0.980456</c:v>
                </c:pt>
                <c:pt idx="417">
                  <c:v>-0.954177</c:v>
                </c:pt>
                <c:pt idx="418">
                  <c:v>-0.913943</c:v>
                </c:pt>
                <c:pt idx="419">
                  <c:v>-0.860644</c:v>
                </c:pt>
                <c:pt idx="420">
                  <c:v>-0.796658</c:v>
                </c:pt>
                <c:pt idx="421">
                  <c:v>-0.723557</c:v>
                </c:pt>
                <c:pt idx="422">
                  <c:v>-0.643209</c:v>
                </c:pt>
                <c:pt idx="423">
                  <c:v>-0.558106</c:v>
                </c:pt>
                <c:pt idx="424">
                  <c:v>-0.470872</c:v>
                </c:pt>
                <c:pt idx="425">
                  <c:v>-0.384725</c:v>
                </c:pt>
                <c:pt idx="426">
                  <c:v>-0.306447</c:v>
                </c:pt>
                <c:pt idx="427">
                  <c:v>-0.24281</c:v>
                </c:pt>
                <c:pt idx="428">
                  <c:v>-0.194937</c:v>
                </c:pt>
                <c:pt idx="429">
                  <c:v>-0.160279</c:v>
                </c:pt>
                <c:pt idx="430">
                  <c:v>-0.134662</c:v>
                </c:pt>
                <c:pt idx="431">
                  <c:v>-0.11421</c:v>
                </c:pt>
                <c:pt idx="432">
                  <c:v>-0.096571</c:v>
                </c:pt>
                <c:pt idx="433">
                  <c:v>-0.0806025</c:v>
                </c:pt>
                <c:pt idx="434">
                  <c:v>-0.065726</c:v>
                </c:pt>
                <c:pt idx="435">
                  <c:v>-0.0499407</c:v>
                </c:pt>
                <c:pt idx="436">
                  <c:v>-0.0301132</c:v>
                </c:pt>
                <c:pt idx="437">
                  <c:v>-0.00413482</c:v>
                </c:pt>
                <c:pt idx="438">
                  <c:v>0.0273933</c:v>
                </c:pt>
                <c:pt idx="439">
                  <c:v>0.0615121</c:v>
                </c:pt>
                <c:pt idx="440">
                  <c:v>0.0945301</c:v>
                </c:pt>
                <c:pt idx="441">
                  <c:v>0.123627</c:v>
                </c:pt>
                <c:pt idx="442">
                  <c:v>0.114001</c:v>
                </c:pt>
                <c:pt idx="443">
                  <c:v>0.101685</c:v>
                </c:pt>
                <c:pt idx="444">
                  <c:v>0.0884494</c:v>
                </c:pt>
                <c:pt idx="445">
                  <c:v>0.0759668</c:v>
                </c:pt>
                <c:pt idx="446">
                  <c:v>0.0644115</c:v>
                </c:pt>
                <c:pt idx="447">
                  <c:v>0.0518028</c:v>
                </c:pt>
                <c:pt idx="448">
                  <c:v>0.0349251</c:v>
                </c:pt>
                <c:pt idx="449">
                  <c:v>0.0118235</c:v>
                </c:pt>
                <c:pt idx="450">
                  <c:v>-0.0183316</c:v>
                </c:pt>
                <c:pt idx="451">
                  <c:v>-0.0556074</c:v>
                </c:pt>
                <c:pt idx="452">
                  <c:v>-0.0979709</c:v>
                </c:pt>
                <c:pt idx="453">
                  <c:v>-0.141014</c:v>
                </c:pt>
                <c:pt idx="454">
                  <c:v>-0.179923</c:v>
                </c:pt>
                <c:pt idx="455">
                  <c:v>-0.212738</c:v>
                </c:pt>
                <c:pt idx="456">
                  <c:v>-0.238738</c:v>
                </c:pt>
                <c:pt idx="457">
                  <c:v>-0.257248</c:v>
                </c:pt>
                <c:pt idx="458">
                  <c:v>-0.269393</c:v>
                </c:pt>
                <c:pt idx="459">
                  <c:v>-0.276283</c:v>
                </c:pt>
                <c:pt idx="460">
                  <c:v>-0.278957</c:v>
                </c:pt>
                <c:pt idx="461">
                  <c:v>-0.279626</c:v>
                </c:pt>
                <c:pt idx="462">
                  <c:v>-0.2804</c:v>
                </c:pt>
                <c:pt idx="463">
                  <c:v>-0.28309</c:v>
                </c:pt>
                <c:pt idx="464">
                  <c:v>-0.290492</c:v>
                </c:pt>
                <c:pt idx="465">
                  <c:v>-0.306258</c:v>
                </c:pt>
                <c:pt idx="466">
                  <c:v>-0.332975</c:v>
                </c:pt>
                <c:pt idx="467">
                  <c:v>-0.371915</c:v>
                </c:pt>
                <c:pt idx="468">
                  <c:v>-0.42393</c:v>
                </c:pt>
                <c:pt idx="469">
                  <c:v>-0.48984</c:v>
                </c:pt>
                <c:pt idx="470">
                  <c:v>-0.569776</c:v>
                </c:pt>
                <c:pt idx="471">
                  <c:v>-0.661731</c:v>
                </c:pt>
                <c:pt idx="472">
                  <c:v>-0.76096</c:v>
                </c:pt>
                <c:pt idx="473">
                  <c:v>-0.860758</c:v>
                </c:pt>
                <c:pt idx="474">
                  <c:v>-0.956421</c:v>
                </c:pt>
                <c:pt idx="475">
                  <c:v>-1.04437</c:v>
                </c:pt>
                <c:pt idx="476">
                  <c:v>-1.12003</c:v>
                </c:pt>
                <c:pt idx="477">
                  <c:v>-1.18199</c:v>
                </c:pt>
                <c:pt idx="478">
                  <c:v>-1.23304</c:v>
                </c:pt>
                <c:pt idx="479">
                  <c:v>-1.27682</c:v>
                </c:pt>
                <c:pt idx="480">
                  <c:v>-1.31672</c:v>
                </c:pt>
                <c:pt idx="481">
                  <c:v>-1.35531</c:v>
                </c:pt>
                <c:pt idx="482">
                  <c:v>-1.39546</c:v>
                </c:pt>
                <c:pt idx="483">
                  <c:v>-1.43816</c:v>
                </c:pt>
                <c:pt idx="484">
                  <c:v>-1.47816</c:v>
                </c:pt>
                <c:pt idx="485">
                  <c:v>-1.51216</c:v>
                </c:pt>
                <c:pt idx="486">
                  <c:v>-1.5407</c:v>
                </c:pt>
                <c:pt idx="487">
                  <c:v>-1.56505</c:v>
                </c:pt>
                <c:pt idx="488">
                  <c:v>-1.5854</c:v>
                </c:pt>
                <c:pt idx="489">
                  <c:v>-1.6035</c:v>
                </c:pt>
                <c:pt idx="490">
                  <c:v>-1.62189</c:v>
                </c:pt>
                <c:pt idx="491">
                  <c:v>-1.64116</c:v>
                </c:pt>
                <c:pt idx="492">
                  <c:v>-1.66215</c:v>
                </c:pt>
                <c:pt idx="493">
                  <c:v>-1.6837</c:v>
                </c:pt>
                <c:pt idx="494">
                  <c:v>-1.70775</c:v>
                </c:pt>
                <c:pt idx="495">
                  <c:v>-1.73921</c:v>
                </c:pt>
                <c:pt idx="496">
                  <c:v>-1.77211</c:v>
                </c:pt>
                <c:pt idx="497">
                  <c:v>-1.80591</c:v>
                </c:pt>
                <c:pt idx="498">
                  <c:v>-1.8413</c:v>
                </c:pt>
                <c:pt idx="499">
                  <c:v>-1.87763</c:v>
                </c:pt>
                <c:pt idx="500">
                  <c:v>-1.91494</c:v>
                </c:pt>
                <c:pt idx="501">
                  <c:v>-1.95237</c:v>
                </c:pt>
                <c:pt idx="502">
                  <c:v>-1.98893</c:v>
                </c:pt>
                <c:pt idx="503">
                  <c:v>-2.02328</c:v>
                </c:pt>
                <c:pt idx="504">
                  <c:v>-2.05325</c:v>
                </c:pt>
                <c:pt idx="505">
                  <c:v>-2.0731</c:v>
                </c:pt>
                <c:pt idx="506">
                  <c:v>-2.08057</c:v>
                </c:pt>
                <c:pt idx="507">
                  <c:v>-2.0816</c:v>
                </c:pt>
                <c:pt idx="508">
                  <c:v>-2.0722</c:v>
                </c:pt>
                <c:pt idx="509">
                  <c:v>-2.05136</c:v>
                </c:pt>
                <c:pt idx="510">
                  <c:v>-2.02548</c:v>
                </c:pt>
                <c:pt idx="511">
                  <c:v>-1.99877</c:v>
                </c:pt>
                <c:pt idx="512">
                  <c:v>-1.97415</c:v>
                </c:pt>
                <c:pt idx="513">
                  <c:v>-1.95427</c:v>
                </c:pt>
                <c:pt idx="514">
                  <c:v>-1.9409</c:v>
                </c:pt>
                <c:pt idx="515">
                  <c:v>-1.92951</c:v>
                </c:pt>
                <c:pt idx="516">
                  <c:v>-1.92424</c:v>
                </c:pt>
                <c:pt idx="517">
                  <c:v>-1.92687</c:v>
                </c:pt>
                <c:pt idx="518">
                  <c:v>-1.93111</c:v>
                </c:pt>
                <c:pt idx="519">
                  <c:v>-1.94079</c:v>
                </c:pt>
                <c:pt idx="520">
                  <c:v>-1.95916</c:v>
                </c:pt>
                <c:pt idx="521">
                  <c:v>-1.98413</c:v>
                </c:pt>
                <c:pt idx="522">
                  <c:v>-2.01329</c:v>
                </c:pt>
                <c:pt idx="523">
                  <c:v>-2.04868</c:v>
                </c:pt>
                <c:pt idx="524">
                  <c:v>-2.09909</c:v>
                </c:pt>
                <c:pt idx="525">
                  <c:v>-2.15213</c:v>
                </c:pt>
                <c:pt idx="526">
                  <c:v>-2.20864</c:v>
                </c:pt>
                <c:pt idx="527">
                  <c:v>-2.26826</c:v>
                </c:pt>
                <c:pt idx="528">
                  <c:v>-2.32174</c:v>
                </c:pt>
                <c:pt idx="529">
                  <c:v>-2.37874</c:v>
                </c:pt>
                <c:pt idx="530">
                  <c:v>-2.44074</c:v>
                </c:pt>
                <c:pt idx="531">
                  <c:v>-2.50193</c:v>
                </c:pt>
                <c:pt idx="532">
                  <c:v>-2.56254</c:v>
                </c:pt>
                <c:pt idx="533">
                  <c:v>-2.62179</c:v>
                </c:pt>
                <c:pt idx="534">
                  <c:v>-2.67216</c:v>
                </c:pt>
                <c:pt idx="535">
                  <c:v>-2.70116</c:v>
                </c:pt>
                <c:pt idx="536">
                  <c:v>-2.72138</c:v>
                </c:pt>
                <c:pt idx="537">
                  <c:v>-2.73561</c:v>
                </c:pt>
                <c:pt idx="538">
                  <c:v>-2.74095</c:v>
                </c:pt>
                <c:pt idx="539">
                  <c:v>-2.74716</c:v>
                </c:pt>
                <c:pt idx="540">
                  <c:v>-2.74905</c:v>
                </c:pt>
                <c:pt idx="541">
                  <c:v>-2.7463</c:v>
                </c:pt>
                <c:pt idx="542">
                  <c:v>-2.74634</c:v>
                </c:pt>
                <c:pt idx="543">
                  <c:v>-2.75114</c:v>
                </c:pt>
                <c:pt idx="544">
                  <c:v>-2.7545</c:v>
                </c:pt>
                <c:pt idx="545">
                  <c:v>-2.75087</c:v>
                </c:pt>
                <c:pt idx="546">
                  <c:v>-2.74146</c:v>
                </c:pt>
                <c:pt idx="547">
                  <c:v>-2.7273</c:v>
                </c:pt>
                <c:pt idx="548">
                  <c:v>-2.71242</c:v>
                </c:pt>
                <c:pt idx="549">
                  <c:v>-2.68795</c:v>
                </c:pt>
                <c:pt idx="550">
                  <c:v>-2.65224</c:v>
                </c:pt>
                <c:pt idx="551">
                  <c:v>-2.6122</c:v>
                </c:pt>
                <c:pt idx="552">
                  <c:v>-2.56236</c:v>
                </c:pt>
                <c:pt idx="553">
                  <c:v>-2.49927</c:v>
                </c:pt>
                <c:pt idx="554">
                  <c:v>-2.41823</c:v>
                </c:pt>
                <c:pt idx="555">
                  <c:v>-2.3281</c:v>
                </c:pt>
                <c:pt idx="556">
                  <c:v>-2.23797</c:v>
                </c:pt>
                <c:pt idx="557">
                  <c:v>-2.14369</c:v>
                </c:pt>
                <c:pt idx="558">
                  <c:v>-2.03818</c:v>
                </c:pt>
                <c:pt idx="559">
                  <c:v>-1.91687</c:v>
                </c:pt>
                <c:pt idx="560">
                  <c:v>-1.79155</c:v>
                </c:pt>
                <c:pt idx="561">
                  <c:v>-1.65865</c:v>
                </c:pt>
                <c:pt idx="562">
                  <c:v>-1.51212</c:v>
                </c:pt>
                <c:pt idx="563">
                  <c:v>-1.36355</c:v>
                </c:pt>
                <c:pt idx="564">
                  <c:v>-1.21728</c:v>
                </c:pt>
                <c:pt idx="565">
                  <c:v>-1.07577</c:v>
                </c:pt>
                <c:pt idx="566">
                  <c:v>-0.932642</c:v>
                </c:pt>
                <c:pt idx="567">
                  <c:v>-0.786451</c:v>
                </c:pt>
                <c:pt idx="568">
                  <c:v>-0.641635</c:v>
                </c:pt>
                <c:pt idx="569">
                  <c:v>-0.510821</c:v>
                </c:pt>
                <c:pt idx="570">
                  <c:v>-0.403262</c:v>
                </c:pt>
                <c:pt idx="571">
                  <c:v>-0.298176</c:v>
                </c:pt>
                <c:pt idx="572">
                  <c:v>-0.202333</c:v>
                </c:pt>
                <c:pt idx="573">
                  <c:v>-0.123502</c:v>
                </c:pt>
                <c:pt idx="574">
                  <c:v>-0.059804</c:v>
                </c:pt>
                <c:pt idx="575">
                  <c:v>-0.00667414</c:v>
                </c:pt>
                <c:pt idx="576">
                  <c:v>0.0356616</c:v>
                </c:pt>
                <c:pt idx="577">
                  <c:v>0.066483</c:v>
                </c:pt>
                <c:pt idx="578">
                  <c:v>0.0900294</c:v>
                </c:pt>
                <c:pt idx="579">
                  <c:v>0.10749</c:v>
                </c:pt>
                <c:pt idx="580">
                  <c:v>0.126582</c:v>
                </c:pt>
                <c:pt idx="581">
                  <c:v>0.157808</c:v>
                </c:pt>
                <c:pt idx="582">
                  <c:v>0.184162</c:v>
                </c:pt>
                <c:pt idx="583">
                  <c:v>0.197065</c:v>
                </c:pt>
                <c:pt idx="584">
                  <c:v>0.20335</c:v>
                </c:pt>
                <c:pt idx="585">
                  <c:v>0.211671</c:v>
                </c:pt>
                <c:pt idx="586">
                  <c:v>0.210101</c:v>
                </c:pt>
                <c:pt idx="587">
                  <c:v>0.196423</c:v>
                </c:pt>
                <c:pt idx="588">
                  <c:v>0.181455</c:v>
                </c:pt>
                <c:pt idx="589">
                  <c:v>0.16263</c:v>
                </c:pt>
                <c:pt idx="590">
                  <c:v>0.146648</c:v>
                </c:pt>
                <c:pt idx="591">
                  <c:v>0.135856</c:v>
                </c:pt>
                <c:pt idx="592">
                  <c:v>0.122071</c:v>
                </c:pt>
                <c:pt idx="593">
                  <c:v>0.106044</c:v>
                </c:pt>
                <c:pt idx="594">
                  <c:v>0.0959669</c:v>
                </c:pt>
                <c:pt idx="595">
                  <c:v>0.0896935</c:v>
                </c:pt>
                <c:pt idx="596">
                  <c:v>0.0738051</c:v>
                </c:pt>
                <c:pt idx="597">
                  <c:v>0.0459262</c:v>
                </c:pt>
                <c:pt idx="598">
                  <c:v>0.0294863</c:v>
                </c:pt>
                <c:pt idx="599">
                  <c:v>0.0116086</c:v>
                </c:pt>
                <c:pt idx="600">
                  <c:v>-0.0122647</c:v>
                </c:pt>
                <c:pt idx="601">
                  <c:v>-0.0437909</c:v>
                </c:pt>
                <c:pt idx="602">
                  <c:v>-0.0887053</c:v>
                </c:pt>
                <c:pt idx="603">
                  <c:v>-0.138358</c:v>
                </c:pt>
                <c:pt idx="604">
                  <c:v>-0.18707</c:v>
                </c:pt>
                <c:pt idx="605">
                  <c:v>-0.247462</c:v>
                </c:pt>
                <c:pt idx="606">
                  <c:v>-0.327517</c:v>
                </c:pt>
                <c:pt idx="607">
                  <c:v>-0.411454</c:v>
                </c:pt>
                <c:pt idx="608">
                  <c:v>-0.493408</c:v>
                </c:pt>
                <c:pt idx="609">
                  <c:v>-0.597804</c:v>
                </c:pt>
                <c:pt idx="610">
                  <c:v>-0.720157</c:v>
                </c:pt>
                <c:pt idx="611">
                  <c:v>-0.854066</c:v>
                </c:pt>
                <c:pt idx="612">
                  <c:v>-1.00038</c:v>
                </c:pt>
                <c:pt idx="613">
                  <c:v>-1.14964</c:v>
                </c:pt>
                <c:pt idx="614">
                  <c:v>-1.30093</c:v>
                </c:pt>
                <c:pt idx="615">
                  <c:v>-1.46055</c:v>
                </c:pt>
                <c:pt idx="616">
                  <c:v>-1.61475</c:v>
                </c:pt>
                <c:pt idx="617">
                  <c:v>-1.75864</c:v>
                </c:pt>
                <c:pt idx="618">
                  <c:v>-1.90383</c:v>
                </c:pt>
                <c:pt idx="619">
                  <c:v>-2.04747</c:v>
                </c:pt>
                <c:pt idx="620">
                  <c:v>-2.18686</c:v>
                </c:pt>
                <c:pt idx="621">
                  <c:v>-2.32136</c:v>
                </c:pt>
                <c:pt idx="622">
                  <c:v>-2.4496</c:v>
                </c:pt>
                <c:pt idx="623">
                  <c:v>-2.5709</c:v>
                </c:pt>
                <c:pt idx="624">
                  <c:v>-2.68269</c:v>
                </c:pt>
                <c:pt idx="625">
                  <c:v>-2.78196</c:v>
                </c:pt>
                <c:pt idx="626">
                  <c:v>-2.8743</c:v>
                </c:pt>
                <c:pt idx="627">
                  <c:v>-2.9617</c:v>
                </c:pt>
                <c:pt idx="628">
                  <c:v>-3.0347</c:v>
                </c:pt>
                <c:pt idx="629">
                  <c:v>-3.09676</c:v>
                </c:pt>
                <c:pt idx="630">
                  <c:v>-3.15354</c:v>
                </c:pt>
                <c:pt idx="631">
                  <c:v>-3.20177</c:v>
                </c:pt>
                <c:pt idx="632">
                  <c:v>-3.24539</c:v>
                </c:pt>
                <c:pt idx="633">
                  <c:v>-3.28836</c:v>
                </c:pt>
                <c:pt idx="634">
                  <c:v>-3.326</c:v>
                </c:pt>
                <c:pt idx="635">
                  <c:v>-3.35836</c:v>
                </c:pt>
                <c:pt idx="636">
                  <c:v>-3.39617</c:v>
                </c:pt>
                <c:pt idx="637">
                  <c:v>-3.43099</c:v>
                </c:pt>
                <c:pt idx="638">
                  <c:v>-3.4517</c:v>
                </c:pt>
                <c:pt idx="639">
                  <c:v>-3.4696</c:v>
                </c:pt>
                <c:pt idx="640">
                  <c:v>-3.48358</c:v>
                </c:pt>
                <c:pt idx="641">
                  <c:v>-3.48989</c:v>
                </c:pt>
                <c:pt idx="642">
                  <c:v>-3.50182</c:v>
                </c:pt>
                <c:pt idx="643">
                  <c:v>-3.51305</c:v>
                </c:pt>
                <c:pt idx="644">
                  <c:v>-3.5127</c:v>
                </c:pt>
                <c:pt idx="645">
                  <c:v>-3.51956</c:v>
                </c:pt>
                <c:pt idx="646">
                  <c:v>-3.53889</c:v>
                </c:pt>
                <c:pt idx="647">
                  <c:v>-3.54299</c:v>
                </c:pt>
                <c:pt idx="648">
                  <c:v>-3.53458</c:v>
                </c:pt>
                <c:pt idx="649">
                  <c:v>-3.52351</c:v>
                </c:pt>
                <c:pt idx="650">
                  <c:v>-3.50549</c:v>
                </c:pt>
                <c:pt idx="651">
                  <c:v>-3.47462</c:v>
                </c:pt>
                <c:pt idx="652">
                  <c:v>-3.43303</c:v>
                </c:pt>
                <c:pt idx="653">
                  <c:v>-3.37767</c:v>
                </c:pt>
                <c:pt idx="654">
                  <c:v>-3.32248</c:v>
                </c:pt>
                <c:pt idx="655">
                  <c:v>-3.27099</c:v>
                </c:pt>
                <c:pt idx="656">
                  <c:v>-3.2081</c:v>
                </c:pt>
                <c:pt idx="657">
                  <c:v>-3.13175</c:v>
                </c:pt>
                <c:pt idx="658">
                  <c:v>-3.05558</c:v>
                </c:pt>
                <c:pt idx="659">
                  <c:v>-2.9728</c:v>
                </c:pt>
                <c:pt idx="660">
                  <c:v>-2.88116</c:v>
                </c:pt>
                <c:pt idx="661">
                  <c:v>-2.78324</c:v>
                </c:pt>
                <c:pt idx="662">
                  <c:v>-2.67161</c:v>
                </c:pt>
                <c:pt idx="663">
                  <c:v>-2.55346</c:v>
                </c:pt>
                <c:pt idx="664">
                  <c:v>-2.42868</c:v>
                </c:pt>
                <c:pt idx="665">
                  <c:v>-2.29565</c:v>
                </c:pt>
                <c:pt idx="666">
                  <c:v>-2.16056</c:v>
                </c:pt>
                <c:pt idx="667">
                  <c:v>-2.03056</c:v>
                </c:pt>
                <c:pt idx="668">
                  <c:v>-1.90879</c:v>
                </c:pt>
                <c:pt idx="669">
                  <c:v>-1.78858</c:v>
                </c:pt>
                <c:pt idx="670">
                  <c:v>-1.66175</c:v>
                </c:pt>
                <c:pt idx="671">
                  <c:v>-1.53283</c:v>
                </c:pt>
                <c:pt idx="672">
                  <c:v>-1.39921</c:v>
                </c:pt>
                <c:pt idx="673">
                  <c:v>-1.26965</c:v>
                </c:pt>
                <c:pt idx="674">
                  <c:v>-1.14546</c:v>
                </c:pt>
                <c:pt idx="675">
                  <c:v>-1.02643</c:v>
                </c:pt>
                <c:pt idx="676">
                  <c:v>-0.914678</c:v>
                </c:pt>
                <c:pt idx="677">
                  <c:v>-0.818162</c:v>
                </c:pt>
                <c:pt idx="678">
                  <c:v>-0.734954</c:v>
                </c:pt>
                <c:pt idx="679">
                  <c:v>-0.656873</c:v>
                </c:pt>
                <c:pt idx="680">
                  <c:v>-0.581649</c:v>
                </c:pt>
                <c:pt idx="681">
                  <c:v>-0.518481</c:v>
                </c:pt>
                <c:pt idx="682">
                  <c:v>-0.458459</c:v>
                </c:pt>
                <c:pt idx="683">
                  <c:v>-0.401119</c:v>
                </c:pt>
                <c:pt idx="684">
                  <c:v>-0.352305</c:v>
                </c:pt>
                <c:pt idx="685">
                  <c:v>-0.306117</c:v>
                </c:pt>
                <c:pt idx="686">
                  <c:v>-0.26402</c:v>
                </c:pt>
                <c:pt idx="687">
                  <c:v>-0.232679</c:v>
                </c:pt>
                <c:pt idx="688">
                  <c:v>-0.209571</c:v>
                </c:pt>
                <c:pt idx="689">
                  <c:v>-0.177025</c:v>
                </c:pt>
                <c:pt idx="690">
                  <c:v>-0.143445</c:v>
                </c:pt>
                <c:pt idx="691">
                  <c:v>-0.118645</c:v>
                </c:pt>
                <c:pt idx="692">
                  <c:v>-0.0952783</c:v>
                </c:pt>
                <c:pt idx="693">
                  <c:v>-0.0732431</c:v>
                </c:pt>
                <c:pt idx="694">
                  <c:v>-0.0511846</c:v>
                </c:pt>
                <c:pt idx="695">
                  <c:v>-0.0257946</c:v>
                </c:pt>
                <c:pt idx="696">
                  <c:v>0.00311545</c:v>
                </c:pt>
                <c:pt idx="697">
                  <c:v>0.0359841</c:v>
                </c:pt>
                <c:pt idx="698">
                  <c:v>0.0807739</c:v>
                </c:pt>
                <c:pt idx="699">
                  <c:v>0.13007</c:v>
                </c:pt>
                <c:pt idx="700">
                  <c:v>0.171469</c:v>
                </c:pt>
                <c:pt idx="701">
                  <c:v>0.21549</c:v>
                </c:pt>
                <c:pt idx="702">
                  <c:v>0.260262</c:v>
                </c:pt>
                <c:pt idx="703">
                  <c:v>0.303446</c:v>
                </c:pt>
                <c:pt idx="704">
                  <c:v>0.344326</c:v>
                </c:pt>
                <c:pt idx="705">
                  <c:v>0.382425</c:v>
                </c:pt>
                <c:pt idx="706">
                  <c:v>0.415072</c:v>
                </c:pt>
                <c:pt idx="707">
                  <c:v>0.443186</c:v>
                </c:pt>
                <c:pt idx="708">
                  <c:v>0.464162</c:v>
                </c:pt>
                <c:pt idx="709">
                  <c:v>0.48105</c:v>
                </c:pt>
                <c:pt idx="710">
                  <c:v>0.502383</c:v>
                </c:pt>
                <c:pt idx="711">
                  <c:v>0.521993</c:v>
                </c:pt>
                <c:pt idx="712">
                  <c:v>0.537949</c:v>
                </c:pt>
                <c:pt idx="713">
                  <c:v>0.554562</c:v>
                </c:pt>
                <c:pt idx="714">
                  <c:v>0.566841</c:v>
                </c:pt>
                <c:pt idx="715">
                  <c:v>0.575621</c:v>
                </c:pt>
                <c:pt idx="716">
                  <c:v>0.577771</c:v>
                </c:pt>
                <c:pt idx="717">
                  <c:v>0.574223</c:v>
                </c:pt>
                <c:pt idx="718">
                  <c:v>0.567607</c:v>
                </c:pt>
                <c:pt idx="719">
                  <c:v>0.561989</c:v>
                </c:pt>
                <c:pt idx="720">
                  <c:v>0.556903</c:v>
                </c:pt>
                <c:pt idx="721">
                  <c:v>0.550837</c:v>
                </c:pt>
                <c:pt idx="722">
                  <c:v>0.544488</c:v>
                </c:pt>
                <c:pt idx="723">
                  <c:v>0.54134</c:v>
                </c:pt>
                <c:pt idx="724">
                  <c:v>0.540343</c:v>
                </c:pt>
                <c:pt idx="725">
                  <c:v>0.539645</c:v>
                </c:pt>
                <c:pt idx="726">
                  <c:v>0.537187</c:v>
                </c:pt>
                <c:pt idx="727">
                  <c:v>0.533148</c:v>
                </c:pt>
                <c:pt idx="728">
                  <c:v>0.528426</c:v>
                </c:pt>
                <c:pt idx="729">
                  <c:v>0.522252</c:v>
                </c:pt>
                <c:pt idx="730">
                  <c:v>0.513695</c:v>
                </c:pt>
                <c:pt idx="731">
                  <c:v>0.503845</c:v>
                </c:pt>
                <c:pt idx="732">
                  <c:v>0.498185</c:v>
                </c:pt>
                <c:pt idx="733">
                  <c:v>0.501395</c:v>
                </c:pt>
                <c:pt idx="734">
                  <c:v>0.505179</c:v>
                </c:pt>
                <c:pt idx="735">
                  <c:v>0.505863</c:v>
                </c:pt>
                <c:pt idx="736">
                  <c:v>0.504829</c:v>
                </c:pt>
                <c:pt idx="737">
                  <c:v>0.499218</c:v>
                </c:pt>
                <c:pt idx="738">
                  <c:v>0.489289</c:v>
                </c:pt>
                <c:pt idx="739">
                  <c:v>0.475553</c:v>
                </c:pt>
                <c:pt idx="740">
                  <c:v>0.458122</c:v>
                </c:pt>
                <c:pt idx="741">
                  <c:v>0.440178</c:v>
                </c:pt>
                <c:pt idx="742">
                  <c:v>0.425626</c:v>
                </c:pt>
                <c:pt idx="743">
                  <c:v>0.414941</c:v>
                </c:pt>
                <c:pt idx="744">
                  <c:v>0.403557</c:v>
                </c:pt>
                <c:pt idx="745">
                  <c:v>0.393139</c:v>
                </c:pt>
                <c:pt idx="746">
                  <c:v>0.386683</c:v>
                </c:pt>
                <c:pt idx="747">
                  <c:v>0.380273</c:v>
                </c:pt>
                <c:pt idx="748">
                  <c:v>0.372347</c:v>
                </c:pt>
                <c:pt idx="749">
                  <c:v>0.359998</c:v>
                </c:pt>
                <c:pt idx="750">
                  <c:v>0.34233</c:v>
                </c:pt>
                <c:pt idx="751">
                  <c:v>0.322316</c:v>
                </c:pt>
                <c:pt idx="752">
                  <c:v>0.301295</c:v>
                </c:pt>
                <c:pt idx="753">
                  <c:v>0.279585</c:v>
                </c:pt>
                <c:pt idx="754">
                  <c:v>0.258792</c:v>
                </c:pt>
                <c:pt idx="755">
                  <c:v>0.242403</c:v>
                </c:pt>
                <c:pt idx="756">
                  <c:v>0.228484</c:v>
                </c:pt>
                <c:pt idx="757">
                  <c:v>0.209736</c:v>
                </c:pt>
                <c:pt idx="758">
                  <c:v>0.18892</c:v>
                </c:pt>
                <c:pt idx="759">
                  <c:v>0.168005</c:v>
                </c:pt>
                <c:pt idx="760">
                  <c:v>0.145185</c:v>
                </c:pt>
                <c:pt idx="761">
                  <c:v>0.119852</c:v>
                </c:pt>
                <c:pt idx="762">
                  <c:v>0.0927578</c:v>
                </c:pt>
                <c:pt idx="763">
                  <c:v>0.0656833</c:v>
                </c:pt>
                <c:pt idx="764">
                  <c:v>0.0399644</c:v>
                </c:pt>
                <c:pt idx="765">
                  <c:v>0.0145817</c:v>
                </c:pt>
                <c:pt idx="766">
                  <c:v>-0.00947743</c:v>
                </c:pt>
                <c:pt idx="767">
                  <c:v>-0.0294786</c:v>
                </c:pt>
                <c:pt idx="768">
                  <c:v>-0.0122985</c:v>
                </c:pt>
                <c:pt idx="769">
                  <c:v>0.00463267</c:v>
                </c:pt>
                <c:pt idx="770">
                  <c:v>0.0186213</c:v>
                </c:pt>
                <c:pt idx="771">
                  <c:v>0.0289088</c:v>
                </c:pt>
                <c:pt idx="772">
                  <c:v>0.0365611</c:v>
                </c:pt>
                <c:pt idx="773">
                  <c:v>0.0416387</c:v>
                </c:pt>
                <c:pt idx="774">
                  <c:v>0.044293</c:v>
                </c:pt>
                <c:pt idx="775">
                  <c:v>0.0451858</c:v>
                </c:pt>
                <c:pt idx="776">
                  <c:v>0.0456478</c:v>
                </c:pt>
                <c:pt idx="777">
                  <c:v>0.0453979</c:v>
                </c:pt>
                <c:pt idx="778">
                  <c:v>0.0437465</c:v>
                </c:pt>
                <c:pt idx="779">
                  <c:v>0.0439438</c:v>
                </c:pt>
                <c:pt idx="780">
                  <c:v>0.0457196</c:v>
                </c:pt>
                <c:pt idx="781">
                  <c:v>0.0465243</c:v>
                </c:pt>
                <c:pt idx="782">
                  <c:v>0.044892</c:v>
                </c:pt>
                <c:pt idx="783">
                  <c:v>0.0398912</c:v>
                </c:pt>
                <c:pt idx="784">
                  <c:v>0.0327793</c:v>
                </c:pt>
                <c:pt idx="785">
                  <c:v>0.0216152</c:v>
                </c:pt>
                <c:pt idx="786">
                  <c:v>0.00696945</c:v>
                </c:pt>
                <c:pt idx="787">
                  <c:v>-0.00720867</c:v>
                </c:pt>
                <c:pt idx="788">
                  <c:v>-0.0196804</c:v>
                </c:pt>
                <c:pt idx="789">
                  <c:v>-0.0292944</c:v>
                </c:pt>
                <c:pt idx="790">
                  <c:v>-0.0370108</c:v>
                </c:pt>
                <c:pt idx="791">
                  <c:v>-0.0437984</c:v>
                </c:pt>
                <c:pt idx="792">
                  <c:v>-0.0492145</c:v>
                </c:pt>
                <c:pt idx="793">
                  <c:v>-0.0532201</c:v>
                </c:pt>
                <c:pt idx="794">
                  <c:v>-0.0570316</c:v>
                </c:pt>
                <c:pt idx="795">
                  <c:v>-0.0658139</c:v>
                </c:pt>
                <c:pt idx="796">
                  <c:v>-0.0803358</c:v>
                </c:pt>
                <c:pt idx="797">
                  <c:v>-0.0977457</c:v>
                </c:pt>
                <c:pt idx="798">
                  <c:v>-0.117302</c:v>
                </c:pt>
                <c:pt idx="799">
                  <c:v>-0.136511</c:v>
                </c:pt>
                <c:pt idx="800">
                  <c:v>-0.153769</c:v>
                </c:pt>
                <c:pt idx="801">
                  <c:v>-0.167601</c:v>
                </c:pt>
                <c:pt idx="802">
                  <c:v>-0.178037</c:v>
                </c:pt>
                <c:pt idx="803">
                  <c:v>-0.186739</c:v>
                </c:pt>
                <c:pt idx="804">
                  <c:v>-0.194024</c:v>
                </c:pt>
                <c:pt idx="805">
                  <c:v>-0.202492</c:v>
                </c:pt>
                <c:pt idx="806">
                  <c:v>-0.212986</c:v>
                </c:pt>
                <c:pt idx="807">
                  <c:v>-0.224678</c:v>
                </c:pt>
                <c:pt idx="808">
                  <c:v>-0.240512</c:v>
                </c:pt>
                <c:pt idx="809">
                  <c:v>-0.25895</c:v>
                </c:pt>
                <c:pt idx="810">
                  <c:v>-0.276443</c:v>
                </c:pt>
                <c:pt idx="811">
                  <c:v>-0.290496</c:v>
                </c:pt>
                <c:pt idx="812">
                  <c:v>-0.299571</c:v>
                </c:pt>
                <c:pt idx="813">
                  <c:v>-0.304979</c:v>
                </c:pt>
                <c:pt idx="814">
                  <c:v>-0.308772</c:v>
                </c:pt>
                <c:pt idx="815">
                  <c:v>-0.313083</c:v>
                </c:pt>
                <c:pt idx="816">
                  <c:v>-0.319869</c:v>
                </c:pt>
                <c:pt idx="817">
                  <c:v>-0.329463</c:v>
                </c:pt>
                <c:pt idx="818">
                  <c:v>-0.342226</c:v>
                </c:pt>
                <c:pt idx="819">
                  <c:v>-0.357126</c:v>
                </c:pt>
                <c:pt idx="820">
                  <c:v>-0.373473</c:v>
                </c:pt>
                <c:pt idx="821">
                  <c:v>-0.390742</c:v>
                </c:pt>
                <c:pt idx="822">
                  <c:v>-0.406699</c:v>
                </c:pt>
                <c:pt idx="823">
                  <c:v>-0.420646</c:v>
                </c:pt>
                <c:pt idx="824">
                  <c:v>-0.43257</c:v>
                </c:pt>
                <c:pt idx="825">
                  <c:v>-0.442207</c:v>
                </c:pt>
                <c:pt idx="826">
                  <c:v>-0.449783</c:v>
                </c:pt>
                <c:pt idx="827">
                  <c:v>-0.456976</c:v>
                </c:pt>
                <c:pt idx="828">
                  <c:v>-0.46606</c:v>
                </c:pt>
                <c:pt idx="829">
                  <c:v>-0.476867</c:v>
                </c:pt>
                <c:pt idx="830">
                  <c:v>-0.487974</c:v>
                </c:pt>
                <c:pt idx="831">
                  <c:v>-0.498933</c:v>
                </c:pt>
                <c:pt idx="832">
                  <c:v>-0.508915</c:v>
                </c:pt>
                <c:pt idx="833">
                  <c:v>-0.51929</c:v>
                </c:pt>
                <c:pt idx="834">
                  <c:v>-0.531332</c:v>
                </c:pt>
                <c:pt idx="835">
                  <c:v>-0.543777</c:v>
                </c:pt>
                <c:pt idx="836">
                  <c:v>-0.556205</c:v>
                </c:pt>
                <c:pt idx="837">
                  <c:v>-0.570635</c:v>
                </c:pt>
                <c:pt idx="838">
                  <c:v>-0.587676</c:v>
                </c:pt>
                <c:pt idx="839">
                  <c:v>-0.607161</c:v>
                </c:pt>
                <c:pt idx="840">
                  <c:v>-0.629385</c:v>
                </c:pt>
                <c:pt idx="841">
                  <c:v>-0.654276</c:v>
                </c:pt>
                <c:pt idx="842">
                  <c:v>-0.681668</c:v>
                </c:pt>
                <c:pt idx="843">
                  <c:v>-0.710951</c:v>
                </c:pt>
                <c:pt idx="844">
                  <c:v>-0.739925</c:v>
                </c:pt>
                <c:pt idx="845">
                  <c:v>-0.767098</c:v>
                </c:pt>
                <c:pt idx="846">
                  <c:v>-0.792649</c:v>
                </c:pt>
                <c:pt idx="847">
                  <c:v>-0.815974</c:v>
                </c:pt>
                <c:pt idx="848">
                  <c:v>-0.83623</c:v>
                </c:pt>
                <c:pt idx="849">
                  <c:v>-0.854118</c:v>
                </c:pt>
                <c:pt idx="850">
                  <c:v>-0.870379</c:v>
                </c:pt>
                <c:pt idx="851">
                  <c:v>-0.88411</c:v>
                </c:pt>
                <c:pt idx="852">
                  <c:v>-0.894596</c:v>
                </c:pt>
                <c:pt idx="853">
                  <c:v>-0.902503</c:v>
                </c:pt>
                <c:pt idx="854">
                  <c:v>-0.908359</c:v>
                </c:pt>
                <c:pt idx="855">
                  <c:v>-0.912328</c:v>
                </c:pt>
                <c:pt idx="856">
                  <c:v>-0.914545</c:v>
                </c:pt>
                <c:pt idx="857">
                  <c:v>-0.914881</c:v>
                </c:pt>
                <c:pt idx="858">
                  <c:v>-0.913931</c:v>
                </c:pt>
                <c:pt idx="859">
                  <c:v>-0.912121</c:v>
                </c:pt>
                <c:pt idx="860">
                  <c:v>-0.908562</c:v>
                </c:pt>
                <c:pt idx="861">
                  <c:v>-0.90274</c:v>
                </c:pt>
                <c:pt idx="862">
                  <c:v>-0.896047</c:v>
                </c:pt>
                <c:pt idx="863">
                  <c:v>-0.889457</c:v>
                </c:pt>
                <c:pt idx="864">
                  <c:v>-0.881966</c:v>
                </c:pt>
                <c:pt idx="865">
                  <c:v>-0.873351</c:v>
                </c:pt>
                <c:pt idx="866">
                  <c:v>-0.865331</c:v>
                </c:pt>
                <c:pt idx="867">
                  <c:v>-0.858922</c:v>
                </c:pt>
                <c:pt idx="868">
                  <c:v>-0.854517</c:v>
                </c:pt>
                <c:pt idx="869">
                  <c:v>-0.852004</c:v>
                </c:pt>
                <c:pt idx="870">
                  <c:v>-0.850129</c:v>
                </c:pt>
                <c:pt idx="871">
                  <c:v>-0.848381</c:v>
                </c:pt>
                <c:pt idx="872">
                  <c:v>-0.846967</c:v>
                </c:pt>
                <c:pt idx="873">
                  <c:v>-0.84526</c:v>
                </c:pt>
                <c:pt idx="874">
                  <c:v>-0.843872</c:v>
                </c:pt>
                <c:pt idx="875">
                  <c:v>-0.8451</c:v>
                </c:pt>
                <c:pt idx="876">
                  <c:v>-0.850279</c:v>
                </c:pt>
                <c:pt idx="877">
                  <c:v>-0.858393</c:v>
                </c:pt>
                <c:pt idx="878">
                  <c:v>-0.868855</c:v>
                </c:pt>
                <c:pt idx="879">
                  <c:v>-0.882646</c:v>
                </c:pt>
                <c:pt idx="880">
                  <c:v>-0.899024</c:v>
                </c:pt>
                <c:pt idx="881">
                  <c:v>-0.916284</c:v>
                </c:pt>
                <c:pt idx="882">
                  <c:v>-0.933536</c:v>
                </c:pt>
                <c:pt idx="883">
                  <c:v>-0.94894</c:v>
                </c:pt>
                <c:pt idx="884">
                  <c:v>-0.961906</c:v>
                </c:pt>
                <c:pt idx="885">
                  <c:v>-0.973155</c:v>
                </c:pt>
                <c:pt idx="886">
                  <c:v>-0.982739</c:v>
                </c:pt>
                <c:pt idx="887">
                  <c:v>-0.991818</c:v>
                </c:pt>
                <c:pt idx="888">
                  <c:v>-1.00198</c:v>
                </c:pt>
                <c:pt idx="889">
                  <c:v>-1.01364</c:v>
                </c:pt>
                <c:pt idx="890">
                  <c:v>-1.02578</c:v>
                </c:pt>
                <c:pt idx="891">
                  <c:v>-1.03782</c:v>
                </c:pt>
                <c:pt idx="892">
                  <c:v>-1.04931</c:v>
                </c:pt>
                <c:pt idx="893">
                  <c:v>-1.05771</c:v>
                </c:pt>
                <c:pt idx="894">
                  <c:v>-1.06156</c:v>
                </c:pt>
                <c:pt idx="895">
                  <c:v>-1.06083</c:v>
                </c:pt>
                <c:pt idx="896">
                  <c:v>-1.05555</c:v>
                </c:pt>
                <c:pt idx="897">
                  <c:v>-1.04691</c:v>
                </c:pt>
                <c:pt idx="898">
                  <c:v>-1.03554</c:v>
                </c:pt>
                <c:pt idx="899">
                  <c:v>-1.02285</c:v>
                </c:pt>
                <c:pt idx="900">
                  <c:v>-1.01083</c:v>
                </c:pt>
                <c:pt idx="901">
                  <c:v>-0.999252</c:v>
                </c:pt>
                <c:pt idx="902">
                  <c:v>-0.987094</c:v>
                </c:pt>
                <c:pt idx="903">
                  <c:v>-0.974087</c:v>
                </c:pt>
                <c:pt idx="904">
                  <c:v>-0.96032</c:v>
                </c:pt>
                <c:pt idx="905">
                  <c:v>-0.945065</c:v>
                </c:pt>
                <c:pt idx="906">
                  <c:v>-0.92677</c:v>
                </c:pt>
                <c:pt idx="907">
                  <c:v>-0.904829</c:v>
                </c:pt>
                <c:pt idx="908">
                  <c:v>-0.880613</c:v>
                </c:pt>
                <c:pt idx="909">
                  <c:v>-0.856349</c:v>
                </c:pt>
                <c:pt idx="910">
                  <c:v>-0.833503</c:v>
                </c:pt>
                <c:pt idx="911">
                  <c:v>-0.812869</c:v>
                </c:pt>
                <c:pt idx="912">
                  <c:v>-0.794685</c:v>
                </c:pt>
                <c:pt idx="913">
                  <c:v>-0.778397</c:v>
                </c:pt>
                <c:pt idx="914">
                  <c:v>-0.762144</c:v>
                </c:pt>
                <c:pt idx="915">
                  <c:v>-0.743321</c:v>
                </c:pt>
                <c:pt idx="916">
                  <c:v>-0.720952</c:v>
                </c:pt>
                <c:pt idx="917">
                  <c:v>-0.695759</c:v>
                </c:pt>
                <c:pt idx="918">
                  <c:v>-0.668103</c:v>
                </c:pt>
                <c:pt idx="919">
                  <c:v>-0.637748</c:v>
                </c:pt>
                <c:pt idx="920">
                  <c:v>-0.605318</c:v>
                </c:pt>
                <c:pt idx="921">
                  <c:v>-0.572119</c:v>
                </c:pt>
                <c:pt idx="922">
                  <c:v>-0.539812</c:v>
                </c:pt>
                <c:pt idx="923">
                  <c:v>-0.510298</c:v>
                </c:pt>
                <c:pt idx="924">
                  <c:v>-0.484027</c:v>
                </c:pt>
                <c:pt idx="925">
                  <c:v>-0.460051</c:v>
                </c:pt>
                <c:pt idx="926">
                  <c:v>-0.437045</c:v>
                </c:pt>
                <c:pt idx="927">
                  <c:v>-0.413705</c:v>
                </c:pt>
                <c:pt idx="928">
                  <c:v>-0.3889</c:v>
                </c:pt>
                <c:pt idx="929">
                  <c:v>-0.36212</c:v>
                </c:pt>
                <c:pt idx="930">
                  <c:v>-0.334308</c:v>
                </c:pt>
                <c:pt idx="931">
                  <c:v>-0.30681</c:v>
                </c:pt>
                <c:pt idx="932">
                  <c:v>-0.280971</c:v>
                </c:pt>
                <c:pt idx="933">
                  <c:v>-0.258471</c:v>
                </c:pt>
                <c:pt idx="934">
                  <c:v>-0.240132</c:v>
                </c:pt>
                <c:pt idx="935">
                  <c:v>-0.225874</c:v>
                </c:pt>
                <c:pt idx="936">
                  <c:v>-0.21582</c:v>
                </c:pt>
                <c:pt idx="937">
                  <c:v>-0.209811</c:v>
                </c:pt>
                <c:pt idx="938">
                  <c:v>-0.20625</c:v>
                </c:pt>
                <c:pt idx="939">
                  <c:v>-0.202823</c:v>
                </c:pt>
                <c:pt idx="940">
                  <c:v>-0.197746</c:v>
                </c:pt>
                <c:pt idx="941">
                  <c:v>-0.191127</c:v>
                </c:pt>
                <c:pt idx="942">
                  <c:v>-0.184916</c:v>
                </c:pt>
                <c:pt idx="943">
                  <c:v>-0.180752</c:v>
                </c:pt>
                <c:pt idx="944">
                  <c:v>-0.179413</c:v>
                </c:pt>
                <c:pt idx="945">
                  <c:v>-0.181242</c:v>
                </c:pt>
                <c:pt idx="946">
                  <c:v>-0.186091</c:v>
                </c:pt>
                <c:pt idx="947">
                  <c:v>-0.192981</c:v>
                </c:pt>
                <c:pt idx="948">
                  <c:v>-0.200357</c:v>
                </c:pt>
                <c:pt idx="949">
                  <c:v>-0.206181</c:v>
                </c:pt>
                <c:pt idx="950">
                  <c:v>-0.208679</c:v>
                </c:pt>
                <c:pt idx="951">
                  <c:v>-0.20769</c:v>
                </c:pt>
                <c:pt idx="952">
                  <c:v>-0.202697</c:v>
                </c:pt>
                <c:pt idx="953">
                  <c:v>-0.193311</c:v>
                </c:pt>
                <c:pt idx="954">
                  <c:v>-0.181104</c:v>
                </c:pt>
                <c:pt idx="955">
                  <c:v>-0.167667</c:v>
                </c:pt>
                <c:pt idx="956">
                  <c:v>-0.154067</c:v>
                </c:pt>
                <c:pt idx="957">
                  <c:v>-0.14104</c:v>
                </c:pt>
                <c:pt idx="958">
                  <c:v>-0.128744</c:v>
                </c:pt>
                <c:pt idx="959">
                  <c:v>-0.116075</c:v>
                </c:pt>
                <c:pt idx="960">
                  <c:v>-0.101381</c:v>
                </c:pt>
                <c:pt idx="961">
                  <c:v>-0.0843083</c:v>
                </c:pt>
                <c:pt idx="962">
                  <c:v>-0.0645582</c:v>
                </c:pt>
                <c:pt idx="963">
                  <c:v>-0.0411516</c:v>
                </c:pt>
                <c:pt idx="964">
                  <c:v>-0.0144051</c:v>
                </c:pt>
                <c:pt idx="965">
                  <c:v>0.0138144</c:v>
                </c:pt>
                <c:pt idx="966">
                  <c:v>0.0429421</c:v>
                </c:pt>
                <c:pt idx="967">
                  <c:v>0.0726069</c:v>
                </c:pt>
                <c:pt idx="968">
                  <c:v>0.100308</c:v>
                </c:pt>
                <c:pt idx="969">
                  <c:v>0.124655</c:v>
                </c:pt>
                <c:pt idx="970">
                  <c:v>0.145934</c:v>
                </c:pt>
                <c:pt idx="971">
                  <c:v>0.164555</c:v>
                </c:pt>
                <c:pt idx="972">
                  <c:v>0.181445</c:v>
                </c:pt>
                <c:pt idx="973">
                  <c:v>0.197282</c:v>
                </c:pt>
                <c:pt idx="974">
                  <c:v>0.211246</c:v>
                </c:pt>
                <c:pt idx="975">
                  <c:v>0.211239</c:v>
                </c:pt>
                <c:pt idx="976">
                  <c:v>0.208679</c:v>
                </c:pt>
                <c:pt idx="977">
                  <c:v>0.203647</c:v>
                </c:pt>
                <c:pt idx="978">
                  <c:v>0.19541</c:v>
                </c:pt>
                <c:pt idx="979">
                  <c:v>0.184318</c:v>
                </c:pt>
                <c:pt idx="980">
                  <c:v>0.170941</c:v>
                </c:pt>
                <c:pt idx="981">
                  <c:v>0.154931</c:v>
                </c:pt>
                <c:pt idx="982">
                  <c:v>0.13551</c:v>
                </c:pt>
                <c:pt idx="983">
                  <c:v>0.113135</c:v>
                </c:pt>
                <c:pt idx="984">
                  <c:v>0.088299</c:v>
                </c:pt>
                <c:pt idx="985">
                  <c:v>0.0607921</c:v>
                </c:pt>
                <c:pt idx="986">
                  <c:v>0.0330399</c:v>
                </c:pt>
                <c:pt idx="987">
                  <c:v>0.00803003</c:v>
                </c:pt>
                <c:pt idx="988">
                  <c:v>-0.0149581</c:v>
                </c:pt>
                <c:pt idx="989">
                  <c:v>-0.0377736</c:v>
                </c:pt>
                <c:pt idx="990">
                  <c:v>-0.0615709</c:v>
                </c:pt>
                <c:pt idx="991">
                  <c:v>-0.0879703</c:v>
                </c:pt>
                <c:pt idx="992">
                  <c:v>-0.117992</c:v>
                </c:pt>
                <c:pt idx="993">
                  <c:v>-0.150467</c:v>
                </c:pt>
                <c:pt idx="994">
                  <c:v>-0.18442</c:v>
                </c:pt>
                <c:pt idx="995">
                  <c:v>-0.220562</c:v>
                </c:pt>
                <c:pt idx="996">
                  <c:v>-0.257264</c:v>
                </c:pt>
                <c:pt idx="997">
                  <c:v>-0.291923</c:v>
                </c:pt>
                <c:pt idx="998">
                  <c:v>-0.325178</c:v>
                </c:pt>
                <c:pt idx="999">
                  <c:v>-0.357427</c:v>
                </c:pt>
                <c:pt idx="1000">
                  <c:v>-0.388139</c:v>
                </c:pt>
                <c:pt idx="1001">
                  <c:v>-0.416141</c:v>
                </c:pt>
                <c:pt idx="1002">
                  <c:v>-0.439842</c:v>
                </c:pt>
                <c:pt idx="1003">
                  <c:v>-0.459897</c:v>
                </c:pt>
                <c:pt idx="1004">
                  <c:v>-0.478992</c:v>
                </c:pt>
                <c:pt idx="1005">
                  <c:v>-0.493708</c:v>
                </c:pt>
                <c:pt idx="1006">
                  <c:v>-0.503224</c:v>
                </c:pt>
                <c:pt idx="1007">
                  <c:v>-0.514621</c:v>
                </c:pt>
                <c:pt idx="1008">
                  <c:v>-0.537402</c:v>
                </c:pt>
                <c:pt idx="1009">
                  <c:v>-0.57198</c:v>
                </c:pt>
                <c:pt idx="1010">
                  <c:v>-0.614039</c:v>
                </c:pt>
                <c:pt idx="1011">
                  <c:v>-0.659784</c:v>
                </c:pt>
                <c:pt idx="1012">
                  <c:v>-0.706512</c:v>
                </c:pt>
                <c:pt idx="1013">
                  <c:v>-0.751562</c:v>
                </c:pt>
                <c:pt idx="1014">
                  <c:v>-0.79254</c:v>
                </c:pt>
                <c:pt idx="1015">
                  <c:v>-0.828808</c:v>
                </c:pt>
                <c:pt idx="1016">
                  <c:v>-0.86265</c:v>
                </c:pt>
                <c:pt idx="1017">
                  <c:v>-0.893847</c:v>
                </c:pt>
                <c:pt idx="1018">
                  <c:v>-0.91643</c:v>
                </c:pt>
                <c:pt idx="1019">
                  <c:v>-0.921787</c:v>
                </c:pt>
                <c:pt idx="1020">
                  <c:v>-0.909883</c:v>
                </c:pt>
                <c:pt idx="1021">
                  <c:v>-0.884066</c:v>
                </c:pt>
                <c:pt idx="1022">
                  <c:v>-0.846443</c:v>
                </c:pt>
                <c:pt idx="1023">
                  <c:v>-0.800608</c:v>
                </c:pt>
                <c:pt idx="1024">
                  <c:v>-0.751189</c:v>
                </c:pt>
                <c:pt idx="1025">
                  <c:v>-0.702399</c:v>
                </c:pt>
                <c:pt idx="1026">
                  <c:v>-0.657359</c:v>
                </c:pt>
                <c:pt idx="1027">
                  <c:v>-0.619893</c:v>
                </c:pt>
                <c:pt idx="1028">
                  <c:v>-0.589432</c:v>
                </c:pt>
                <c:pt idx="1029">
                  <c:v>-0.564207</c:v>
                </c:pt>
                <c:pt idx="1030">
                  <c:v>-0.545303</c:v>
                </c:pt>
                <c:pt idx="1031">
                  <c:v>-0.532271</c:v>
                </c:pt>
                <c:pt idx="1032">
                  <c:v>-0.523329</c:v>
                </c:pt>
                <c:pt idx="1033">
                  <c:v>-0.51883</c:v>
                </c:pt>
                <c:pt idx="1034">
                  <c:v>-0.519362</c:v>
                </c:pt>
                <c:pt idx="1035">
                  <c:v>-0.524166</c:v>
                </c:pt>
                <c:pt idx="1036">
                  <c:v>-0.532</c:v>
                </c:pt>
                <c:pt idx="1037">
                  <c:v>-0.541148</c:v>
                </c:pt>
                <c:pt idx="1038">
                  <c:v>-0.55145</c:v>
                </c:pt>
                <c:pt idx="1039">
                  <c:v>-0.564633</c:v>
                </c:pt>
                <c:pt idx="1040">
                  <c:v>-0.58062</c:v>
                </c:pt>
                <c:pt idx="1041">
                  <c:v>-0.598242</c:v>
                </c:pt>
                <c:pt idx="1042">
                  <c:v>-0.617376</c:v>
                </c:pt>
                <c:pt idx="1043">
                  <c:v>-0.638323</c:v>
                </c:pt>
                <c:pt idx="1044">
                  <c:v>-0.661633</c:v>
                </c:pt>
                <c:pt idx="1045">
                  <c:v>-0.686582</c:v>
                </c:pt>
                <c:pt idx="1046">
                  <c:v>-0.711428</c:v>
                </c:pt>
                <c:pt idx="1047">
                  <c:v>-0.73607</c:v>
                </c:pt>
                <c:pt idx="1048">
                  <c:v>-0.761039</c:v>
                </c:pt>
                <c:pt idx="1049">
                  <c:v>-0.78606</c:v>
                </c:pt>
                <c:pt idx="1050">
                  <c:v>-0.810889</c:v>
                </c:pt>
                <c:pt idx="1051">
                  <c:v>-0.836545</c:v>
                </c:pt>
                <c:pt idx="1052">
                  <c:v>-0.864278</c:v>
                </c:pt>
                <c:pt idx="1053">
                  <c:v>-0.894283</c:v>
                </c:pt>
                <c:pt idx="1054">
                  <c:v>-0.926667</c:v>
                </c:pt>
                <c:pt idx="1055">
                  <c:v>-0.959241</c:v>
                </c:pt>
                <c:pt idx="1056">
                  <c:v>-0.989041</c:v>
                </c:pt>
                <c:pt idx="1057">
                  <c:v>-1.0161</c:v>
                </c:pt>
                <c:pt idx="1058">
                  <c:v>-1.03972</c:v>
                </c:pt>
                <c:pt idx="1059">
                  <c:v>-1.0587</c:v>
                </c:pt>
                <c:pt idx="1060">
                  <c:v>-1.07448</c:v>
                </c:pt>
                <c:pt idx="1061">
                  <c:v>-1.08898</c:v>
                </c:pt>
                <c:pt idx="1062">
                  <c:v>-1.10291</c:v>
                </c:pt>
                <c:pt idx="1063">
                  <c:v>-1.11677</c:v>
                </c:pt>
                <c:pt idx="1064">
                  <c:v>-1.13178</c:v>
                </c:pt>
                <c:pt idx="1065">
                  <c:v>-1.14781</c:v>
                </c:pt>
                <c:pt idx="1066">
                  <c:v>-1.1635</c:v>
                </c:pt>
                <c:pt idx="1067">
                  <c:v>-1.17823</c:v>
                </c:pt>
                <c:pt idx="1068">
                  <c:v>-1.19114</c:v>
                </c:pt>
                <c:pt idx="1069">
                  <c:v>-1.20163</c:v>
                </c:pt>
                <c:pt idx="1070">
                  <c:v>-1.21013</c:v>
                </c:pt>
                <c:pt idx="1071">
                  <c:v>-1.21767</c:v>
                </c:pt>
                <c:pt idx="1072">
                  <c:v>-1.22596</c:v>
                </c:pt>
                <c:pt idx="1073">
                  <c:v>-1.23696</c:v>
                </c:pt>
                <c:pt idx="1074">
                  <c:v>-1.25288</c:v>
                </c:pt>
                <c:pt idx="1075">
                  <c:v>-1.27421</c:v>
                </c:pt>
                <c:pt idx="1076">
                  <c:v>-1.29862</c:v>
                </c:pt>
                <c:pt idx="1077">
                  <c:v>-1.32477</c:v>
                </c:pt>
                <c:pt idx="1078">
                  <c:v>-1.35216</c:v>
                </c:pt>
                <c:pt idx="1079">
                  <c:v>-1.37844</c:v>
                </c:pt>
                <c:pt idx="1080">
                  <c:v>-1.40258</c:v>
                </c:pt>
                <c:pt idx="1081">
                  <c:v>-1.42565</c:v>
                </c:pt>
                <c:pt idx="1082">
                  <c:v>-1.44797</c:v>
                </c:pt>
                <c:pt idx="1083">
                  <c:v>-1.47121</c:v>
                </c:pt>
                <c:pt idx="1084">
                  <c:v>-1.49803</c:v>
                </c:pt>
                <c:pt idx="1085">
                  <c:v>-1.52818</c:v>
                </c:pt>
                <c:pt idx="1086">
                  <c:v>-1.56029</c:v>
                </c:pt>
                <c:pt idx="1087">
                  <c:v>-1.59467</c:v>
                </c:pt>
                <c:pt idx="1088">
                  <c:v>-1.63025</c:v>
                </c:pt>
                <c:pt idx="1089">
                  <c:v>-1.66481</c:v>
                </c:pt>
                <c:pt idx="1090">
                  <c:v>-1.69738</c:v>
                </c:pt>
                <c:pt idx="1091">
                  <c:v>-1.72588</c:v>
                </c:pt>
                <c:pt idx="1092">
                  <c:v>-1.74931</c:v>
                </c:pt>
                <c:pt idx="1093">
                  <c:v>-1.76938</c:v>
                </c:pt>
                <c:pt idx="1094">
                  <c:v>-1.78669</c:v>
                </c:pt>
                <c:pt idx="1095">
                  <c:v>-1.80238</c:v>
                </c:pt>
                <c:pt idx="1096">
                  <c:v>-1.81808</c:v>
                </c:pt>
                <c:pt idx="1097">
                  <c:v>-1.83358</c:v>
                </c:pt>
                <c:pt idx="1098">
                  <c:v>-1.84829</c:v>
                </c:pt>
                <c:pt idx="1099">
                  <c:v>-1.8611</c:v>
                </c:pt>
                <c:pt idx="1100">
                  <c:v>-1.87026</c:v>
                </c:pt>
                <c:pt idx="1101">
                  <c:v>-1.87558</c:v>
                </c:pt>
                <c:pt idx="1102">
                  <c:v>-1.8788</c:v>
                </c:pt>
                <c:pt idx="1103">
                  <c:v>-1.88084</c:v>
                </c:pt>
                <c:pt idx="1104">
                  <c:v>-1.88233</c:v>
                </c:pt>
                <c:pt idx="1105">
                  <c:v>-1.88487</c:v>
                </c:pt>
                <c:pt idx="1106">
                  <c:v>-1.88855</c:v>
                </c:pt>
                <c:pt idx="1107">
                  <c:v>-1.89311</c:v>
                </c:pt>
                <c:pt idx="1108">
                  <c:v>-1.89896</c:v>
                </c:pt>
                <c:pt idx="1109">
                  <c:v>-1.90596</c:v>
                </c:pt>
                <c:pt idx="1110">
                  <c:v>-1.9134</c:v>
                </c:pt>
                <c:pt idx="1111">
                  <c:v>-1.92054</c:v>
                </c:pt>
                <c:pt idx="1112">
                  <c:v>-1.92735</c:v>
                </c:pt>
                <c:pt idx="1113">
                  <c:v>-1.93394</c:v>
                </c:pt>
                <c:pt idx="1114">
                  <c:v>-1.9409</c:v>
                </c:pt>
                <c:pt idx="1115">
                  <c:v>-1.94878</c:v>
                </c:pt>
                <c:pt idx="1116">
                  <c:v>-1.95723</c:v>
                </c:pt>
                <c:pt idx="1117">
                  <c:v>-1.96624</c:v>
                </c:pt>
                <c:pt idx="1118">
                  <c:v>-1.97585</c:v>
                </c:pt>
                <c:pt idx="1119">
                  <c:v>-1.98608</c:v>
                </c:pt>
                <c:pt idx="1120">
                  <c:v>-1.99666</c:v>
                </c:pt>
                <c:pt idx="1121">
                  <c:v>-2.00694</c:v>
                </c:pt>
                <c:pt idx="1122">
                  <c:v>-2.01728</c:v>
                </c:pt>
                <c:pt idx="1123">
                  <c:v>-2.02758</c:v>
                </c:pt>
                <c:pt idx="1124">
                  <c:v>-2.037</c:v>
                </c:pt>
                <c:pt idx="1125">
                  <c:v>-2.04515</c:v>
                </c:pt>
                <c:pt idx="1126">
                  <c:v>-2.05253</c:v>
                </c:pt>
                <c:pt idx="1127">
                  <c:v>-2.05969</c:v>
                </c:pt>
                <c:pt idx="1128">
                  <c:v>-2.06642</c:v>
                </c:pt>
                <c:pt idx="1129">
                  <c:v>-2.07314</c:v>
                </c:pt>
                <c:pt idx="1130">
                  <c:v>-2.07999</c:v>
                </c:pt>
                <c:pt idx="1131">
                  <c:v>-2.08624</c:v>
                </c:pt>
                <c:pt idx="1132">
                  <c:v>-2.09274</c:v>
                </c:pt>
                <c:pt idx="1133">
                  <c:v>-2.10021</c:v>
                </c:pt>
                <c:pt idx="1134">
                  <c:v>-2.1083</c:v>
                </c:pt>
                <c:pt idx="1135">
                  <c:v>-2.11788</c:v>
                </c:pt>
                <c:pt idx="1136">
                  <c:v>-2.12933</c:v>
                </c:pt>
                <c:pt idx="1137">
                  <c:v>-2.14185</c:v>
                </c:pt>
                <c:pt idx="1138">
                  <c:v>-2.1549</c:v>
                </c:pt>
                <c:pt idx="1139">
                  <c:v>-2.16772</c:v>
                </c:pt>
                <c:pt idx="1140">
                  <c:v>-2.17972</c:v>
                </c:pt>
                <c:pt idx="1141">
                  <c:v>-2.19109</c:v>
                </c:pt>
                <c:pt idx="1142">
                  <c:v>-2.20313</c:v>
                </c:pt>
                <c:pt idx="1143">
                  <c:v>-2.21723</c:v>
                </c:pt>
                <c:pt idx="1144">
                  <c:v>-2.23352</c:v>
                </c:pt>
                <c:pt idx="1145">
                  <c:v>-2.25293</c:v>
                </c:pt>
                <c:pt idx="1146">
                  <c:v>-2.27617</c:v>
                </c:pt>
                <c:pt idx="1147">
                  <c:v>-2.30176</c:v>
                </c:pt>
                <c:pt idx="1148">
                  <c:v>-2.32797</c:v>
                </c:pt>
                <c:pt idx="1149">
                  <c:v>-2.35397</c:v>
                </c:pt>
                <c:pt idx="1150">
                  <c:v>-2.37953</c:v>
                </c:pt>
                <c:pt idx="1151">
                  <c:v>-2.40451</c:v>
                </c:pt>
                <c:pt idx="1152">
                  <c:v>-2.42992</c:v>
                </c:pt>
                <c:pt idx="1153">
                  <c:v>-2.4562</c:v>
                </c:pt>
                <c:pt idx="1154">
                  <c:v>-2.48196</c:v>
                </c:pt>
                <c:pt idx="1155">
                  <c:v>-2.50816</c:v>
                </c:pt>
                <c:pt idx="1156">
                  <c:v>-2.53569</c:v>
                </c:pt>
                <c:pt idx="1157">
                  <c:v>-2.56313</c:v>
                </c:pt>
                <c:pt idx="1158">
                  <c:v>-2.59038</c:v>
                </c:pt>
                <c:pt idx="1159">
                  <c:v>-2.61739</c:v>
                </c:pt>
                <c:pt idx="1160">
                  <c:v>-2.64331</c:v>
                </c:pt>
                <c:pt idx="1161">
                  <c:v>-2.66764</c:v>
                </c:pt>
                <c:pt idx="1162">
                  <c:v>-2.68973</c:v>
                </c:pt>
                <c:pt idx="1163">
                  <c:v>-2.7092</c:v>
                </c:pt>
                <c:pt idx="1164">
                  <c:v>-2.72703</c:v>
                </c:pt>
                <c:pt idx="1165">
                  <c:v>-2.74547</c:v>
                </c:pt>
                <c:pt idx="1166">
                  <c:v>-2.76524</c:v>
                </c:pt>
                <c:pt idx="1167">
                  <c:v>-2.78565</c:v>
                </c:pt>
                <c:pt idx="1168">
                  <c:v>-2.80714</c:v>
                </c:pt>
                <c:pt idx="1169">
                  <c:v>-2.82956</c:v>
                </c:pt>
                <c:pt idx="1170">
                  <c:v>-2.85055</c:v>
                </c:pt>
                <c:pt idx="1171">
                  <c:v>-2.86789</c:v>
                </c:pt>
                <c:pt idx="1172">
                  <c:v>-2.88255</c:v>
                </c:pt>
                <c:pt idx="1173">
                  <c:v>-2.89674</c:v>
                </c:pt>
                <c:pt idx="1174">
                  <c:v>-2.91065</c:v>
                </c:pt>
                <c:pt idx="1175">
                  <c:v>-2.92501</c:v>
                </c:pt>
                <c:pt idx="1176">
                  <c:v>-2.94118</c:v>
                </c:pt>
                <c:pt idx="1177">
                  <c:v>-2.95944</c:v>
                </c:pt>
                <c:pt idx="1178">
                  <c:v>-2.98042</c:v>
                </c:pt>
                <c:pt idx="1179">
                  <c:v>-3.00313</c:v>
                </c:pt>
                <c:pt idx="1180">
                  <c:v>-3.02584</c:v>
                </c:pt>
                <c:pt idx="1181">
                  <c:v>-3.05025</c:v>
                </c:pt>
                <c:pt idx="1182">
                  <c:v>-3.07782</c:v>
                </c:pt>
                <c:pt idx="1183">
                  <c:v>-3.10667</c:v>
                </c:pt>
                <c:pt idx="1184">
                  <c:v>-3.13563</c:v>
                </c:pt>
                <c:pt idx="1185">
                  <c:v>-3.16549</c:v>
                </c:pt>
                <c:pt idx="1186">
                  <c:v>-3.1971</c:v>
                </c:pt>
                <c:pt idx="1187">
                  <c:v>-3.23053</c:v>
                </c:pt>
                <c:pt idx="1188">
                  <c:v>-3.26454</c:v>
                </c:pt>
                <c:pt idx="1189">
                  <c:v>-3.29736</c:v>
                </c:pt>
                <c:pt idx="1190">
                  <c:v>-3.32903</c:v>
                </c:pt>
                <c:pt idx="1191">
                  <c:v>-3.36071</c:v>
                </c:pt>
                <c:pt idx="1192">
                  <c:v>-3.39153</c:v>
                </c:pt>
                <c:pt idx="1193">
                  <c:v>-3.42086</c:v>
                </c:pt>
                <c:pt idx="1194">
                  <c:v>-3.45048</c:v>
                </c:pt>
                <c:pt idx="1195">
                  <c:v>-3.48078</c:v>
                </c:pt>
                <c:pt idx="1196">
                  <c:v>-3.51073</c:v>
                </c:pt>
                <c:pt idx="1197">
                  <c:v>-3.53839</c:v>
                </c:pt>
                <c:pt idx="1198">
                  <c:v>-3.56133</c:v>
                </c:pt>
                <c:pt idx="1199">
                  <c:v>-3.58063</c:v>
                </c:pt>
                <c:pt idx="1200">
                  <c:v>-3.59773</c:v>
                </c:pt>
                <c:pt idx="1201">
                  <c:v>-3.61217</c:v>
                </c:pt>
                <c:pt idx="1202">
                  <c:v>-3.62467</c:v>
                </c:pt>
                <c:pt idx="1203">
                  <c:v>-3.63662</c:v>
                </c:pt>
                <c:pt idx="1204">
                  <c:v>-3.64882</c:v>
                </c:pt>
                <c:pt idx="1205">
                  <c:v>-3.66059</c:v>
                </c:pt>
                <c:pt idx="1206">
                  <c:v>-3.67139</c:v>
                </c:pt>
                <c:pt idx="1207">
                  <c:v>-3.68113</c:v>
                </c:pt>
                <c:pt idx="1208">
                  <c:v>-3.69007</c:v>
                </c:pt>
                <c:pt idx="1209">
                  <c:v>-3.69942</c:v>
                </c:pt>
                <c:pt idx="1210">
                  <c:v>-3.7082</c:v>
                </c:pt>
                <c:pt idx="1211">
                  <c:v>-3.71509</c:v>
                </c:pt>
                <c:pt idx="1212">
                  <c:v>-3.72091</c:v>
                </c:pt>
                <c:pt idx="1213">
                  <c:v>-3.72696</c:v>
                </c:pt>
                <c:pt idx="1214">
                  <c:v>-3.73459</c:v>
                </c:pt>
                <c:pt idx="1215">
                  <c:v>-3.74395</c:v>
                </c:pt>
                <c:pt idx="1216">
                  <c:v>-3.7549</c:v>
                </c:pt>
                <c:pt idx="1217">
                  <c:v>-3.76779</c:v>
                </c:pt>
                <c:pt idx="1218">
                  <c:v>-3.78207</c:v>
                </c:pt>
                <c:pt idx="1219">
                  <c:v>-3.79679</c:v>
                </c:pt>
                <c:pt idx="1220">
                  <c:v>-3.81099</c:v>
                </c:pt>
                <c:pt idx="1221">
                  <c:v>-3.82441</c:v>
                </c:pt>
                <c:pt idx="1222">
                  <c:v>-3.83721</c:v>
                </c:pt>
                <c:pt idx="1223">
                  <c:v>-3.85017</c:v>
                </c:pt>
                <c:pt idx="1224">
                  <c:v>-3.86413</c:v>
                </c:pt>
                <c:pt idx="1225">
                  <c:v>-3.87874</c:v>
                </c:pt>
                <c:pt idx="1226">
                  <c:v>-3.89504</c:v>
                </c:pt>
                <c:pt idx="1227">
                  <c:v>-3.91483</c:v>
                </c:pt>
                <c:pt idx="1228">
                  <c:v>-3.93714</c:v>
                </c:pt>
                <c:pt idx="1229">
                  <c:v>-3.95897</c:v>
                </c:pt>
                <c:pt idx="1230">
                  <c:v>-3.97785</c:v>
                </c:pt>
                <c:pt idx="1231">
                  <c:v>-3.99222</c:v>
                </c:pt>
                <c:pt idx="1232">
                  <c:v>-4.00178</c:v>
                </c:pt>
                <c:pt idx="1233">
                  <c:v>-4.0086</c:v>
                </c:pt>
                <c:pt idx="1234">
                  <c:v>-4.01505</c:v>
                </c:pt>
                <c:pt idx="1235">
                  <c:v>-4.02262</c:v>
                </c:pt>
                <c:pt idx="1236">
                  <c:v>-4.03351</c:v>
                </c:pt>
                <c:pt idx="1237">
                  <c:v>-4.04797</c:v>
                </c:pt>
                <c:pt idx="1238">
                  <c:v>-4.06349</c:v>
                </c:pt>
                <c:pt idx="1239">
                  <c:v>-4.07986</c:v>
                </c:pt>
                <c:pt idx="1240">
                  <c:v>-4.09757</c:v>
                </c:pt>
                <c:pt idx="1241">
                  <c:v>-4.116</c:v>
                </c:pt>
                <c:pt idx="1242">
                  <c:v>-4.13642</c:v>
                </c:pt>
                <c:pt idx="1243">
                  <c:v>-4.15875</c:v>
                </c:pt>
                <c:pt idx="1244">
                  <c:v>-4.18235</c:v>
                </c:pt>
                <c:pt idx="1245">
                  <c:v>-4.20888</c:v>
                </c:pt>
                <c:pt idx="1246">
                  <c:v>-4.2387</c:v>
                </c:pt>
                <c:pt idx="1247">
                  <c:v>-4.27168</c:v>
                </c:pt>
                <c:pt idx="1248">
                  <c:v>-4.30838</c:v>
                </c:pt>
                <c:pt idx="1249">
                  <c:v>-4.3482</c:v>
                </c:pt>
                <c:pt idx="1250">
                  <c:v>-4.38945</c:v>
                </c:pt>
                <c:pt idx="1251">
                  <c:v>-4.43146</c:v>
                </c:pt>
                <c:pt idx="1252">
                  <c:v>-4.47453</c:v>
                </c:pt>
                <c:pt idx="1253">
                  <c:v>-4.51706</c:v>
                </c:pt>
                <c:pt idx="1254">
                  <c:v>-4.55921</c:v>
                </c:pt>
                <c:pt idx="1255">
                  <c:v>-4.60238</c:v>
                </c:pt>
                <c:pt idx="1256">
                  <c:v>-4.64564</c:v>
                </c:pt>
                <c:pt idx="1257">
                  <c:v>-4.6897</c:v>
                </c:pt>
                <c:pt idx="1258">
                  <c:v>-4.73508</c:v>
                </c:pt>
                <c:pt idx="1259">
                  <c:v>-4.78181</c:v>
                </c:pt>
                <c:pt idx="1260">
                  <c:v>-4.83241</c:v>
                </c:pt>
                <c:pt idx="1261">
                  <c:v>-4.88668</c:v>
                </c:pt>
                <c:pt idx="1262">
                  <c:v>-4.94295</c:v>
                </c:pt>
                <c:pt idx="1263">
                  <c:v>-5.00164</c:v>
                </c:pt>
                <c:pt idx="1264">
                  <c:v>-5.06422</c:v>
                </c:pt>
                <c:pt idx="1265">
                  <c:v>-5.13218</c:v>
                </c:pt>
                <c:pt idx="1266">
                  <c:v>-5.20415</c:v>
                </c:pt>
                <c:pt idx="1267">
                  <c:v>-5.27766</c:v>
                </c:pt>
                <c:pt idx="1268">
                  <c:v>-5.34946</c:v>
                </c:pt>
                <c:pt idx="1269">
                  <c:v>-5.41498</c:v>
                </c:pt>
                <c:pt idx="1270">
                  <c:v>-5.47251</c:v>
                </c:pt>
                <c:pt idx="1271">
                  <c:v>-5.52216</c:v>
                </c:pt>
                <c:pt idx="1272">
                  <c:v>-5.56441</c:v>
                </c:pt>
                <c:pt idx="1273">
                  <c:v>-5.5987</c:v>
                </c:pt>
                <c:pt idx="1274">
                  <c:v>-5.62392</c:v>
                </c:pt>
                <c:pt idx="1275">
                  <c:v>-5.640659999999999</c:v>
                </c:pt>
                <c:pt idx="1276">
                  <c:v>-5.6482</c:v>
                </c:pt>
                <c:pt idx="1277">
                  <c:v>-5.64832</c:v>
                </c:pt>
                <c:pt idx="1278">
                  <c:v>-5.64539</c:v>
                </c:pt>
                <c:pt idx="1279">
                  <c:v>-5.6415</c:v>
                </c:pt>
                <c:pt idx="1280">
                  <c:v>-5.64002</c:v>
                </c:pt>
                <c:pt idx="1281">
                  <c:v>-5.64274</c:v>
                </c:pt>
                <c:pt idx="1282">
                  <c:v>-5.64742</c:v>
                </c:pt>
                <c:pt idx="1283">
                  <c:v>-5.65279</c:v>
                </c:pt>
                <c:pt idx="1284">
                  <c:v>-5.66052</c:v>
                </c:pt>
                <c:pt idx="1285">
                  <c:v>-5.67204</c:v>
                </c:pt>
                <c:pt idx="1286">
                  <c:v>-5.68604</c:v>
                </c:pt>
                <c:pt idx="1287">
                  <c:v>-5.70285</c:v>
                </c:pt>
                <c:pt idx="1288">
                  <c:v>-5.72256</c:v>
                </c:pt>
                <c:pt idx="1289">
                  <c:v>-5.74288</c:v>
                </c:pt>
                <c:pt idx="1290">
                  <c:v>-5.76464</c:v>
                </c:pt>
                <c:pt idx="1291">
                  <c:v>-5.788979999999999</c:v>
                </c:pt>
                <c:pt idx="1292">
                  <c:v>-5.81437</c:v>
                </c:pt>
                <c:pt idx="1293">
                  <c:v>-5.83835</c:v>
                </c:pt>
                <c:pt idx="1294">
                  <c:v>-5.85966</c:v>
                </c:pt>
                <c:pt idx="1295">
                  <c:v>-5.87953</c:v>
                </c:pt>
                <c:pt idx="1296">
                  <c:v>-5.89806</c:v>
                </c:pt>
                <c:pt idx="1297">
                  <c:v>-5.9147</c:v>
                </c:pt>
                <c:pt idx="1298">
                  <c:v>-5.93139</c:v>
                </c:pt>
                <c:pt idx="1299">
                  <c:v>-5.95068</c:v>
                </c:pt>
                <c:pt idx="1300">
                  <c:v>-5.97368</c:v>
                </c:pt>
                <c:pt idx="1301">
                  <c:v>-5.99789</c:v>
                </c:pt>
                <c:pt idx="1302">
                  <c:v>-6.01937</c:v>
                </c:pt>
                <c:pt idx="1303">
                  <c:v>-6.03681</c:v>
                </c:pt>
                <c:pt idx="1304">
                  <c:v>-6.05034</c:v>
                </c:pt>
                <c:pt idx="1305">
                  <c:v>-6.059</c:v>
                </c:pt>
                <c:pt idx="1306">
                  <c:v>-6.06055</c:v>
                </c:pt>
                <c:pt idx="1307">
                  <c:v>-6.05609</c:v>
                </c:pt>
                <c:pt idx="1308">
                  <c:v>-6.04793</c:v>
                </c:pt>
                <c:pt idx="1309">
                  <c:v>-6.03391</c:v>
                </c:pt>
                <c:pt idx="1310">
                  <c:v>-6.01131</c:v>
                </c:pt>
                <c:pt idx="1311">
                  <c:v>-5.97958</c:v>
                </c:pt>
                <c:pt idx="1312">
                  <c:v>-5.93999</c:v>
                </c:pt>
                <c:pt idx="1313">
                  <c:v>-5.89422</c:v>
                </c:pt>
                <c:pt idx="1314">
                  <c:v>-5.84359</c:v>
                </c:pt>
                <c:pt idx="1315">
                  <c:v>-5.79125</c:v>
                </c:pt>
                <c:pt idx="1316">
                  <c:v>-5.74022</c:v>
                </c:pt>
                <c:pt idx="1317">
                  <c:v>-5.691639999999999</c:v>
                </c:pt>
                <c:pt idx="1318">
                  <c:v>-5.64393</c:v>
                </c:pt>
                <c:pt idx="1319">
                  <c:v>-5.59686</c:v>
                </c:pt>
                <c:pt idx="1320">
                  <c:v>-5.55312</c:v>
                </c:pt>
                <c:pt idx="1321">
                  <c:v>-5.51226</c:v>
                </c:pt>
                <c:pt idx="1322">
                  <c:v>-5.47245</c:v>
                </c:pt>
                <c:pt idx="1323">
                  <c:v>-5.43322</c:v>
                </c:pt>
                <c:pt idx="1324">
                  <c:v>-5.39537</c:v>
                </c:pt>
                <c:pt idx="1325">
                  <c:v>-5.35903</c:v>
                </c:pt>
                <c:pt idx="1326">
                  <c:v>-5.32178</c:v>
                </c:pt>
                <c:pt idx="1327">
                  <c:v>-5.28238</c:v>
                </c:pt>
                <c:pt idx="1328">
                  <c:v>-5.23967</c:v>
                </c:pt>
                <c:pt idx="1329">
                  <c:v>-5.19261</c:v>
                </c:pt>
                <c:pt idx="1330">
                  <c:v>-5.14088</c:v>
                </c:pt>
                <c:pt idx="1331">
                  <c:v>-5.08366</c:v>
                </c:pt>
                <c:pt idx="1332">
                  <c:v>-5.02242</c:v>
                </c:pt>
                <c:pt idx="1333">
                  <c:v>-4.95918</c:v>
                </c:pt>
                <c:pt idx="1334">
                  <c:v>-4.89476</c:v>
                </c:pt>
                <c:pt idx="1335">
                  <c:v>-4.82914</c:v>
                </c:pt>
                <c:pt idx="1336">
                  <c:v>-4.76245</c:v>
                </c:pt>
                <c:pt idx="1337">
                  <c:v>-4.69577</c:v>
                </c:pt>
                <c:pt idx="1338">
                  <c:v>-4.63003</c:v>
                </c:pt>
                <c:pt idx="1339">
                  <c:v>-4.5691</c:v>
                </c:pt>
                <c:pt idx="1340">
                  <c:v>-4.51734</c:v>
                </c:pt>
                <c:pt idx="1341">
                  <c:v>-4.47493</c:v>
                </c:pt>
                <c:pt idx="1342">
                  <c:v>-4.44073</c:v>
                </c:pt>
                <c:pt idx="1343">
                  <c:v>-4.41368</c:v>
                </c:pt>
                <c:pt idx="1344">
                  <c:v>-4.39234</c:v>
                </c:pt>
                <c:pt idx="1345">
                  <c:v>-4.37585</c:v>
                </c:pt>
                <c:pt idx="1346">
                  <c:v>-4.36419</c:v>
                </c:pt>
                <c:pt idx="1347">
                  <c:v>-4.35648</c:v>
                </c:pt>
                <c:pt idx="1348">
                  <c:v>-4.35178</c:v>
                </c:pt>
                <c:pt idx="1349">
                  <c:v>-4.35087</c:v>
                </c:pt>
                <c:pt idx="1350">
                  <c:v>-4.3536</c:v>
                </c:pt>
                <c:pt idx="1351">
                  <c:v>-4.35884</c:v>
                </c:pt>
                <c:pt idx="1352">
                  <c:v>-4.36567</c:v>
                </c:pt>
                <c:pt idx="1353">
                  <c:v>-4.37358</c:v>
                </c:pt>
                <c:pt idx="1354">
                  <c:v>-4.38304</c:v>
                </c:pt>
                <c:pt idx="1355">
                  <c:v>-4.39391</c:v>
                </c:pt>
                <c:pt idx="1356">
                  <c:v>-4.4062</c:v>
                </c:pt>
                <c:pt idx="1357">
                  <c:v>-4.4206</c:v>
                </c:pt>
                <c:pt idx="1358">
                  <c:v>-4.43768</c:v>
                </c:pt>
                <c:pt idx="1359">
                  <c:v>-4.45843</c:v>
                </c:pt>
                <c:pt idx="1360">
                  <c:v>-4.48191</c:v>
                </c:pt>
                <c:pt idx="1361">
                  <c:v>-4.5065</c:v>
                </c:pt>
                <c:pt idx="1362">
                  <c:v>-4.53182</c:v>
                </c:pt>
                <c:pt idx="1363">
                  <c:v>-4.55707</c:v>
                </c:pt>
                <c:pt idx="1364">
                  <c:v>-4.58131</c:v>
                </c:pt>
                <c:pt idx="1365">
                  <c:v>-4.60353</c:v>
                </c:pt>
                <c:pt idx="1366">
                  <c:v>-4.62514</c:v>
                </c:pt>
                <c:pt idx="1367">
                  <c:v>-4.64804</c:v>
                </c:pt>
                <c:pt idx="1368">
                  <c:v>-4.67066</c:v>
                </c:pt>
                <c:pt idx="1369">
                  <c:v>-4.69273</c:v>
                </c:pt>
                <c:pt idx="1370">
                  <c:v>-4.71581</c:v>
                </c:pt>
                <c:pt idx="1371">
                  <c:v>-4.73985</c:v>
                </c:pt>
                <c:pt idx="1372">
                  <c:v>-4.76352</c:v>
                </c:pt>
                <c:pt idx="1373">
                  <c:v>-4.78647</c:v>
                </c:pt>
                <c:pt idx="1374">
                  <c:v>-4.80974</c:v>
                </c:pt>
                <c:pt idx="1375">
                  <c:v>-4.83232</c:v>
                </c:pt>
                <c:pt idx="1376">
                  <c:v>-4.85393</c:v>
                </c:pt>
                <c:pt idx="1377">
                  <c:v>-4.87543</c:v>
                </c:pt>
                <c:pt idx="1378">
                  <c:v>-4.89657</c:v>
                </c:pt>
                <c:pt idx="1379">
                  <c:v>-4.91905</c:v>
                </c:pt>
                <c:pt idx="1380">
                  <c:v>-4.94301</c:v>
                </c:pt>
                <c:pt idx="1381">
                  <c:v>-4.96601</c:v>
                </c:pt>
                <c:pt idx="1382">
                  <c:v>-4.98749</c:v>
                </c:pt>
                <c:pt idx="1383">
                  <c:v>-5.00742</c:v>
                </c:pt>
                <c:pt idx="1384">
                  <c:v>-5.02526</c:v>
                </c:pt>
                <c:pt idx="1385">
                  <c:v>-5.04182</c:v>
                </c:pt>
                <c:pt idx="1386">
                  <c:v>-5.05852</c:v>
                </c:pt>
                <c:pt idx="1387">
                  <c:v>-5.07582</c:v>
                </c:pt>
                <c:pt idx="1388">
                  <c:v>-5.09422</c:v>
                </c:pt>
                <c:pt idx="1389">
                  <c:v>-5.11421</c:v>
                </c:pt>
                <c:pt idx="1390">
                  <c:v>-5.13604</c:v>
                </c:pt>
                <c:pt idx="1391">
                  <c:v>-5.15994</c:v>
                </c:pt>
                <c:pt idx="1392">
                  <c:v>-5.18482</c:v>
                </c:pt>
                <c:pt idx="1393">
                  <c:v>-5.21014</c:v>
                </c:pt>
                <c:pt idx="1394">
                  <c:v>-5.23613</c:v>
                </c:pt>
                <c:pt idx="1395">
                  <c:v>-5.26183</c:v>
                </c:pt>
                <c:pt idx="1396">
                  <c:v>-5.28667</c:v>
                </c:pt>
                <c:pt idx="1397">
                  <c:v>-5.31115</c:v>
                </c:pt>
                <c:pt idx="1398">
                  <c:v>-5.3348</c:v>
                </c:pt>
                <c:pt idx="1399">
                  <c:v>-5.3571</c:v>
                </c:pt>
                <c:pt idx="1400">
                  <c:v>-5.37931</c:v>
                </c:pt>
                <c:pt idx="1401">
                  <c:v>-5.40063</c:v>
                </c:pt>
                <c:pt idx="1402">
                  <c:v>-5.41935</c:v>
                </c:pt>
                <c:pt idx="1403">
                  <c:v>-5.43731</c:v>
                </c:pt>
                <c:pt idx="1404">
                  <c:v>-5.45551</c:v>
                </c:pt>
                <c:pt idx="1405">
                  <c:v>-5.47319</c:v>
                </c:pt>
                <c:pt idx="1406">
                  <c:v>-5.48974</c:v>
                </c:pt>
                <c:pt idx="1407">
                  <c:v>-5.50547</c:v>
                </c:pt>
                <c:pt idx="1408">
                  <c:v>-5.522</c:v>
                </c:pt>
                <c:pt idx="1409">
                  <c:v>-5.53908</c:v>
                </c:pt>
                <c:pt idx="1410">
                  <c:v>-5.55586</c:v>
                </c:pt>
                <c:pt idx="1411">
                  <c:v>-5.57305</c:v>
                </c:pt>
                <c:pt idx="1412">
                  <c:v>-5.59122</c:v>
                </c:pt>
                <c:pt idx="1413">
                  <c:v>-5.60975</c:v>
                </c:pt>
                <c:pt idx="1414">
                  <c:v>-5.627</c:v>
                </c:pt>
                <c:pt idx="1415">
                  <c:v>-5.64257</c:v>
                </c:pt>
                <c:pt idx="1416">
                  <c:v>-5.65776</c:v>
                </c:pt>
                <c:pt idx="1417">
                  <c:v>-5.67364</c:v>
                </c:pt>
                <c:pt idx="1418">
                  <c:v>-5.689</c:v>
                </c:pt>
                <c:pt idx="1419">
                  <c:v>-5.70324</c:v>
                </c:pt>
                <c:pt idx="1420">
                  <c:v>-5.71912</c:v>
                </c:pt>
                <c:pt idx="1421">
                  <c:v>-5.73528</c:v>
                </c:pt>
                <c:pt idx="1422">
                  <c:v>-5.74777</c:v>
                </c:pt>
                <c:pt idx="1423">
                  <c:v>-5.75943</c:v>
                </c:pt>
                <c:pt idx="1424">
                  <c:v>-5.77382</c:v>
                </c:pt>
                <c:pt idx="1425">
                  <c:v>-5.78989</c:v>
                </c:pt>
                <c:pt idx="1426">
                  <c:v>-5.80599</c:v>
                </c:pt>
                <c:pt idx="1427">
                  <c:v>-5.82078</c:v>
                </c:pt>
                <c:pt idx="1428">
                  <c:v>-5.8346</c:v>
                </c:pt>
                <c:pt idx="1429">
                  <c:v>-5.84944</c:v>
                </c:pt>
                <c:pt idx="1430">
                  <c:v>-5.865</c:v>
                </c:pt>
                <c:pt idx="1431">
                  <c:v>-5.87988</c:v>
                </c:pt>
                <c:pt idx="1432">
                  <c:v>-5.89658</c:v>
                </c:pt>
                <c:pt idx="1433">
                  <c:v>-5.91699</c:v>
                </c:pt>
                <c:pt idx="1434">
                  <c:v>-5.93594</c:v>
                </c:pt>
                <c:pt idx="1435">
                  <c:v>-5.94992</c:v>
                </c:pt>
                <c:pt idx="1436">
                  <c:v>-5.96185</c:v>
                </c:pt>
                <c:pt idx="1437">
                  <c:v>-5.97304</c:v>
                </c:pt>
                <c:pt idx="1438">
                  <c:v>-5.984</c:v>
                </c:pt>
                <c:pt idx="1439">
                  <c:v>-5.99608</c:v>
                </c:pt>
                <c:pt idx="1440">
                  <c:v>-6.00876</c:v>
                </c:pt>
                <c:pt idx="1441">
                  <c:v>-6.02137</c:v>
                </c:pt>
                <c:pt idx="1442">
                  <c:v>-6.03422</c:v>
                </c:pt>
                <c:pt idx="1443">
                  <c:v>-6.04692</c:v>
                </c:pt>
                <c:pt idx="1444">
                  <c:v>-6.05779</c:v>
                </c:pt>
                <c:pt idx="1445">
                  <c:v>-6.06798</c:v>
                </c:pt>
                <c:pt idx="1446">
                  <c:v>-6.0787</c:v>
                </c:pt>
                <c:pt idx="1447">
                  <c:v>-6.08784</c:v>
                </c:pt>
                <c:pt idx="1448">
                  <c:v>-6.09536</c:v>
                </c:pt>
                <c:pt idx="1449">
                  <c:v>-6.10208</c:v>
                </c:pt>
                <c:pt idx="1450">
                  <c:v>-6.10854</c:v>
                </c:pt>
                <c:pt idx="1451">
                  <c:v>-6.11602</c:v>
                </c:pt>
                <c:pt idx="1452">
                  <c:v>-6.12515</c:v>
                </c:pt>
                <c:pt idx="1453">
                  <c:v>-6.13587</c:v>
                </c:pt>
                <c:pt idx="1454">
                  <c:v>-6.14717</c:v>
                </c:pt>
                <c:pt idx="1455">
                  <c:v>-6.15793</c:v>
                </c:pt>
                <c:pt idx="1456">
                  <c:v>-6.1668</c:v>
                </c:pt>
                <c:pt idx="1457">
                  <c:v>-6.17355</c:v>
                </c:pt>
                <c:pt idx="1458">
                  <c:v>-6.18</c:v>
                </c:pt>
                <c:pt idx="1459">
                  <c:v>-6.18739</c:v>
                </c:pt>
                <c:pt idx="1460">
                  <c:v>-6.19641</c:v>
                </c:pt>
                <c:pt idx="1461">
                  <c:v>-6.20634</c:v>
                </c:pt>
                <c:pt idx="1462">
                  <c:v>-6.21614</c:v>
                </c:pt>
                <c:pt idx="1463">
                  <c:v>-6.22567</c:v>
                </c:pt>
                <c:pt idx="1464">
                  <c:v>-6.23426</c:v>
                </c:pt>
                <c:pt idx="1465">
                  <c:v>-6.24221</c:v>
                </c:pt>
                <c:pt idx="1466">
                  <c:v>-6.25008</c:v>
                </c:pt>
                <c:pt idx="1467">
                  <c:v>-6.25732</c:v>
                </c:pt>
                <c:pt idx="1468">
                  <c:v>-6.26377</c:v>
                </c:pt>
                <c:pt idx="1469">
                  <c:v>-6.26963</c:v>
                </c:pt>
                <c:pt idx="1470">
                  <c:v>-6.27497</c:v>
                </c:pt>
                <c:pt idx="1471">
                  <c:v>-6.28074</c:v>
                </c:pt>
                <c:pt idx="1472">
                  <c:v>-6.28828</c:v>
                </c:pt>
                <c:pt idx="1473">
                  <c:v>-6.29789</c:v>
                </c:pt>
                <c:pt idx="1474">
                  <c:v>-6.30851</c:v>
                </c:pt>
                <c:pt idx="1475">
                  <c:v>-6.31798</c:v>
                </c:pt>
                <c:pt idx="1476">
                  <c:v>-6.32599</c:v>
                </c:pt>
                <c:pt idx="1477">
                  <c:v>-6.33432</c:v>
                </c:pt>
                <c:pt idx="1478">
                  <c:v>-6.34316</c:v>
                </c:pt>
                <c:pt idx="1479">
                  <c:v>-6.35095</c:v>
                </c:pt>
                <c:pt idx="1480">
                  <c:v>-6.35746</c:v>
                </c:pt>
                <c:pt idx="1481">
                  <c:v>-6.3647</c:v>
                </c:pt>
                <c:pt idx="1482">
                  <c:v>-6.37125</c:v>
                </c:pt>
                <c:pt idx="1483">
                  <c:v>-6.37406</c:v>
                </c:pt>
                <c:pt idx="1484">
                  <c:v>-6.3748</c:v>
                </c:pt>
                <c:pt idx="1485">
                  <c:v>-6.37623</c:v>
                </c:pt>
                <c:pt idx="1486">
                  <c:v>-6.37937</c:v>
                </c:pt>
                <c:pt idx="1487">
                  <c:v>-6.38226</c:v>
                </c:pt>
                <c:pt idx="1488">
                  <c:v>-6.38172</c:v>
                </c:pt>
                <c:pt idx="1489">
                  <c:v>-6.38023</c:v>
                </c:pt>
                <c:pt idx="1490">
                  <c:v>-6.38194</c:v>
                </c:pt>
                <c:pt idx="1491">
                  <c:v>-6.38539</c:v>
                </c:pt>
                <c:pt idx="1492">
                  <c:v>-6.38791</c:v>
                </c:pt>
                <c:pt idx="1493">
                  <c:v>-6.39063</c:v>
                </c:pt>
                <c:pt idx="1494">
                  <c:v>-6.394</c:v>
                </c:pt>
                <c:pt idx="1495">
                  <c:v>-6.39597</c:v>
                </c:pt>
                <c:pt idx="1496">
                  <c:v>-6.39576</c:v>
                </c:pt>
                <c:pt idx="1497">
                  <c:v>-6.39491</c:v>
                </c:pt>
                <c:pt idx="1498">
                  <c:v>-6.39556</c:v>
                </c:pt>
                <c:pt idx="1499">
                  <c:v>-6.39814</c:v>
                </c:pt>
                <c:pt idx="1500">
                  <c:v>-6.40059</c:v>
                </c:pt>
                <c:pt idx="1501">
                  <c:v>-6.40077</c:v>
                </c:pt>
                <c:pt idx="1502">
                  <c:v>-6.39969</c:v>
                </c:pt>
                <c:pt idx="1503">
                  <c:v>-6.39922</c:v>
                </c:pt>
                <c:pt idx="1504">
                  <c:v>-6.39983</c:v>
                </c:pt>
                <c:pt idx="1505">
                  <c:v>-6.40265</c:v>
                </c:pt>
                <c:pt idx="1506">
                  <c:v>-6.40759</c:v>
                </c:pt>
                <c:pt idx="1507">
                  <c:v>-6.413</c:v>
                </c:pt>
                <c:pt idx="1508">
                  <c:v>-6.41866</c:v>
                </c:pt>
                <c:pt idx="1509">
                  <c:v>-6.42438</c:v>
                </c:pt>
                <c:pt idx="1510">
                  <c:v>-6.42984</c:v>
                </c:pt>
                <c:pt idx="1511">
                  <c:v>-6.43583</c:v>
                </c:pt>
                <c:pt idx="1512">
                  <c:v>-6.44254</c:v>
                </c:pt>
                <c:pt idx="1513">
                  <c:v>-6.45005</c:v>
                </c:pt>
                <c:pt idx="1514">
                  <c:v>-6.45769</c:v>
                </c:pt>
                <c:pt idx="1515">
                  <c:v>-6.46331</c:v>
                </c:pt>
                <c:pt idx="1516">
                  <c:v>-6.46676</c:v>
                </c:pt>
                <c:pt idx="1517">
                  <c:v>-6.46796</c:v>
                </c:pt>
                <c:pt idx="1518">
                  <c:v>-6.467</c:v>
                </c:pt>
                <c:pt idx="1519">
                  <c:v>-6.46643</c:v>
                </c:pt>
                <c:pt idx="1520">
                  <c:v>-6.46738</c:v>
                </c:pt>
                <c:pt idx="1521">
                  <c:v>-6.47015</c:v>
                </c:pt>
                <c:pt idx="1522">
                  <c:v>-6.47483</c:v>
                </c:pt>
                <c:pt idx="1523">
                  <c:v>-6.48026</c:v>
                </c:pt>
                <c:pt idx="1524">
                  <c:v>-6.48459</c:v>
                </c:pt>
                <c:pt idx="1525">
                  <c:v>-6.48752</c:v>
                </c:pt>
                <c:pt idx="1526">
                  <c:v>-6.49097</c:v>
                </c:pt>
                <c:pt idx="1527">
                  <c:v>-6.49386</c:v>
                </c:pt>
                <c:pt idx="1528">
                  <c:v>-6.49591</c:v>
                </c:pt>
                <c:pt idx="1529">
                  <c:v>-6.49842</c:v>
                </c:pt>
                <c:pt idx="1530">
                  <c:v>-6.49947</c:v>
                </c:pt>
                <c:pt idx="1531">
                  <c:v>-6.5003</c:v>
                </c:pt>
                <c:pt idx="1532">
                  <c:v>-6.50249</c:v>
                </c:pt>
                <c:pt idx="1533">
                  <c:v>-6.50333</c:v>
                </c:pt>
                <c:pt idx="1534">
                  <c:v>-6.50318</c:v>
                </c:pt>
                <c:pt idx="1535">
                  <c:v>-6.50497</c:v>
                </c:pt>
                <c:pt idx="1536">
                  <c:v>-6.50946</c:v>
                </c:pt>
                <c:pt idx="1537">
                  <c:v>-6.51509</c:v>
                </c:pt>
                <c:pt idx="1538">
                  <c:v>-6.51981</c:v>
                </c:pt>
                <c:pt idx="1539">
                  <c:v>-6.52346</c:v>
                </c:pt>
                <c:pt idx="1540">
                  <c:v>-6.52819</c:v>
                </c:pt>
                <c:pt idx="1541">
                  <c:v>-6.53525</c:v>
                </c:pt>
                <c:pt idx="1542">
                  <c:v>-6.54276</c:v>
                </c:pt>
                <c:pt idx="1543">
                  <c:v>-6.55041</c:v>
                </c:pt>
                <c:pt idx="1544">
                  <c:v>-6.56001</c:v>
                </c:pt>
                <c:pt idx="1545">
                  <c:v>-6.57074</c:v>
                </c:pt>
                <c:pt idx="1546">
                  <c:v>-6.58096</c:v>
                </c:pt>
                <c:pt idx="1547">
                  <c:v>-6.58832</c:v>
                </c:pt>
                <c:pt idx="1548">
                  <c:v>-6.59061</c:v>
                </c:pt>
                <c:pt idx="1549">
                  <c:v>-6.58951</c:v>
                </c:pt>
                <c:pt idx="1550">
                  <c:v>-6.5875</c:v>
                </c:pt>
                <c:pt idx="1551">
                  <c:v>-6.58471</c:v>
                </c:pt>
                <c:pt idx="1552">
                  <c:v>-6.58154</c:v>
                </c:pt>
                <c:pt idx="1553">
                  <c:v>-6.58019</c:v>
                </c:pt>
                <c:pt idx="1554">
                  <c:v>-6.58045</c:v>
                </c:pt>
                <c:pt idx="1555">
                  <c:v>-6.58014</c:v>
                </c:pt>
                <c:pt idx="1556">
                  <c:v>-6.57896</c:v>
                </c:pt>
                <c:pt idx="1557">
                  <c:v>-6.57676</c:v>
                </c:pt>
                <c:pt idx="1558">
                  <c:v>-6.5746</c:v>
                </c:pt>
                <c:pt idx="1559">
                  <c:v>-6.57385</c:v>
                </c:pt>
                <c:pt idx="1560">
                  <c:v>-6.57396</c:v>
                </c:pt>
                <c:pt idx="1561">
                  <c:v>-6.57478</c:v>
                </c:pt>
                <c:pt idx="1562">
                  <c:v>-6.57697</c:v>
                </c:pt>
                <c:pt idx="1563">
                  <c:v>-6.58001</c:v>
                </c:pt>
                <c:pt idx="1564">
                  <c:v>-6.58081</c:v>
                </c:pt>
                <c:pt idx="1565">
                  <c:v>-6.57983</c:v>
                </c:pt>
                <c:pt idx="1566">
                  <c:v>-6.58048</c:v>
                </c:pt>
                <c:pt idx="1567">
                  <c:v>-6.58148</c:v>
                </c:pt>
                <c:pt idx="1568">
                  <c:v>-6.58003</c:v>
                </c:pt>
                <c:pt idx="1569">
                  <c:v>-6.57556</c:v>
                </c:pt>
                <c:pt idx="1570">
                  <c:v>-6.57102</c:v>
                </c:pt>
                <c:pt idx="1571">
                  <c:v>-6.56911</c:v>
                </c:pt>
                <c:pt idx="1572">
                  <c:v>-6.56877</c:v>
                </c:pt>
                <c:pt idx="1573">
                  <c:v>-6.56893</c:v>
                </c:pt>
                <c:pt idx="1574">
                  <c:v>-6.5686</c:v>
                </c:pt>
                <c:pt idx="1575">
                  <c:v>-6.56969</c:v>
                </c:pt>
                <c:pt idx="1576">
                  <c:v>-6.57273</c:v>
                </c:pt>
                <c:pt idx="1577">
                  <c:v>-6.57384</c:v>
                </c:pt>
                <c:pt idx="1578">
                  <c:v>-6.57393</c:v>
                </c:pt>
                <c:pt idx="1579">
                  <c:v>-6.57498</c:v>
                </c:pt>
                <c:pt idx="1580">
                  <c:v>-6.57658</c:v>
                </c:pt>
                <c:pt idx="1581">
                  <c:v>-6.57678</c:v>
                </c:pt>
                <c:pt idx="1582">
                  <c:v>-6.57501</c:v>
                </c:pt>
                <c:pt idx="1583">
                  <c:v>-6.57288</c:v>
                </c:pt>
                <c:pt idx="1584">
                  <c:v>-6.56826</c:v>
                </c:pt>
                <c:pt idx="1585">
                  <c:v>-6.56053</c:v>
                </c:pt>
                <c:pt idx="1586">
                  <c:v>-6.54969</c:v>
                </c:pt>
                <c:pt idx="1587">
                  <c:v>-6.53505</c:v>
                </c:pt>
                <c:pt idx="1588">
                  <c:v>-6.52025</c:v>
                </c:pt>
                <c:pt idx="1589">
                  <c:v>-6.50721</c:v>
                </c:pt>
                <c:pt idx="1590">
                  <c:v>-6.49641</c:v>
                </c:pt>
                <c:pt idx="1591">
                  <c:v>-6.4859</c:v>
                </c:pt>
                <c:pt idx="1592">
                  <c:v>-6.47462</c:v>
                </c:pt>
                <c:pt idx="1593">
                  <c:v>-6.46479</c:v>
                </c:pt>
                <c:pt idx="1594">
                  <c:v>-6.45403</c:v>
                </c:pt>
                <c:pt idx="1595">
                  <c:v>-6.44165</c:v>
                </c:pt>
                <c:pt idx="1596">
                  <c:v>-6.43139</c:v>
                </c:pt>
                <c:pt idx="1597">
                  <c:v>-6.42331</c:v>
                </c:pt>
                <c:pt idx="1598">
                  <c:v>-6.41497</c:v>
                </c:pt>
                <c:pt idx="1599">
                  <c:v>-6.40491</c:v>
                </c:pt>
                <c:pt idx="1600">
                  <c:v>-6.39291</c:v>
                </c:pt>
                <c:pt idx="1601">
                  <c:v>-6.38047</c:v>
                </c:pt>
                <c:pt idx="1602">
                  <c:v>-6.3695</c:v>
                </c:pt>
                <c:pt idx="1603">
                  <c:v>-6.35901</c:v>
                </c:pt>
                <c:pt idx="1604">
                  <c:v>-6.34938</c:v>
                </c:pt>
                <c:pt idx="1605">
                  <c:v>-6.34276</c:v>
                </c:pt>
                <c:pt idx="1606">
                  <c:v>-6.33694</c:v>
                </c:pt>
                <c:pt idx="1607">
                  <c:v>-6.32977</c:v>
                </c:pt>
                <c:pt idx="1608">
                  <c:v>-6.32067</c:v>
                </c:pt>
                <c:pt idx="1609">
                  <c:v>-6.30937</c:v>
                </c:pt>
                <c:pt idx="1610">
                  <c:v>-6.29736</c:v>
                </c:pt>
                <c:pt idx="1611">
                  <c:v>-6.28578</c:v>
                </c:pt>
                <c:pt idx="1612">
                  <c:v>-6.27433</c:v>
                </c:pt>
                <c:pt idx="1613">
                  <c:v>-6.26386</c:v>
                </c:pt>
                <c:pt idx="1614">
                  <c:v>-6.25592</c:v>
                </c:pt>
                <c:pt idx="1615">
                  <c:v>-6.24704</c:v>
                </c:pt>
                <c:pt idx="1616">
                  <c:v>-6.2343</c:v>
                </c:pt>
                <c:pt idx="1617">
                  <c:v>-6.22179</c:v>
                </c:pt>
                <c:pt idx="1618">
                  <c:v>-6.20865</c:v>
                </c:pt>
                <c:pt idx="1619">
                  <c:v>-6.19136</c:v>
                </c:pt>
                <c:pt idx="1620">
                  <c:v>-6.17147</c:v>
                </c:pt>
                <c:pt idx="1621">
                  <c:v>-6.15071</c:v>
                </c:pt>
                <c:pt idx="1622">
                  <c:v>-6.13069</c:v>
                </c:pt>
                <c:pt idx="1623">
                  <c:v>-6.11026</c:v>
                </c:pt>
                <c:pt idx="1624">
                  <c:v>-6.0884</c:v>
                </c:pt>
                <c:pt idx="1625">
                  <c:v>-6.06456</c:v>
                </c:pt>
                <c:pt idx="1626">
                  <c:v>-6.03936</c:v>
                </c:pt>
                <c:pt idx="1627">
                  <c:v>-6.01691</c:v>
                </c:pt>
                <c:pt idx="1628">
                  <c:v>-5.9915</c:v>
                </c:pt>
                <c:pt idx="1629">
                  <c:v>-5.96098</c:v>
                </c:pt>
                <c:pt idx="1630">
                  <c:v>-5.93408</c:v>
                </c:pt>
                <c:pt idx="1631">
                  <c:v>-5.90984</c:v>
                </c:pt>
                <c:pt idx="1632">
                  <c:v>-5.88267</c:v>
                </c:pt>
                <c:pt idx="1633">
                  <c:v>-5.85238</c:v>
                </c:pt>
                <c:pt idx="1634">
                  <c:v>-5.82318</c:v>
                </c:pt>
                <c:pt idx="1635">
                  <c:v>-5.797</c:v>
                </c:pt>
                <c:pt idx="1636">
                  <c:v>-5.77198</c:v>
                </c:pt>
                <c:pt idx="1637">
                  <c:v>-5.75015</c:v>
                </c:pt>
                <c:pt idx="1638">
                  <c:v>-5.72935</c:v>
                </c:pt>
                <c:pt idx="1639">
                  <c:v>-5.70429</c:v>
                </c:pt>
                <c:pt idx="1640">
                  <c:v>-5.67554</c:v>
                </c:pt>
                <c:pt idx="1641">
                  <c:v>-5.64101</c:v>
                </c:pt>
                <c:pt idx="1642">
                  <c:v>-5.60474</c:v>
                </c:pt>
                <c:pt idx="1643">
                  <c:v>-5.5721</c:v>
                </c:pt>
                <c:pt idx="1644">
                  <c:v>-5.54133</c:v>
                </c:pt>
                <c:pt idx="1645">
                  <c:v>-5.50833</c:v>
                </c:pt>
                <c:pt idx="1646">
                  <c:v>-5.46929</c:v>
                </c:pt>
                <c:pt idx="1647">
                  <c:v>-5.4275</c:v>
                </c:pt>
                <c:pt idx="1648">
                  <c:v>-5.39033</c:v>
                </c:pt>
                <c:pt idx="1649">
                  <c:v>-5.351</c:v>
                </c:pt>
                <c:pt idx="1650">
                  <c:v>-5.3085</c:v>
                </c:pt>
                <c:pt idx="1651">
                  <c:v>-5.26865</c:v>
                </c:pt>
                <c:pt idx="1652">
                  <c:v>-5.23241</c:v>
                </c:pt>
                <c:pt idx="1653">
                  <c:v>-5.1916</c:v>
                </c:pt>
                <c:pt idx="1654">
                  <c:v>-5.14409</c:v>
                </c:pt>
                <c:pt idx="1655">
                  <c:v>-5.0942</c:v>
                </c:pt>
                <c:pt idx="1656">
                  <c:v>-5.04014</c:v>
                </c:pt>
                <c:pt idx="1657">
                  <c:v>-4.98232</c:v>
                </c:pt>
                <c:pt idx="1658">
                  <c:v>-4.92443</c:v>
                </c:pt>
                <c:pt idx="1659">
                  <c:v>-4.86236</c:v>
                </c:pt>
                <c:pt idx="1660">
                  <c:v>-4.79635</c:v>
                </c:pt>
                <c:pt idx="1661">
                  <c:v>-4.73336</c:v>
                </c:pt>
                <c:pt idx="1662">
                  <c:v>-4.66925</c:v>
                </c:pt>
                <c:pt idx="1663">
                  <c:v>-4.59585</c:v>
                </c:pt>
                <c:pt idx="1664">
                  <c:v>-4.5222</c:v>
                </c:pt>
                <c:pt idx="1665">
                  <c:v>-4.45285</c:v>
                </c:pt>
                <c:pt idx="1666">
                  <c:v>-4.37802</c:v>
                </c:pt>
                <c:pt idx="1667">
                  <c:v>-4.298</c:v>
                </c:pt>
                <c:pt idx="1668">
                  <c:v>-4.21572</c:v>
                </c:pt>
                <c:pt idx="1669">
                  <c:v>-4.13386</c:v>
                </c:pt>
                <c:pt idx="1670">
                  <c:v>-4.05299</c:v>
                </c:pt>
                <c:pt idx="1671">
                  <c:v>-3.96672</c:v>
                </c:pt>
                <c:pt idx="1672">
                  <c:v>-3.87617</c:v>
                </c:pt>
                <c:pt idx="1673">
                  <c:v>-3.78478</c:v>
                </c:pt>
                <c:pt idx="1674">
                  <c:v>-3.69505</c:v>
                </c:pt>
                <c:pt idx="1675">
                  <c:v>-3.60304</c:v>
                </c:pt>
                <c:pt idx="1676">
                  <c:v>-3.50775</c:v>
                </c:pt>
                <c:pt idx="1677">
                  <c:v>-3.41271</c:v>
                </c:pt>
                <c:pt idx="1678">
                  <c:v>-3.31816</c:v>
                </c:pt>
                <c:pt idx="1679">
                  <c:v>-3.22492</c:v>
                </c:pt>
                <c:pt idx="1680">
                  <c:v>-3.13262</c:v>
                </c:pt>
                <c:pt idx="1681">
                  <c:v>-3.03413</c:v>
                </c:pt>
                <c:pt idx="1682">
                  <c:v>-2.92965</c:v>
                </c:pt>
                <c:pt idx="1683">
                  <c:v>-2.82311</c:v>
                </c:pt>
                <c:pt idx="1684">
                  <c:v>-2.71771</c:v>
                </c:pt>
                <c:pt idx="1685">
                  <c:v>-2.61259</c:v>
                </c:pt>
                <c:pt idx="1686">
                  <c:v>-2.50538</c:v>
                </c:pt>
                <c:pt idx="1687">
                  <c:v>-2.39603</c:v>
                </c:pt>
                <c:pt idx="1688">
                  <c:v>-2.28555</c:v>
                </c:pt>
                <c:pt idx="1689">
                  <c:v>-2.17222</c:v>
                </c:pt>
                <c:pt idx="1690">
                  <c:v>-2.05936</c:v>
                </c:pt>
                <c:pt idx="1691">
                  <c:v>-1.94973</c:v>
                </c:pt>
                <c:pt idx="1692">
                  <c:v>-1.83523</c:v>
                </c:pt>
                <c:pt idx="1693">
                  <c:v>-1.72482</c:v>
                </c:pt>
                <c:pt idx="1694">
                  <c:v>-1.6328</c:v>
                </c:pt>
                <c:pt idx="1695">
                  <c:v>-1.54424</c:v>
                </c:pt>
                <c:pt idx="1696">
                  <c:v>-1.45289</c:v>
                </c:pt>
                <c:pt idx="1697">
                  <c:v>-1.36525</c:v>
                </c:pt>
                <c:pt idx="1698">
                  <c:v>-1.27706</c:v>
                </c:pt>
                <c:pt idx="1699">
                  <c:v>-1.18694</c:v>
                </c:pt>
                <c:pt idx="1700">
                  <c:v>-1.10089</c:v>
                </c:pt>
                <c:pt idx="1701">
                  <c:v>-1.02505</c:v>
                </c:pt>
                <c:pt idx="1702">
                  <c:v>-0.950766</c:v>
                </c:pt>
                <c:pt idx="1703">
                  <c:v>-0.877477</c:v>
                </c:pt>
                <c:pt idx="1704">
                  <c:v>-0.809778</c:v>
                </c:pt>
                <c:pt idx="1705">
                  <c:v>-0.737411</c:v>
                </c:pt>
                <c:pt idx="1706">
                  <c:v>-0.668273</c:v>
                </c:pt>
                <c:pt idx="1707">
                  <c:v>-0.613314</c:v>
                </c:pt>
                <c:pt idx="1708">
                  <c:v>-0.5699</c:v>
                </c:pt>
                <c:pt idx="1709">
                  <c:v>-0.530662</c:v>
                </c:pt>
                <c:pt idx="1710">
                  <c:v>-0.495893</c:v>
                </c:pt>
                <c:pt idx="1711">
                  <c:v>-0.465151</c:v>
                </c:pt>
                <c:pt idx="1712">
                  <c:v>-0.431598</c:v>
                </c:pt>
                <c:pt idx="1713">
                  <c:v>-0.398191</c:v>
                </c:pt>
                <c:pt idx="1714">
                  <c:v>-0.366822</c:v>
                </c:pt>
                <c:pt idx="1715">
                  <c:v>-0.336715</c:v>
                </c:pt>
                <c:pt idx="1716">
                  <c:v>-0.309684</c:v>
                </c:pt>
                <c:pt idx="1717">
                  <c:v>-0.289175</c:v>
                </c:pt>
                <c:pt idx="1718">
                  <c:v>-0.273933</c:v>
                </c:pt>
                <c:pt idx="1719">
                  <c:v>-0.258909</c:v>
                </c:pt>
                <c:pt idx="1720">
                  <c:v>-0.247139</c:v>
                </c:pt>
                <c:pt idx="1721">
                  <c:v>-0.235494</c:v>
                </c:pt>
                <c:pt idx="1722">
                  <c:v>-0.219733</c:v>
                </c:pt>
                <c:pt idx="1723">
                  <c:v>-0.198999</c:v>
                </c:pt>
                <c:pt idx="1724">
                  <c:v>-0.175919</c:v>
                </c:pt>
                <c:pt idx="1725">
                  <c:v>-0.161961</c:v>
                </c:pt>
                <c:pt idx="1726">
                  <c:v>-0.155651</c:v>
                </c:pt>
                <c:pt idx="1727">
                  <c:v>-0.147393</c:v>
                </c:pt>
                <c:pt idx="1728">
                  <c:v>-0.128781</c:v>
                </c:pt>
                <c:pt idx="1729">
                  <c:v>-0.103786</c:v>
                </c:pt>
                <c:pt idx="1730">
                  <c:v>-0.089871</c:v>
                </c:pt>
                <c:pt idx="1731">
                  <c:v>-0.0728402</c:v>
                </c:pt>
                <c:pt idx="1732">
                  <c:v>-0.0540936</c:v>
                </c:pt>
                <c:pt idx="1733">
                  <c:v>-0.0491464</c:v>
                </c:pt>
                <c:pt idx="1734">
                  <c:v>-0.0441129</c:v>
                </c:pt>
                <c:pt idx="1735">
                  <c:v>-0.028044</c:v>
                </c:pt>
                <c:pt idx="1736">
                  <c:v>-0.00313743</c:v>
                </c:pt>
                <c:pt idx="1737">
                  <c:v>0.0206133</c:v>
                </c:pt>
                <c:pt idx="1738">
                  <c:v>0.0379043</c:v>
                </c:pt>
                <c:pt idx="1739">
                  <c:v>0.0500649</c:v>
                </c:pt>
                <c:pt idx="1740">
                  <c:v>0.0596613</c:v>
                </c:pt>
                <c:pt idx="1741">
                  <c:v>0.0805653</c:v>
                </c:pt>
                <c:pt idx="1742">
                  <c:v>0.097688</c:v>
                </c:pt>
                <c:pt idx="1743">
                  <c:v>0.105302</c:v>
                </c:pt>
                <c:pt idx="1744">
                  <c:v>0.12289</c:v>
                </c:pt>
                <c:pt idx="1745">
                  <c:v>0.141606</c:v>
                </c:pt>
                <c:pt idx="1746">
                  <c:v>0.152689</c:v>
                </c:pt>
                <c:pt idx="1747">
                  <c:v>0.157962</c:v>
                </c:pt>
                <c:pt idx="1748">
                  <c:v>0.160042</c:v>
                </c:pt>
                <c:pt idx="1749">
                  <c:v>0.163583</c:v>
                </c:pt>
                <c:pt idx="1750">
                  <c:v>0.163745</c:v>
                </c:pt>
                <c:pt idx="1751">
                  <c:v>0.161363</c:v>
                </c:pt>
                <c:pt idx="1752">
                  <c:v>0.161035</c:v>
                </c:pt>
                <c:pt idx="1753">
                  <c:v>0.161203</c:v>
                </c:pt>
                <c:pt idx="1754">
                  <c:v>0.165338</c:v>
                </c:pt>
                <c:pt idx="1755">
                  <c:v>0.170148</c:v>
                </c:pt>
                <c:pt idx="1756">
                  <c:v>0.16808</c:v>
                </c:pt>
                <c:pt idx="1757">
                  <c:v>0.160794</c:v>
                </c:pt>
                <c:pt idx="1758">
                  <c:v>0.159321</c:v>
                </c:pt>
                <c:pt idx="1759">
                  <c:v>0.154833</c:v>
                </c:pt>
                <c:pt idx="1760">
                  <c:v>0.146366</c:v>
                </c:pt>
                <c:pt idx="1761">
                  <c:v>0.147395</c:v>
                </c:pt>
                <c:pt idx="1762">
                  <c:v>0.148786</c:v>
                </c:pt>
                <c:pt idx="1763">
                  <c:v>0.148102</c:v>
                </c:pt>
                <c:pt idx="1764">
                  <c:v>0.152143</c:v>
                </c:pt>
                <c:pt idx="1765">
                  <c:v>0.161036</c:v>
                </c:pt>
                <c:pt idx="1766">
                  <c:v>0.166644</c:v>
                </c:pt>
                <c:pt idx="1767">
                  <c:v>0.164816</c:v>
                </c:pt>
                <c:pt idx="1768">
                  <c:v>0.170364</c:v>
                </c:pt>
                <c:pt idx="1769">
                  <c:v>0.17118</c:v>
                </c:pt>
                <c:pt idx="1770">
                  <c:v>0.169194</c:v>
                </c:pt>
                <c:pt idx="1771">
                  <c:v>0.179708</c:v>
                </c:pt>
                <c:pt idx="1772">
                  <c:v>0.184966</c:v>
                </c:pt>
                <c:pt idx="1773">
                  <c:v>0.193014</c:v>
                </c:pt>
                <c:pt idx="1774">
                  <c:v>0.20574</c:v>
                </c:pt>
                <c:pt idx="1775">
                  <c:v>0.208904</c:v>
                </c:pt>
                <c:pt idx="1776">
                  <c:v>0.20344</c:v>
                </c:pt>
                <c:pt idx="1777">
                  <c:v>0.197596</c:v>
                </c:pt>
                <c:pt idx="1778">
                  <c:v>0.191878</c:v>
                </c:pt>
                <c:pt idx="1779">
                  <c:v>0.174409</c:v>
                </c:pt>
                <c:pt idx="1780">
                  <c:v>0.158904</c:v>
                </c:pt>
                <c:pt idx="1781">
                  <c:v>0.158509</c:v>
                </c:pt>
                <c:pt idx="1782">
                  <c:v>0.153876</c:v>
                </c:pt>
                <c:pt idx="1783">
                  <c:v>0.14769</c:v>
                </c:pt>
                <c:pt idx="1784">
                  <c:v>0.144408</c:v>
                </c:pt>
                <c:pt idx="1785">
                  <c:v>0.137997</c:v>
                </c:pt>
                <c:pt idx="1786">
                  <c:v>0.118759</c:v>
                </c:pt>
                <c:pt idx="1787">
                  <c:v>0.0938484</c:v>
                </c:pt>
                <c:pt idx="1788">
                  <c:v>0.0747717</c:v>
                </c:pt>
                <c:pt idx="1789">
                  <c:v>0.0679912</c:v>
                </c:pt>
                <c:pt idx="1790">
                  <c:v>0.0685088</c:v>
                </c:pt>
                <c:pt idx="1791">
                  <c:v>0.0625504</c:v>
                </c:pt>
                <c:pt idx="1792">
                  <c:v>0.0487443</c:v>
                </c:pt>
                <c:pt idx="1793">
                  <c:v>0.0404339</c:v>
                </c:pt>
                <c:pt idx="1794">
                  <c:v>0.0324758</c:v>
                </c:pt>
                <c:pt idx="1795">
                  <c:v>0.0136544</c:v>
                </c:pt>
                <c:pt idx="1796">
                  <c:v>-0.000667944</c:v>
                </c:pt>
                <c:pt idx="1797">
                  <c:v>0.00128819</c:v>
                </c:pt>
                <c:pt idx="1798">
                  <c:v>0.0119555</c:v>
                </c:pt>
                <c:pt idx="1799">
                  <c:v>0.0220936</c:v>
                </c:pt>
                <c:pt idx="1800">
                  <c:v>0.0193828</c:v>
                </c:pt>
                <c:pt idx="1801">
                  <c:v>0.012952</c:v>
                </c:pt>
                <c:pt idx="1802">
                  <c:v>0.0150582</c:v>
                </c:pt>
                <c:pt idx="1803">
                  <c:v>0.014083</c:v>
                </c:pt>
                <c:pt idx="1804">
                  <c:v>0.00921311</c:v>
                </c:pt>
                <c:pt idx="1805">
                  <c:v>0.0103002</c:v>
                </c:pt>
                <c:pt idx="1806">
                  <c:v>0.0164089</c:v>
                </c:pt>
                <c:pt idx="1807">
                  <c:v>0.0173402</c:v>
                </c:pt>
                <c:pt idx="1808">
                  <c:v>0.0210993</c:v>
                </c:pt>
                <c:pt idx="1809">
                  <c:v>0.0218382</c:v>
                </c:pt>
                <c:pt idx="1810">
                  <c:v>0.0093794</c:v>
                </c:pt>
                <c:pt idx="1811">
                  <c:v>0.00161034</c:v>
                </c:pt>
                <c:pt idx="1812">
                  <c:v>-0.00750476</c:v>
                </c:pt>
                <c:pt idx="1813">
                  <c:v>-0.0263539</c:v>
                </c:pt>
                <c:pt idx="1814">
                  <c:v>-0.0336015</c:v>
                </c:pt>
                <c:pt idx="1815">
                  <c:v>-0.0384415</c:v>
                </c:pt>
                <c:pt idx="1816">
                  <c:v>-0.0495173</c:v>
                </c:pt>
                <c:pt idx="1817">
                  <c:v>-0.0552056</c:v>
                </c:pt>
                <c:pt idx="1818">
                  <c:v>-0.0596504</c:v>
                </c:pt>
                <c:pt idx="1819">
                  <c:v>-0.0713315</c:v>
                </c:pt>
                <c:pt idx="1820">
                  <c:v>-0.0864233</c:v>
                </c:pt>
                <c:pt idx="1821">
                  <c:v>-0.0967018</c:v>
                </c:pt>
                <c:pt idx="1822">
                  <c:v>-0.106203</c:v>
                </c:pt>
                <c:pt idx="1823">
                  <c:v>-0.116684</c:v>
                </c:pt>
                <c:pt idx="1824">
                  <c:v>-0.12237</c:v>
                </c:pt>
                <c:pt idx="1825">
                  <c:v>-0.128753</c:v>
                </c:pt>
                <c:pt idx="1826">
                  <c:v>-0.139379</c:v>
                </c:pt>
                <c:pt idx="1827">
                  <c:v>-0.151386</c:v>
                </c:pt>
                <c:pt idx="1828">
                  <c:v>-0.162696</c:v>
                </c:pt>
                <c:pt idx="1829">
                  <c:v>-0.172136</c:v>
                </c:pt>
                <c:pt idx="1830">
                  <c:v>-0.177076</c:v>
                </c:pt>
                <c:pt idx="1831">
                  <c:v>-0.17711</c:v>
                </c:pt>
                <c:pt idx="1832">
                  <c:v>-0.178869</c:v>
                </c:pt>
                <c:pt idx="1833">
                  <c:v>-0.182184</c:v>
                </c:pt>
                <c:pt idx="1834">
                  <c:v>-0.180949</c:v>
                </c:pt>
                <c:pt idx="1835">
                  <c:v>-0.181108</c:v>
                </c:pt>
                <c:pt idx="1836">
                  <c:v>-0.186073</c:v>
                </c:pt>
                <c:pt idx="1837">
                  <c:v>-0.191234</c:v>
                </c:pt>
                <c:pt idx="1838">
                  <c:v>-0.193944</c:v>
                </c:pt>
                <c:pt idx="1839">
                  <c:v>-0.196296</c:v>
                </c:pt>
                <c:pt idx="1840">
                  <c:v>-0.201026</c:v>
                </c:pt>
                <c:pt idx="1841">
                  <c:v>-0.206799</c:v>
                </c:pt>
                <c:pt idx="1842">
                  <c:v>-0.213736</c:v>
                </c:pt>
                <c:pt idx="1843">
                  <c:v>-0.220434</c:v>
                </c:pt>
                <c:pt idx="1844">
                  <c:v>-0.224855</c:v>
                </c:pt>
                <c:pt idx="1845">
                  <c:v>-0.231057</c:v>
                </c:pt>
                <c:pt idx="1846">
                  <c:v>-0.239561</c:v>
                </c:pt>
                <c:pt idx="1847">
                  <c:v>-0.248769</c:v>
                </c:pt>
                <c:pt idx="1848">
                  <c:v>-0.260712</c:v>
                </c:pt>
                <c:pt idx="1849">
                  <c:v>-0.276525</c:v>
                </c:pt>
                <c:pt idx="1850">
                  <c:v>-0.292532</c:v>
                </c:pt>
                <c:pt idx="1851">
                  <c:v>-0.304814</c:v>
                </c:pt>
                <c:pt idx="1852">
                  <c:v>-0.315325</c:v>
                </c:pt>
                <c:pt idx="1853">
                  <c:v>-0.324757</c:v>
                </c:pt>
                <c:pt idx="1854">
                  <c:v>-0.331752</c:v>
                </c:pt>
                <c:pt idx="1855">
                  <c:v>-0.339384</c:v>
                </c:pt>
                <c:pt idx="1856">
                  <c:v>-0.349726</c:v>
                </c:pt>
                <c:pt idx="1857">
                  <c:v>-0.360966</c:v>
                </c:pt>
                <c:pt idx="1858">
                  <c:v>-0.37193</c:v>
                </c:pt>
                <c:pt idx="1859">
                  <c:v>-0.382759</c:v>
                </c:pt>
                <c:pt idx="1860">
                  <c:v>-0.3935</c:v>
                </c:pt>
                <c:pt idx="1861">
                  <c:v>-0.404554</c:v>
                </c:pt>
                <c:pt idx="1862">
                  <c:v>-0.414789</c:v>
                </c:pt>
                <c:pt idx="1863">
                  <c:v>-0.422185</c:v>
                </c:pt>
                <c:pt idx="1864">
                  <c:v>-0.430165</c:v>
                </c:pt>
                <c:pt idx="1865">
                  <c:v>-0.438704</c:v>
                </c:pt>
                <c:pt idx="1866">
                  <c:v>-0.446284</c:v>
                </c:pt>
                <c:pt idx="1867">
                  <c:v>-0.450529</c:v>
                </c:pt>
                <c:pt idx="1868">
                  <c:v>-0.451407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5507344"/>
        <c:axId val="-2119058432"/>
      </c:scatterChart>
      <c:valAx>
        <c:axId val="-214550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058432"/>
        <c:crosses val="autoZero"/>
        <c:crossBetween val="midCat"/>
      </c:valAx>
      <c:valAx>
        <c:axId val="-211905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507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6CA-0663-BA44-960E-2E5D8BB9E52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7106-833C-8D4E-8406-B5593A97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6CA-0663-BA44-960E-2E5D8BB9E52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7106-833C-8D4E-8406-B5593A97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6CA-0663-BA44-960E-2E5D8BB9E52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7106-833C-8D4E-8406-B5593A97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6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6CA-0663-BA44-960E-2E5D8BB9E52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7106-833C-8D4E-8406-B5593A97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3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6CA-0663-BA44-960E-2E5D8BB9E52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7106-833C-8D4E-8406-B5593A97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6CA-0663-BA44-960E-2E5D8BB9E52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7106-833C-8D4E-8406-B5593A97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6CA-0663-BA44-960E-2E5D8BB9E52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7106-833C-8D4E-8406-B5593A97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6CA-0663-BA44-960E-2E5D8BB9E52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7106-833C-8D4E-8406-B5593A97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6CA-0663-BA44-960E-2E5D8BB9E52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7106-833C-8D4E-8406-B5593A97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1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6CA-0663-BA44-960E-2E5D8BB9E52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7106-833C-8D4E-8406-B5593A97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6CA-0663-BA44-960E-2E5D8BB9E52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7106-833C-8D4E-8406-B5593A97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7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F96CA-0663-BA44-960E-2E5D8BB9E52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87106-833C-8D4E-8406-B5593A97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1875" y="1062402"/>
            <a:ext cx="10288249" cy="2387600"/>
          </a:xfrm>
        </p:spPr>
        <p:txBody>
          <a:bodyPr/>
          <a:lstStyle/>
          <a:p>
            <a:r>
              <a:rPr lang="zh-CN" altLang="en-US" dirty="0" smtClean="0"/>
              <a:t>苎麻纤维</a:t>
            </a:r>
            <a:r>
              <a:rPr lang="zh-CN" altLang="en-US" smtClean="0"/>
              <a:t>改良</a:t>
            </a:r>
            <a:r>
              <a:rPr lang="zh-CN" altLang="en-US" smtClean="0"/>
              <a:t>聚丙烯复合材料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唐小吉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0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原料选择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我国是麻类纤维种植和应用大国，特别是苎麻种植位居世界首位，所以苎麻纤维又称</a:t>
            </a:r>
            <a:r>
              <a:rPr lang="en-US" dirty="0"/>
              <a:t>“</a:t>
            </a:r>
            <a:r>
              <a:rPr lang="zh-CN" altLang="en-US" dirty="0"/>
              <a:t>中国 草</a:t>
            </a:r>
            <a:r>
              <a:rPr lang="en-US" dirty="0"/>
              <a:t>”</a:t>
            </a:r>
            <a:r>
              <a:rPr lang="zh-CN" altLang="en-US" dirty="0"/>
              <a:t>。大力开发和利用本国资源丰富的麻类纤维，不仅有利于创造经济价值，而且有利于保护生 态环境，意义非常深远。苎麻纤维具有价廉、质轻、可降解等优点，其作为高性能增强体广泛应用于增强聚丙烯。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2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12" y="229432"/>
            <a:ext cx="6397468" cy="63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2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原料处理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2934" cy="4351338"/>
          </a:xfrm>
        </p:spPr>
        <p:txBody>
          <a:bodyPr/>
          <a:lstStyle/>
          <a:p>
            <a:r>
              <a:rPr lang="zh-CN" altLang="en-US" dirty="0" smtClean="0"/>
              <a:t>将苎麻纤维分别剪成</a:t>
            </a:r>
            <a:r>
              <a:rPr lang="en-US" altLang="zh-CN" dirty="0" smtClean="0"/>
              <a:t>5mm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10mm</a:t>
            </a:r>
            <a:r>
              <a:rPr lang="zh-CN" altLang="en-US" dirty="0" smtClean="0"/>
              <a:t>，浸泡在</a:t>
            </a:r>
            <a:r>
              <a:rPr lang="en-US" altLang="zh-CN" dirty="0" smtClean="0"/>
              <a:t>10%NaOH</a:t>
            </a:r>
            <a:r>
              <a:rPr lang="zh-CN" altLang="en-US" dirty="0" smtClean="0"/>
              <a:t>溶液中</a:t>
            </a:r>
            <a:r>
              <a:rPr lang="en-US" altLang="zh-CN" dirty="0" smtClean="0"/>
              <a:t>5h</a:t>
            </a:r>
            <a:r>
              <a:rPr lang="zh-CN" altLang="en-US" dirty="0" smtClean="0"/>
              <a:t>，然后用酸中和成中性，并洗涤、滤出水分，并在真空烘箱中烘干备用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36" y="149901"/>
            <a:ext cx="4931764" cy="657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9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将处理过的</a:t>
            </a:r>
            <a:r>
              <a:rPr lang="en-US" altLang="zh-CN" dirty="0" smtClean="0"/>
              <a:t>5mm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10mm</a:t>
            </a:r>
            <a:r>
              <a:rPr lang="zh-CN" altLang="en-US" dirty="0" smtClean="0"/>
              <a:t>的苎麻纤维和未处理的</a:t>
            </a:r>
            <a:r>
              <a:rPr lang="en-US" altLang="zh-CN" dirty="0" smtClean="0"/>
              <a:t>5mm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10mm</a:t>
            </a:r>
            <a:r>
              <a:rPr lang="zh-CN" altLang="en-US" dirty="0" smtClean="0"/>
              <a:t>苎麻纤维分别做红外检测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苎麻</a:t>
            </a:r>
            <a:r>
              <a:rPr lang="en-US" altLang="zh-CN" dirty="0" smtClean="0"/>
              <a:t>-</a:t>
            </a:r>
            <a:r>
              <a:rPr lang="zh-CN" altLang="en-US" dirty="0" smtClean="0"/>
              <a:t>处理前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157427"/>
              </p:ext>
            </p:extLst>
          </p:nvPr>
        </p:nvGraphicFramePr>
        <p:xfrm>
          <a:off x="733269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075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苎麻</a:t>
            </a:r>
            <a:r>
              <a:rPr lang="en-US" altLang="zh-CN" dirty="0" smtClean="0"/>
              <a:t>-</a:t>
            </a:r>
            <a:r>
              <a:rPr lang="zh-CN" altLang="en-US" dirty="0" smtClean="0"/>
              <a:t>处理后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930666"/>
              </p:ext>
            </p:extLst>
          </p:nvPr>
        </p:nvGraphicFramePr>
        <p:xfrm>
          <a:off x="673309" y="157079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086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将处理过的苎麻纤维分别按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30%</a:t>
            </a:r>
            <a:r>
              <a:rPr lang="zh-CN" altLang="en-US" dirty="0" smtClean="0"/>
              <a:t>的比例与聚丙烯混合注塑，制成不同的样条</a:t>
            </a:r>
            <a:endParaRPr lang="en-US" altLang="zh-CN" dirty="0" smtClean="0"/>
          </a:p>
          <a:p>
            <a:r>
              <a:rPr lang="zh-CN" altLang="en-US" dirty="0" smtClean="0"/>
              <a:t>将上述制成的样条分别进行力学性能、流变性、粘弹性、热学性能、阻燃性、加工特性的检测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223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DengXian</vt:lpstr>
      <vt:lpstr>DengXian Light</vt:lpstr>
      <vt:lpstr>Arial</vt:lpstr>
      <vt:lpstr>Office Theme</vt:lpstr>
      <vt:lpstr>苎麻纤维改良聚丙烯复合材料</vt:lpstr>
      <vt:lpstr>原料选择</vt:lpstr>
      <vt:lpstr>PowerPoint Presentation</vt:lpstr>
      <vt:lpstr>原料处理</vt:lpstr>
      <vt:lpstr>表征</vt:lpstr>
      <vt:lpstr>苎麻-处理前</vt:lpstr>
      <vt:lpstr>苎麻-处理后</vt:lpstr>
      <vt:lpstr>下一步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苎麻纤维改良聚丙烯</dc:title>
  <dc:creator>Microsoft Office User</dc:creator>
  <cp:lastModifiedBy>Microsoft Office User</cp:lastModifiedBy>
  <cp:revision>6</cp:revision>
  <dcterms:created xsi:type="dcterms:W3CDTF">2017-04-27T13:17:09Z</dcterms:created>
  <dcterms:modified xsi:type="dcterms:W3CDTF">2017-04-27T15:25:03Z</dcterms:modified>
</cp:coreProperties>
</file>