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EAFD76-3243-4D4B-B4AF-F128CF73E8A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242DBBF-FB21-4B9D-8A06-B5AEEE571668}">
      <dgm:prSet/>
      <dgm:spPr/>
      <dgm:t>
        <a:bodyPr/>
        <a:lstStyle/>
        <a:p>
          <a:r>
            <a:rPr lang="fr-FR" b="0" i="0"/>
            <a:t>Présentation </a:t>
          </a:r>
          <a:endParaRPr lang="en-US"/>
        </a:p>
      </dgm:t>
    </dgm:pt>
    <dgm:pt modelId="{9041D3D0-C34B-4C80-A1D5-CFF6496B952E}" type="parTrans" cxnId="{EA4C4AFF-2C42-49FF-9357-1888931DBB87}">
      <dgm:prSet/>
      <dgm:spPr/>
      <dgm:t>
        <a:bodyPr/>
        <a:lstStyle/>
        <a:p>
          <a:endParaRPr lang="en-US"/>
        </a:p>
      </dgm:t>
    </dgm:pt>
    <dgm:pt modelId="{858CA18B-1E0A-46EF-839E-8DEE284085A9}" type="sibTrans" cxnId="{EA4C4AFF-2C42-49FF-9357-1888931DBB87}">
      <dgm:prSet/>
      <dgm:spPr/>
      <dgm:t>
        <a:bodyPr/>
        <a:lstStyle/>
        <a:p>
          <a:endParaRPr lang="en-US"/>
        </a:p>
      </dgm:t>
    </dgm:pt>
    <dgm:pt modelId="{0796F328-9620-4548-A09C-1259325625E5}">
      <dgm:prSet/>
      <dgm:spPr/>
      <dgm:t>
        <a:bodyPr/>
        <a:lstStyle/>
        <a:p>
          <a:r>
            <a:rPr lang="fr-FR" b="0" i="0"/>
            <a:t>Contexte du projet </a:t>
          </a:r>
          <a:endParaRPr lang="en-US"/>
        </a:p>
      </dgm:t>
    </dgm:pt>
    <dgm:pt modelId="{04B42E47-BC46-41D1-872D-88FEB50F819C}" type="parTrans" cxnId="{FBEEEF6C-CF55-4B2E-BE02-7D80B62332E5}">
      <dgm:prSet/>
      <dgm:spPr/>
      <dgm:t>
        <a:bodyPr/>
        <a:lstStyle/>
        <a:p>
          <a:endParaRPr lang="en-US"/>
        </a:p>
      </dgm:t>
    </dgm:pt>
    <dgm:pt modelId="{DA4EE6C8-227D-417D-B428-4F9E21604EBD}" type="sibTrans" cxnId="{FBEEEF6C-CF55-4B2E-BE02-7D80B62332E5}">
      <dgm:prSet/>
      <dgm:spPr/>
      <dgm:t>
        <a:bodyPr/>
        <a:lstStyle/>
        <a:p>
          <a:endParaRPr lang="en-US"/>
        </a:p>
      </dgm:t>
    </dgm:pt>
    <dgm:pt modelId="{E1D36E69-5864-4288-B6BA-FB327D991410}">
      <dgm:prSet/>
      <dgm:spPr/>
      <dgm:t>
        <a:bodyPr/>
        <a:lstStyle/>
        <a:p>
          <a:r>
            <a:rPr lang="fr-FR" b="0" i="0"/>
            <a:t>Différents outils utilisés </a:t>
          </a:r>
          <a:endParaRPr lang="en-US"/>
        </a:p>
      </dgm:t>
    </dgm:pt>
    <dgm:pt modelId="{C6F5B996-26C9-419E-9B30-8E08D617BF60}" type="parTrans" cxnId="{224ADD5A-F773-4821-97F9-B2E286F319A6}">
      <dgm:prSet/>
      <dgm:spPr/>
      <dgm:t>
        <a:bodyPr/>
        <a:lstStyle/>
        <a:p>
          <a:endParaRPr lang="en-US"/>
        </a:p>
      </dgm:t>
    </dgm:pt>
    <dgm:pt modelId="{541A94BF-A94F-4F26-9D24-70016285413D}" type="sibTrans" cxnId="{224ADD5A-F773-4821-97F9-B2E286F319A6}">
      <dgm:prSet/>
      <dgm:spPr/>
      <dgm:t>
        <a:bodyPr/>
        <a:lstStyle/>
        <a:p>
          <a:endParaRPr lang="en-US"/>
        </a:p>
      </dgm:t>
    </dgm:pt>
    <dgm:pt modelId="{3DAF44A5-C704-4898-BD61-203C33B5C345}">
      <dgm:prSet/>
      <dgm:spPr/>
      <dgm:t>
        <a:bodyPr/>
        <a:lstStyle/>
        <a:p>
          <a:r>
            <a:rPr lang="fr-FR" b="0" i="0"/>
            <a:t>Présentation de l'interface </a:t>
          </a:r>
          <a:endParaRPr lang="en-US"/>
        </a:p>
      </dgm:t>
    </dgm:pt>
    <dgm:pt modelId="{062528D7-33A5-4A36-B686-1026B6206081}" type="parTrans" cxnId="{6C431504-AC96-43BC-8054-BA5099333E6D}">
      <dgm:prSet/>
      <dgm:spPr/>
      <dgm:t>
        <a:bodyPr/>
        <a:lstStyle/>
        <a:p>
          <a:endParaRPr lang="en-US"/>
        </a:p>
      </dgm:t>
    </dgm:pt>
    <dgm:pt modelId="{3DD01CB0-8456-4F49-BC4E-F70C3F969A47}" type="sibTrans" cxnId="{6C431504-AC96-43BC-8054-BA5099333E6D}">
      <dgm:prSet/>
      <dgm:spPr/>
      <dgm:t>
        <a:bodyPr/>
        <a:lstStyle/>
        <a:p>
          <a:endParaRPr lang="en-US"/>
        </a:p>
      </dgm:t>
    </dgm:pt>
    <dgm:pt modelId="{39291A7B-CF48-41DB-82F6-81AE7358CC69}">
      <dgm:prSet/>
      <dgm:spPr/>
      <dgm:t>
        <a:bodyPr/>
        <a:lstStyle/>
        <a:p>
          <a:r>
            <a:rPr lang="fr-FR" b="0" i="0"/>
            <a:t>Présentation du code </a:t>
          </a:r>
          <a:endParaRPr lang="en-US"/>
        </a:p>
      </dgm:t>
    </dgm:pt>
    <dgm:pt modelId="{83780448-8240-4676-B7A3-0834BA247A78}" type="parTrans" cxnId="{B973464C-FD79-4672-B7AA-7331DBB6B952}">
      <dgm:prSet/>
      <dgm:spPr/>
      <dgm:t>
        <a:bodyPr/>
        <a:lstStyle/>
        <a:p>
          <a:endParaRPr lang="en-US"/>
        </a:p>
      </dgm:t>
    </dgm:pt>
    <dgm:pt modelId="{DCBA5FAB-FE21-45A4-A220-D5E593613DB1}" type="sibTrans" cxnId="{B973464C-FD79-4672-B7AA-7331DBB6B952}">
      <dgm:prSet/>
      <dgm:spPr/>
      <dgm:t>
        <a:bodyPr/>
        <a:lstStyle/>
        <a:p>
          <a:endParaRPr lang="en-US"/>
        </a:p>
      </dgm:t>
    </dgm:pt>
    <dgm:pt modelId="{061CD17C-F8CA-4741-AF48-4A3F6AB66E78}">
      <dgm:prSet/>
      <dgm:spPr/>
      <dgm:t>
        <a:bodyPr/>
        <a:lstStyle/>
        <a:p>
          <a:r>
            <a:rPr lang="fr-FR" b="0" i="0"/>
            <a:t>Présentation des résultats de w3c</a:t>
          </a:r>
          <a:endParaRPr lang="en-US"/>
        </a:p>
      </dgm:t>
    </dgm:pt>
    <dgm:pt modelId="{CFDA6AFA-73D9-4D3C-8C02-D99EADC83C7B}" type="parTrans" cxnId="{95B9585E-1F14-4315-BCE9-603E9DADECCB}">
      <dgm:prSet/>
      <dgm:spPr/>
      <dgm:t>
        <a:bodyPr/>
        <a:lstStyle/>
        <a:p>
          <a:endParaRPr lang="en-US"/>
        </a:p>
      </dgm:t>
    </dgm:pt>
    <dgm:pt modelId="{E6530EF1-08E6-4715-9B8F-90775134255D}" type="sibTrans" cxnId="{95B9585E-1F14-4315-BCE9-603E9DADECCB}">
      <dgm:prSet/>
      <dgm:spPr/>
      <dgm:t>
        <a:bodyPr/>
        <a:lstStyle/>
        <a:p>
          <a:endParaRPr lang="en-US"/>
        </a:p>
      </dgm:t>
    </dgm:pt>
    <dgm:pt modelId="{C15FBAE8-4148-4159-8EEC-1EE7207FB567}">
      <dgm:prSet/>
      <dgm:spPr/>
      <dgm:t>
        <a:bodyPr/>
        <a:lstStyle/>
        <a:p>
          <a:r>
            <a:rPr lang="fr-FR" b="0" i="0"/>
            <a:t>Conclusion et remerciements</a:t>
          </a:r>
          <a:endParaRPr lang="en-US"/>
        </a:p>
      </dgm:t>
    </dgm:pt>
    <dgm:pt modelId="{C29E5B34-C55C-43CE-8676-A46F6D5082AB}" type="parTrans" cxnId="{F767CB63-EE8D-43C1-98DE-203CE4E5EFEC}">
      <dgm:prSet/>
      <dgm:spPr/>
      <dgm:t>
        <a:bodyPr/>
        <a:lstStyle/>
        <a:p>
          <a:endParaRPr lang="en-US"/>
        </a:p>
      </dgm:t>
    </dgm:pt>
    <dgm:pt modelId="{668AA2B6-3ADB-4C5E-BB55-D6AAE8B9AD53}" type="sibTrans" cxnId="{F767CB63-EE8D-43C1-98DE-203CE4E5EFEC}">
      <dgm:prSet/>
      <dgm:spPr/>
      <dgm:t>
        <a:bodyPr/>
        <a:lstStyle/>
        <a:p>
          <a:endParaRPr lang="en-US"/>
        </a:p>
      </dgm:t>
    </dgm:pt>
    <dgm:pt modelId="{8398455D-5CBA-4A2B-B303-BE2874566E6F}" type="pres">
      <dgm:prSet presAssocID="{06EAFD76-3243-4D4B-B4AF-F128CF73E8AB}" presName="vert0" presStyleCnt="0">
        <dgm:presLayoutVars>
          <dgm:dir/>
          <dgm:animOne val="branch"/>
          <dgm:animLvl val="lvl"/>
        </dgm:presLayoutVars>
      </dgm:prSet>
      <dgm:spPr/>
    </dgm:pt>
    <dgm:pt modelId="{E0A4A145-92FA-45BD-A03F-BDBC00234158}" type="pres">
      <dgm:prSet presAssocID="{4242DBBF-FB21-4B9D-8A06-B5AEEE571668}" presName="thickLine" presStyleLbl="alignNode1" presStyleIdx="0" presStyleCnt="7"/>
      <dgm:spPr/>
    </dgm:pt>
    <dgm:pt modelId="{DDEE12AB-CCAC-4CF5-8E6D-BDE0921BE65D}" type="pres">
      <dgm:prSet presAssocID="{4242DBBF-FB21-4B9D-8A06-B5AEEE571668}" presName="horz1" presStyleCnt="0"/>
      <dgm:spPr/>
    </dgm:pt>
    <dgm:pt modelId="{59F00924-03DD-4418-8665-2CF88105293F}" type="pres">
      <dgm:prSet presAssocID="{4242DBBF-FB21-4B9D-8A06-B5AEEE571668}" presName="tx1" presStyleLbl="revTx" presStyleIdx="0" presStyleCnt="7"/>
      <dgm:spPr/>
    </dgm:pt>
    <dgm:pt modelId="{7F0305D7-38F9-415E-B7E4-28BB4C3CAC2F}" type="pres">
      <dgm:prSet presAssocID="{4242DBBF-FB21-4B9D-8A06-B5AEEE571668}" presName="vert1" presStyleCnt="0"/>
      <dgm:spPr/>
    </dgm:pt>
    <dgm:pt modelId="{AD1C07DB-04BF-4876-A05B-B60F7970DA31}" type="pres">
      <dgm:prSet presAssocID="{0796F328-9620-4548-A09C-1259325625E5}" presName="thickLine" presStyleLbl="alignNode1" presStyleIdx="1" presStyleCnt="7"/>
      <dgm:spPr/>
    </dgm:pt>
    <dgm:pt modelId="{D08BBCC2-55FF-4F45-8B0F-5C454FBF922E}" type="pres">
      <dgm:prSet presAssocID="{0796F328-9620-4548-A09C-1259325625E5}" presName="horz1" presStyleCnt="0"/>
      <dgm:spPr/>
    </dgm:pt>
    <dgm:pt modelId="{65420484-6E2B-4018-B09C-FDAB3AD24524}" type="pres">
      <dgm:prSet presAssocID="{0796F328-9620-4548-A09C-1259325625E5}" presName="tx1" presStyleLbl="revTx" presStyleIdx="1" presStyleCnt="7"/>
      <dgm:spPr/>
    </dgm:pt>
    <dgm:pt modelId="{52D4E5D7-7D00-46C8-B7D0-6C34CFF79DD2}" type="pres">
      <dgm:prSet presAssocID="{0796F328-9620-4548-A09C-1259325625E5}" presName="vert1" presStyleCnt="0"/>
      <dgm:spPr/>
    </dgm:pt>
    <dgm:pt modelId="{81D3C66C-8405-42DC-8664-0111ECBABA1F}" type="pres">
      <dgm:prSet presAssocID="{E1D36E69-5864-4288-B6BA-FB327D991410}" presName="thickLine" presStyleLbl="alignNode1" presStyleIdx="2" presStyleCnt="7"/>
      <dgm:spPr/>
    </dgm:pt>
    <dgm:pt modelId="{45C0302E-D782-4D45-8378-041152A0AEB3}" type="pres">
      <dgm:prSet presAssocID="{E1D36E69-5864-4288-B6BA-FB327D991410}" presName="horz1" presStyleCnt="0"/>
      <dgm:spPr/>
    </dgm:pt>
    <dgm:pt modelId="{0A9DADB0-4D9C-481E-BD09-FEC6247E9032}" type="pres">
      <dgm:prSet presAssocID="{E1D36E69-5864-4288-B6BA-FB327D991410}" presName="tx1" presStyleLbl="revTx" presStyleIdx="2" presStyleCnt="7"/>
      <dgm:spPr/>
    </dgm:pt>
    <dgm:pt modelId="{6C9ABA2A-1642-447D-AD1B-3D3F2C875789}" type="pres">
      <dgm:prSet presAssocID="{E1D36E69-5864-4288-B6BA-FB327D991410}" presName="vert1" presStyleCnt="0"/>
      <dgm:spPr/>
    </dgm:pt>
    <dgm:pt modelId="{02CA9D00-32F9-43E0-8315-D33D4BAF1CF0}" type="pres">
      <dgm:prSet presAssocID="{3DAF44A5-C704-4898-BD61-203C33B5C345}" presName="thickLine" presStyleLbl="alignNode1" presStyleIdx="3" presStyleCnt="7"/>
      <dgm:spPr/>
    </dgm:pt>
    <dgm:pt modelId="{4C80A9A9-0259-4615-B834-149FA6050186}" type="pres">
      <dgm:prSet presAssocID="{3DAF44A5-C704-4898-BD61-203C33B5C345}" presName="horz1" presStyleCnt="0"/>
      <dgm:spPr/>
    </dgm:pt>
    <dgm:pt modelId="{3DA2CF3E-38EB-4277-ABFC-990407D3D68B}" type="pres">
      <dgm:prSet presAssocID="{3DAF44A5-C704-4898-BD61-203C33B5C345}" presName="tx1" presStyleLbl="revTx" presStyleIdx="3" presStyleCnt="7"/>
      <dgm:spPr/>
    </dgm:pt>
    <dgm:pt modelId="{4F927A6C-3328-48F6-981C-1E58FED3E3CE}" type="pres">
      <dgm:prSet presAssocID="{3DAF44A5-C704-4898-BD61-203C33B5C345}" presName="vert1" presStyleCnt="0"/>
      <dgm:spPr/>
    </dgm:pt>
    <dgm:pt modelId="{67A7BB0B-F3EB-4048-9ABD-B6A0A912CBC8}" type="pres">
      <dgm:prSet presAssocID="{39291A7B-CF48-41DB-82F6-81AE7358CC69}" presName="thickLine" presStyleLbl="alignNode1" presStyleIdx="4" presStyleCnt="7"/>
      <dgm:spPr/>
    </dgm:pt>
    <dgm:pt modelId="{A887CCAC-7E09-49DB-A651-FD86A4715D07}" type="pres">
      <dgm:prSet presAssocID="{39291A7B-CF48-41DB-82F6-81AE7358CC69}" presName="horz1" presStyleCnt="0"/>
      <dgm:spPr/>
    </dgm:pt>
    <dgm:pt modelId="{05CB2B1E-791E-4755-932C-A2B50F27DA8D}" type="pres">
      <dgm:prSet presAssocID="{39291A7B-CF48-41DB-82F6-81AE7358CC69}" presName="tx1" presStyleLbl="revTx" presStyleIdx="4" presStyleCnt="7"/>
      <dgm:spPr/>
    </dgm:pt>
    <dgm:pt modelId="{4A524891-09B6-441D-B671-699044B80570}" type="pres">
      <dgm:prSet presAssocID="{39291A7B-CF48-41DB-82F6-81AE7358CC69}" presName="vert1" presStyleCnt="0"/>
      <dgm:spPr/>
    </dgm:pt>
    <dgm:pt modelId="{3B5C52FF-42FA-4BB1-884A-DEC47D4EFAB5}" type="pres">
      <dgm:prSet presAssocID="{061CD17C-F8CA-4741-AF48-4A3F6AB66E78}" presName="thickLine" presStyleLbl="alignNode1" presStyleIdx="5" presStyleCnt="7"/>
      <dgm:spPr/>
    </dgm:pt>
    <dgm:pt modelId="{D58C91A0-028F-4782-9E55-5AA66CB2A9B6}" type="pres">
      <dgm:prSet presAssocID="{061CD17C-F8CA-4741-AF48-4A3F6AB66E78}" presName="horz1" presStyleCnt="0"/>
      <dgm:spPr/>
    </dgm:pt>
    <dgm:pt modelId="{067BCD65-02AC-40C0-9A47-EF25DDCF89DB}" type="pres">
      <dgm:prSet presAssocID="{061CD17C-F8CA-4741-AF48-4A3F6AB66E78}" presName="tx1" presStyleLbl="revTx" presStyleIdx="5" presStyleCnt="7"/>
      <dgm:spPr/>
    </dgm:pt>
    <dgm:pt modelId="{BB3F7351-347F-434D-9406-5B42247DCEFD}" type="pres">
      <dgm:prSet presAssocID="{061CD17C-F8CA-4741-AF48-4A3F6AB66E78}" presName="vert1" presStyleCnt="0"/>
      <dgm:spPr/>
    </dgm:pt>
    <dgm:pt modelId="{486BCAD0-3465-4E15-9070-17AECA5B92DE}" type="pres">
      <dgm:prSet presAssocID="{C15FBAE8-4148-4159-8EEC-1EE7207FB567}" presName="thickLine" presStyleLbl="alignNode1" presStyleIdx="6" presStyleCnt="7"/>
      <dgm:spPr/>
    </dgm:pt>
    <dgm:pt modelId="{14842B01-10B6-4BE0-9836-27C31727529C}" type="pres">
      <dgm:prSet presAssocID="{C15FBAE8-4148-4159-8EEC-1EE7207FB567}" presName="horz1" presStyleCnt="0"/>
      <dgm:spPr/>
    </dgm:pt>
    <dgm:pt modelId="{E86F7BEC-0EBA-459A-A5EA-0FE0B7DE20C0}" type="pres">
      <dgm:prSet presAssocID="{C15FBAE8-4148-4159-8EEC-1EE7207FB567}" presName="tx1" presStyleLbl="revTx" presStyleIdx="6" presStyleCnt="7"/>
      <dgm:spPr/>
    </dgm:pt>
    <dgm:pt modelId="{E3ACFA52-0C22-4B1E-9E45-C436F409EA7A}" type="pres">
      <dgm:prSet presAssocID="{C15FBAE8-4148-4159-8EEC-1EE7207FB567}" presName="vert1" presStyleCnt="0"/>
      <dgm:spPr/>
    </dgm:pt>
  </dgm:ptLst>
  <dgm:cxnLst>
    <dgm:cxn modelId="{6C431504-AC96-43BC-8054-BA5099333E6D}" srcId="{06EAFD76-3243-4D4B-B4AF-F128CF73E8AB}" destId="{3DAF44A5-C704-4898-BD61-203C33B5C345}" srcOrd="3" destOrd="0" parTransId="{062528D7-33A5-4A36-B686-1026B6206081}" sibTransId="{3DD01CB0-8456-4F49-BC4E-F70C3F969A47}"/>
    <dgm:cxn modelId="{5E0F250F-2BED-470E-BC68-DB7601122972}" type="presOf" srcId="{C15FBAE8-4148-4159-8EEC-1EE7207FB567}" destId="{E86F7BEC-0EBA-459A-A5EA-0FE0B7DE20C0}" srcOrd="0" destOrd="0" presId="urn:microsoft.com/office/officeart/2008/layout/LinedList"/>
    <dgm:cxn modelId="{F43EBF1C-DB90-4FB8-9A4F-7410EB5D9C1C}" type="presOf" srcId="{3DAF44A5-C704-4898-BD61-203C33B5C345}" destId="{3DA2CF3E-38EB-4277-ABFC-990407D3D68B}" srcOrd="0" destOrd="0" presId="urn:microsoft.com/office/officeart/2008/layout/LinedList"/>
    <dgm:cxn modelId="{4E96EC28-60B1-4B3D-A2FD-E5C796529E2E}" type="presOf" srcId="{39291A7B-CF48-41DB-82F6-81AE7358CC69}" destId="{05CB2B1E-791E-4755-932C-A2B50F27DA8D}" srcOrd="0" destOrd="0" presId="urn:microsoft.com/office/officeart/2008/layout/LinedList"/>
    <dgm:cxn modelId="{95B9585E-1F14-4315-BCE9-603E9DADECCB}" srcId="{06EAFD76-3243-4D4B-B4AF-F128CF73E8AB}" destId="{061CD17C-F8CA-4741-AF48-4A3F6AB66E78}" srcOrd="5" destOrd="0" parTransId="{CFDA6AFA-73D9-4D3C-8C02-D99EADC83C7B}" sibTransId="{E6530EF1-08E6-4715-9B8F-90775134255D}"/>
    <dgm:cxn modelId="{F767CB63-EE8D-43C1-98DE-203CE4E5EFEC}" srcId="{06EAFD76-3243-4D4B-B4AF-F128CF73E8AB}" destId="{C15FBAE8-4148-4159-8EEC-1EE7207FB567}" srcOrd="6" destOrd="0" parTransId="{C29E5B34-C55C-43CE-8676-A46F6D5082AB}" sibTransId="{668AA2B6-3ADB-4C5E-BB55-D6AAE8B9AD53}"/>
    <dgm:cxn modelId="{B973464C-FD79-4672-B7AA-7331DBB6B952}" srcId="{06EAFD76-3243-4D4B-B4AF-F128CF73E8AB}" destId="{39291A7B-CF48-41DB-82F6-81AE7358CC69}" srcOrd="4" destOrd="0" parTransId="{83780448-8240-4676-B7A3-0834BA247A78}" sibTransId="{DCBA5FAB-FE21-45A4-A220-D5E593613DB1}"/>
    <dgm:cxn modelId="{08CEA64C-44DE-4D56-A87C-BF572B5A68BA}" type="presOf" srcId="{061CD17C-F8CA-4741-AF48-4A3F6AB66E78}" destId="{067BCD65-02AC-40C0-9A47-EF25DDCF89DB}" srcOrd="0" destOrd="0" presId="urn:microsoft.com/office/officeart/2008/layout/LinedList"/>
    <dgm:cxn modelId="{FBEEEF6C-CF55-4B2E-BE02-7D80B62332E5}" srcId="{06EAFD76-3243-4D4B-B4AF-F128CF73E8AB}" destId="{0796F328-9620-4548-A09C-1259325625E5}" srcOrd="1" destOrd="0" parTransId="{04B42E47-BC46-41D1-872D-88FEB50F819C}" sibTransId="{DA4EE6C8-227D-417D-B428-4F9E21604EBD}"/>
    <dgm:cxn modelId="{224ADD5A-F773-4821-97F9-B2E286F319A6}" srcId="{06EAFD76-3243-4D4B-B4AF-F128CF73E8AB}" destId="{E1D36E69-5864-4288-B6BA-FB327D991410}" srcOrd="2" destOrd="0" parTransId="{C6F5B996-26C9-419E-9B30-8E08D617BF60}" sibTransId="{541A94BF-A94F-4F26-9D24-70016285413D}"/>
    <dgm:cxn modelId="{CEA286BA-8D62-4204-8B2F-F5892B799086}" type="presOf" srcId="{06EAFD76-3243-4D4B-B4AF-F128CF73E8AB}" destId="{8398455D-5CBA-4A2B-B303-BE2874566E6F}" srcOrd="0" destOrd="0" presId="urn:microsoft.com/office/officeart/2008/layout/LinedList"/>
    <dgm:cxn modelId="{29588BC5-834F-496D-AE19-CC709F17EC06}" type="presOf" srcId="{4242DBBF-FB21-4B9D-8A06-B5AEEE571668}" destId="{59F00924-03DD-4418-8665-2CF88105293F}" srcOrd="0" destOrd="0" presId="urn:microsoft.com/office/officeart/2008/layout/LinedList"/>
    <dgm:cxn modelId="{EA6C4CE8-78F9-4A14-A3AF-CFB051F3702C}" type="presOf" srcId="{E1D36E69-5864-4288-B6BA-FB327D991410}" destId="{0A9DADB0-4D9C-481E-BD09-FEC6247E9032}" srcOrd="0" destOrd="0" presId="urn:microsoft.com/office/officeart/2008/layout/LinedList"/>
    <dgm:cxn modelId="{6E6961EB-3FE5-44CA-85BF-5D8CC0871E11}" type="presOf" srcId="{0796F328-9620-4548-A09C-1259325625E5}" destId="{65420484-6E2B-4018-B09C-FDAB3AD24524}" srcOrd="0" destOrd="0" presId="urn:microsoft.com/office/officeart/2008/layout/LinedList"/>
    <dgm:cxn modelId="{EA4C4AFF-2C42-49FF-9357-1888931DBB87}" srcId="{06EAFD76-3243-4D4B-B4AF-F128CF73E8AB}" destId="{4242DBBF-FB21-4B9D-8A06-B5AEEE571668}" srcOrd="0" destOrd="0" parTransId="{9041D3D0-C34B-4C80-A1D5-CFF6496B952E}" sibTransId="{858CA18B-1E0A-46EF-839E-8DEE284085A9}"/>
    <dgm:cxn modelId="{A5AD9EC2-2279-4C80-9CB8-D64C999D514A}" type="presParOf" srcId="{8398455D-5CBA-4A2B-B303-BE2874566E6F}" destId="{E0A4A145-92FA-45BD-A03F-BDBC00234158}" srcOrd="0" destOrd="0" presId="urn:microsoft.com/office/officeart/2008/layout/LinedList"/>
    <dgm:cxn modelId="{8DCA771E-2E75-4597-913C-AFDCF5EEE9B2}" type="presParOf" srcId="{8398455D-5CBA-4A2B-B303-BE2874566E6F}" destId="{DDEE12AB-CCAC-4CF5-8E6D-BDE0921BE65D}" srcOrd="1" destOrd="0" presId="urn:microsoft.com/office/officeart/2008/layout/LinedList"/>
    <dgm:cxn modelId="{C1857899-44CC-4463-9F19-3F253AEDC38C}" type="presParOf" srcId="{DDEE12AB-CCAC-4CF5-8E6D-BDE0921BE65D}" destId="{59F00924-03DD-4418-8665-2CF88105293F}" srcOrd="0" destOrd="0" presId="urn:microsoft.com/office/officeart/2008/layout/LinedList"/>
    <dgm:cxn modelId="{3B28E3ED-786E-4550-B97F-2746F661554E}" type="presParOf" srcId="{DDEE12AB-CCAC-4CF5-8E6D-BDE0921BE65D}" destId="{7F0305D7-38F9-415E-B7E4-28BB4C3CAC2F}" srcOrd="1" destOrd="0" presId="urn:microsoft.com/office/officeart/2008/layout/LinedList"/>
    <dgm:cxn modelId="{D535E20D-9E57-460A-BDE6-A4627ABFD96D}" type="presParOf" srcId="{8398455D-5CBA-4A2B-B303-BE2874566E6F}" destId="{AD1C07DB-04BF-4876-A05B-B60F7970DA31}" srcOrd="2" destOrd="0" presId="urn:microsoft.com/office/officeart/2008/layout/LinedList"/>
    <dgm:cxn modelId="{B60A47A8-C669-4DBB-845F-F81C1A8E5901}" type="presParOf" srcId="{8398455D-5CBA-4A2B-B303-BE2874566E6F}" destId="{D08BBCC2-55FF-4F45-8B0F-5C454FBF922E}" srcOrd="3" destOrd="0" presId="urn:microsoft.com/office/officeart/2008/layout/LinedList"/>
    <dgm:cxn modelId="{8820A032-CFFD-473D-ACDB-5B589283B0F1}" type="presParOf" srcId="{D08BBCC2-55FF-4F45-8B0F-5C454FBF922E}" destId="{65420484-6E2B-4018-B09C-FDAB3AD24524}" srcOrd="0" destOrd="0" presId="urn:microsoft.com/office/officeart/2008/layout/LinedList"/>
    <dgm:cxn modelId="{082C4AC6-083D-4568-9523-D3C561CABA0D}" type="presParOf" srcId="{D08BBCC2-55FF-4F45-8B0F-5C454FBF922E}" destId="{52D4E5D7-7D00-46C8-B7D0-6C34CFF79DD2}" srcOrd="1" destOrd="0" presId="urn:microsoft.com/office/officeart/2008/layout/LinedList"/>
    <dgm:cxn modelId="{5E542E7A-B33E-4EA8-AC11-F34ECA1C2AD6}" type="presParOf" srcId="{8398455D-5CBA-4A2B-B303-BE2874566E6F}" destId="{81D3C66C-8405-42DC-8664-0111ECBABA1F}" srcOrd="4" destOrd="0" presId="urn:microsoft.com/office/officeart/2008/layout/LinedList"/>
    <dgm:cxn modelId="{72C1D924-D2BC-4918-ABCD-716F265E1772}" type="presParOf" srcId="{8398455D-5CBA-4A2B-B303-BE2874566E6F}" destId="{45C0302E-D782-4D45-8378-041152A0AEB3}" srcOrd="5" destOrd="0" presId="urn:microsoft.com/office/officeart/2008/layout/LinedList"/>
    <dgm:cxn modelId="{8C8B8FC8-88E2-44E9-9374-5CF7FE43C2FE}" type="presParOf" srcId="{45C0302E-D782-4D45-8378-041152A0AEB3}" destId="{0A9DADB0-4D9C-481E-BD09-FEC6247E9032}" srcOrd="0" destOrd="0" presId="urn:microsoft.com/office/officeart/2008/layout/LinedList"/>
    <dgm:cxn modelId="{6BCF2CDF-1860-4076-90F4-90C1F320F2D3}" type="presParOf" srcId="{45C0302E-D782-4D45-8378-041152A0AEB3}" destId="{6C9ABA2A-1642-447D-AD1B-3D3F2C875789}" srcOrd="1" destOrd="0" presId="urn:microsoft.com/office/officeart/2008/layout/LinedList"/>
    <dgm:cxn modelId="{8B13459C-BB56-4371-B7A7-74F82937D8E0}" type="presParOf" srcId="{8398455D-5CBA-4A2B-B303-BE2874566E6F}" destId="{02CA9D00-32F9-43E0-8315-D33D4BAF1CF0}" srcOrd="6" destOrd="0" presId="urn:microsoft.com/office/officeart/2008/layout/LinedList"/>
    <dgm:cxn modelId="{E372CA74-91A8-4054-902E-882709539A6B}" type="presParOf" srcId="{8398455D-5CBA-4A2B-B303-BE2874566E6F}" destId="{4C80A9A9-0259-4615-B834-149FA6050186}" srcOrd="7" destOrd="0" presId="urn:microsoft.com/office/officeart/2008/layout/LinedList"/>
    <dgm:cxn modelId="{0442A28C-4197-4E72-A51D-1958B20A039D}" type="presParOf" srcId="{4C80A9A9-0259-4615-B834-149FA6050186}" destId="{3DA2CF3E-38EB-4277-ABFC-990407D3D68B}" srcOrd="0" destOrd="0" presId="urn:microsoft.com/office/officeart/2008/layout/LinedList"/>
    <dgm:cxn modelId="{6B7F95C1-B25D-41D7-8143-74320B12913A}" type="presParOf" srcId="{4C80A9A9-0259-4615-B834-149FA6050186}" destId="{4F927A6C-3328-48F6-981C-1E58FED3E3CE}" srcOrd="1" destOrd="0" presId="urn:microsoft.com/office/officeart/2008/layout/LinedList"/>
    <dgm:cxn modelId="{E8DB7E12-409A-48B7-8AAF-596C2BB8EB6F}" type="presParOf" srcId="{8398455D-5CBA-4A2B-B303-BE2874566E6F}" destId="{67A7BB0B-F3EB-4048-9ABD-B6A0A912CBC8}" srcOrd="8" destOrd="0" presId="urn:microsoft.com/office/officeart/2008/layout/LinedList"/>
    <dgm:cxn modelId="{6C00783B-4054-40C7-9A4A-DC6A65AFC50A}" type="presParOf" srcId="{8398455D-5CBA-4A2B-B303-BE2874566E6F}" destId="{A887CCAC-7E09-49DB-A651-FD86A4715D07}" srcOrd="9" destOrd="0" presId="urn:microsoft.com/office/officeart/2008/layout/LinedList"/>
    <dgm:cxn modelId="{8BBD0D14-757B-4F8B-BD20-550D9E670EFB}" type="presParOf" srcId="{A887CCAC-7E09-49DB-A651-FD86A4715D07}" destId="{05CB2B1E-791E-4755-932C-A2B50F27DA8D}" srcOrd="0" destOrd="0" presId="urn:microsoft.com/office/officeart/2008/layout/LinedList"/>
    <dgm:cxn modelId="{6EDFD94D-E6B8-4CD2-B911-BE3CB26763CB}" type="presParOf" srcId="{A887CCAC-7E09-49DB-A651-FD86A4715D07}" destId="{4A524891-09B6-441D-B671-699044B80570}" srcOrd="1" destOrd="0" presId="urn:microsoft.com/office/officeart/2008/layout/LinedList"/>
    <dgm:cxn modelId="{AACAAE41-C552-4CC3-97CE-619B1CFAC319}" type="presParOf" srcId="{8398455D-5CBA-4A2B-B303-BE2874566E6F}" destId="{3B5C52FF-42FA-4BB1-884A-DEC47D4EFAB5}" srcOrd="10" destOrd="0" presId="urn:microsoft.com/office/officeart/2008/layout/LinedList"/>
    <dgm:cxn modelId="{6742F154-2A59-46D1-B815-6126B0F43F7F}" type="presParOf" srcId="{8398455D-5CBA-4A2B-B303-BE2874566E6F}" destId="{D58C91A0-028F-4782-9E55-5AA66CB2A9B6}" srcOrd="11" destOrd="0" presId="urn:microsoft.com/office/officeart/2008/layout/LinedList"/>
    <dgm:cxn modelId="{DB422F85-167A-43C9-AE6F-F41FB430B0AD}" type="presParOf" srcId="{D58C91A0-028F-4782-9E55-5AA66CB2A9B6}" destId="{067BCD65-02AC-40C0-9A47-EF25DDCF89DB}" srcOrd="0" destOrd="0" presId="urn:microsoft.com/office/officeart/2008/layout/LinedList"/>
    <dgm:cxn modelId="{64CD5452-7633-4864-A816-458113C5707E}" type="presParOf" srcId="{D58C91A0-028F-4782-9E55-5AA66CB2A9B6}" destId="{BB3F7351-347F-434D-9406-5B42247DCEFD}" srcOrd="1" destOrd="0" presId="urn:microsoft.com/office/officeart/2008/layout/LinedList"/>
    <dgm:cxn modelId="{B5A853D0-2860-48B8-9E46-544E50EABDB0}" type="presParOf" srcId="{8398455D-5CBA-4A2B-B303-BE2874566E6F}" destId="{486BCAD0-3465-4E15-9070-17AECA5B92DE}" srcOrd="12" destOrd="0" presId="urn:microsoft.com/office/officeart/2008/layout/LinedList"/>
    <dgm:cxn modelId="{98A3FAD3-3B95-4220-8A29-BAD38AF58A1D}" type="presParOf" srcId="{8398455D-5CBA-4A2B-B303-BE2874566E6F}" destId="{14842B01-10B6-4BE0-9836-27C31727529C}" srcOrd="13" destOrd="0" presId="urn:microsoft.com/office/officeart/2008/layout/LinedList"/>
    <dgm:cxn modelId="{CF645DC0-11C4-4BF7-8B4E-B1BCA6F05784}" type="presParOf" srcId="{14842B01-10B6-4BE0-9836-27C31727529C}" destId="{E86F7BEC-0EBA-459A-A5EA-0FE0B7DE20C0}" srcOrd="0" destOrd="0" presId="urn:microsoft.com/office/officeart/2008/layout/LinedList"/>
    <dgm:cxn modelId="{4A7F11DC-06EC-454C-A3BD-C8E48671C211}" type="presParOf" srcId="{14842B01-10B6-4BE0-9836-27C31727529C}" destId="{E3ACFA52-0C22-4B1E-9E45-C436F409EA7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1ACD8F-2E97-4EE7-A3F6-BE1BC4E27AF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052D5E4-D29A-4366-A8EB-1CCBE78C2954}">
      <dgm:prSet/>
      <dgm:spPr/>
      <dgm:t>
        <a:bodyPr/>
        <a:lstStyle/>
        <a:p>
          <a:r>
            <a:rPr lang="fr-FR"/>
            <a:t>Mettre en place l’environnement de développement</a:t>
          </a:r>
          <a:endParaRPr lang="en-US"/>
        </a:p>
      </dgm:t>
    </dgm:pt>
    <dgm:pt modelId="{4C64C8A5-5838-4547-9AF1-FAEFADD4B39E}" type="parTrans" cxnId="{9B1B324D-C000-4DBC-9C67-B72D958B0B10}">
      <dgm:prSet/>
      <dgm:spPr/>
      <dgm:t>
        <a:bodyPr/>
        <a:lstStyle/>
        <a:p>
          <a:endParaRPr lang="en-US"/>
        </a:p>
      </dgm:t>
    </dgm:pt>
    <dgm:pt modelId="{7637500E-EAEA-4046-9C95-6355CDAE0D97}" type="sibTrans" cxnId="{9B1B324D-C000-4DBC-9C67-B72D958B0B10}">
      <dgm:prSet/>
      <dgm:spPr/>
      <dgm:t>
        <a:bodyPr/>
        <a:lstStyle/>
        <a:p>
          <a:endParaRPr lang="en-US"/>
        </a:p>
      </dgm:t>
    </dgm:pt>
    <dgm:pt modelId="{66CAA57D-A6C0-4B41-908B-3D63DE419044}">
      <dgm:prSet/>
      <dgm:spPr/>
      <dgm:t>
        <a:bodyPr/>
        <a:lstStyle/>
        <a:p>
          <a:r>
            <a:rPr lang="fr-FR"/>
            <a:t>Découper la maquette</a:t>
          </a:r>
          <a:endParaRPr lang="en-US"/>
        </a:p>
      </dgm:t>
    </dgm:pt>
    <dgm:pt modelId="{11B93A59-FD33-4B4E-9B9D-04A5E8308498}" type="parTrans" cxnId="{9A5AF973-1B8A-45DD-AB33-7AACEBE01823}">
      <dgm:prSet/>
      <dgm:spPr/>
      <dgm:t>
        <a:bodyPr/>
        <a:lstStyle/>
        <a:p>
          <a:endParaRPr lang="en-US"/>
        </a:p>
      </dgm:t>
    </dgm:pt>
    <dgm:pt modelId="{7E28D284-7BA4-4641-8971-597A5CDEAEE7}" type="sibTrans" cxnId="{9A5AF973-1B8A-45DD-AB33-7AACEBE01823}">
      <dgm:prSet/>
      <dgm:spPr/>
      <dgm:t>
        <a:bodyPr/>
        <a:lstStyle/>
        <a:p>
          <a:endParaRPr lang="en-US"/>
        </a:p>
      </dgm:t>
    </dgm:pt>
    <dgm:pt modelId="{750AC3D5-97B4-4DE2-8198-8F297375015B}">
      <dgm:prSet/>
      <dgm:spPr/>
      <dgm:t>
        <a:bodyPr/>
        <a:lstStyle/>
        <a:p>
          <a:r>
            <a:rPr lang="fr-FR"/>
            <a:t>Intégrer le header du projet</a:t>
          </a:r>
          <a:endParaRPr lang="en-US"/>
        </a:p>
      </dgm:t>
    </dgm:pt>
    <dgm:pt modelId="{95BFD399-BC10-4082-9EBC-27E9EEF513F9}" type="parTrans" cxnId="{CEE68410-46A0-4442-A573-81FE2CF27187}">
      <dgm:prSet/>
      <dgm:spPr/>
      <dgm:t>
        <a:bodyPr/>
        <a:lstStyle/>
        <a:p>
          <a:endParaRPr lang="en-US"/>
        </a:p>
      </dgm:t>
    </dgm:pt>
    <dgm:pt modelId="{791E168A-0ABF-45CB-A295-71419B90DA79}" type="sibTrans" cxnId="{CEE68410-46A0-4442-A573-81FE2CF27187}">
      <dgm:prSet/>
      <dgm:spPr/>
      <dgm:t>
        <a:bodyPr/>
        <a:lstStyle/>
        <a:p>
          <a:endParaRPr lang="en-US"/>
        </a:p>
      </dgm:t>
    </dgm:pt>
    <dgm:pt modelId="{9BFD9E46-0A87-4204-AF98-1A75C869DEFB}">
      <dgm:prSet/>
      <dgm:spPr/>
      <dgm:t>
        <a:bodyPr/>
        <a:lstStyle/>
        <a:p>
          <a:r>
            <a:rPr lang="fr-FR"/>
            <a:t>Ajouter le formulaire de recherche</a:t>
          </a:r>
          <a:endParaRPr lang="en-US"/>
        </a:p>
      </dgm:t>
    </dgm:pt>
    <dgm:pt modelId="{A0AAF934-2E4A-400D-B764-43FE190CD10B}" type="parTrans" cxnId="{2015D817-45E4-4D0F-9ACD-0DD68C86DD60}">
      <dgm:prSet/>
      <dgm:spPr/>
      <dgm:t>
        <a:bodyPr/>
        <a:lstStyle/>
        <a:p>
          <a:endParaRPr lang="en-US"/>
        </a:p>
      </dgm:t>
    </dgm:pt>
    <dgm:pt modelId="{A0DB1A9B-08A4-4B4D-A7C3-8B8F5424099F}" type="sibTrans" cxnId="{2015D817-45E4-4D0F-9ACD-0DD68C86DD60}">
      <dgm:prSet/>
      <dgm:spPr/>
      <dgm:t>
        <a:bodyPr/>
        <a:lstStyle/>
        <a:p>
          <a:endParaRPr lang="en-US"/>
        </a:p>
      </dgm:t>
    </dgm:pt>
    <dgm:pt modelId="{86385557-26C9-4FB0-9B8A-D81597130F1B}">
      <dgm:prSet/>
      <dgm:spPr/>
      <dgm:t>
        <a:bodyPr/>
        <a:lstStyle/>
        <a:p>
          <a:r>
            <a:rPr lang="fr-FR"/>
            <a:t>Ajouter la partie Filtres</a:t>
          </a:r>
          <a:endParaRPr lang="en-US"/>
        </a:p>
      </dgm:t>
    </dgm:pt>
    <dgm:pt modelId="{FFFE3EA3-0A52-461E-BFBE-1B528C141DE7}" type="parTrans" cxnId="{F00498DF-95F5-4751-97A8-FCE3ACAC2D4B}">
      <dgm:prSet/>
      <dgm:spPr/>
      <dgm:t>
        <a:bodyPr/>
        <a:lstStyle/>
        <a:p>
          <a:endParaRPr lang="en-US"/>
        </a:p>
      </dgm:t>
    </dgm:pt>
    <dgm:pt modelId="{B5C5AB04-0435-42C2-B63A-31ABB22F30FF}" type="sibTrans" cxnId="{F00498DF-95F5-4751-97A8-FCE3ACAC2D4B}">
      <dgm:prSet/>
      <dgm:spPr/>
      <dgm:t>
        <a:bodyPr/>
        <a:lstStyle/>
        <a:p>
          <a:endParaRPr lang="en-US"/>
        </a:p>
      </dgm:t>
    </dgm:pt>
    <dgm:pt modelId="{5F64E283-90F7-47FD-8308-606A6FB10881}">
      <dgm:prSet/>
      <dgm:spPr/>
      <dgm:t>
        <a:bodyPr/>
        <a:lstStyle/>
        <a:p>
          <a:r>
            <a:rPr lang="fr-FR"/>
            <a:t>Réaliser la « card » présente dans « Hébergement à Marseille »</a:t>
          </a:r>
          <a:endParaRPr lang="en-US"/>
        </a:p>
      </dgm:t>
    </dgm:pt>
    <dgm:pt modelId="{FC66887B-1E6F-43D5-87C3-9CE016B50D55}" type="parTrans" cxnId="{6DC9FCC9-6885-480A-AD97-47FBCC7A828B}">
      <dgm:prSet/>
      <dgm:spPr/>
      <dgm:t>
        <a:bodyPr/>
        <a:lstStyle/>
        <a:p>
          <a:endParaRPr lang="en-US"/>
        </a:p>
      </dgm:t>
    </dgm:pt>
    <dgm:pt modelId="{B70CB3FE-5C7C-4545-A261-0F1AD0DB725C}" type="sibTrans" cxnId="{6DC9FCC9-6885-480A-AD97-47FBCC7A828B}">
      <dgm:prSet/>
      <dgm:spPr/>
      <dgm:t>
        <a:bodyPr/>
        <a:lstStyle/>
        <a:p>
          <a:endParaRPr lang="en-US"/>
        </a:p>
      </dgm:t>
    </dgm:pt>
    <dgm:pt modelId="{B18F850D-DBB4-4D26-AA67-BD3463487864}">
      <dgm:prSet/>
      <dgm:spPr/>
      <dgm:t>
        <a:bodyPr/>
        <a:lstStyle/>
        <a:p>
          <a:r>
            <a:rPr lang="fr-FR"/>
            <a:t>Gérer l’affichage des « card » du conteneur « hébergement à Marseille »</a:t>
          </a:r>
          <a:endParaRPr lang="en-US"/>
        </a:p>
      </dgm:t>
    </dgm:pt>
    <dgm:pt modelId="{BB081FAA-6919-4FB0-A7BB-BCF55752A93F}" type="parTrans" cxnId="{5FB1FC75-3CAC-4A8B-8A0E-70C112E5DD1F}">
      <dgm:prSet/>
      <dgm:spPr/>
      <dgm:t>
        <a:bodyPr/>
        <a:lstStyle/>
        <a:p>
          <a:endParaRPr lang="en-US"/>
        </a:p>
      </dgm:t>
    </dgm:pt>
    <dgm:pt modelId="{03B55298-765B-44E9-8362-55BF7CDC5BA2}" type="sibTrans" cxnId="{5FB1FC75-3CAC-4A8B-8A0E-70C112E5DD1F}">
      <dgm:prSet/>
      <dgm:spPr/>
      <dgm:t>
        <a:bodyPr/>
        <a:lstStyle/>
        <a:p>
          <a:endParaRPr lang="en-US"/>
        </a:p>
      </dgm:t>
    </dgm:pt>
    <dgm:pt modelId="{9ACA4746-3811-4040-BFB6-8F650DEBCDFA}">
      <dgm:prSet/>
      <dgm:spPr/>
      <dgm:t>
        <a:bodyPr/>
        <a:lstStyle/>
        <a:p>
          <a:r>
            <a:rPr lang="fr-FR"/>
            <a:t>Intégrer le conteneur « Activités à Marseille »</a:t>
          </a:r>
          <a:endParaRPr lang="en-US"/>
        </a:p>
      </dgm:t>
    </dgm:pt>
    <dgm:pt modelId="{3D6D5D31-0CF6-447C-8658-8B868DEE908D}" type="parTrans" cxnId="{8A655C17-ED1A-45BD-A133-33926DF0C595}">
      <dgm:prSet/>
      <dgm:spPr/>
      <dgm:t>
        <a:bodyPr/>
        <a:lstStyle/>
        <a:p>
          <a:endParaRPr lang="en-US"/>
        </a:p>
      </dgm:t>
    </dgm:pt>
    <dgm:pt modelId="{E8F350BE-2CEF-4E9C-9176-F4C1929CB1BC}" type="sibTrans" cxnId="{8A655C17-ED1A-45BD-A133-33926DF0C595}">
      <dgm:prSet/>
      <dgm:spPr/>
      <dgm:t>
        <a:bodyPr/>
        <a:lstStyle/>
        <a:p>
          <a:endParaRPr lang="en-US"/>
        </a:p>
      </dgm:t>
    </dgm:pt>
    <dgm:pt modelId="{41292DC4-0DC7-40D1-8313-0EC846409B8F}">
      <dgm:prSet/>
      <dgm:spPr/>
      <dgm:t>
        <a:bodyPr/>
        <a:lstStyle/>
        <a:p>
          <a:r>
            <a:rPr lang="fr-FR"/>
            <a:t>Implémenter le Footer</a:t>
          </a:r>
          <a:endParaRPr lang="en-US"/>
        </a:p>
      </dgm:t>
    </dgm:pt>
    <dgm:pt modelId="{631C4EF1-2A13-42BA-9F6F-96059FC82894}" type="parTrans" cxnId="{37273231-F58B-4B67-9084-75897B5E91E9}">
      <dgm:prSet/>
      <dgm:spPr/>
      <dgm:t>
        <a:bodyPr/>
        <a:lstStyle/>
        <a:p>
          <a:endParaRPr lang="en-US"/>
        </a:p>
      </dgm:t>
    </dgm:pt>
    <dgm:pt modelId="{C5DE9A69-DF82-4A40-BF0E-FB22B46342FB}" type="sibTrans" cxnId="{37273231-F58B-4B67-9084-75897B5E91E9}">
      <dgm:prSet/>
      <dgm:spPr/>
      <dgm:t>
        <a:bodyPr/>
        <a:lstStyle/>
        <a:p>
          <a:endParaRPr lang="en-US"/>
        </a:p>
      </dgm:t>
    </dgm:pt>
    <dgm:pt modelId="{E09C29CD-0E47-4DCC-8BD0-80CBA03A3961}">
      <dgm:prSet/>
      <dgm:spPr/>
      <dgm:t>
        <a:bodyPr/>
        <a:lstStyle/>
        <a:p>
          <a:r>
            <a:rPr lang="fr-FR"/>
            <a:t>Mettre en place le responsive design</a:t>
          </a:r>
          <a:endParaRPr lang="en-US"/>
        </a:p>
      </dgm:t>
    </dgm:pt>
    <dgm:pt modelId="{18669A3F-619C-4544-91BE-13F92466FAC2}" type="parTrans" cxnId="{9ED2A432-FFC0-4827-9E12-F912B8C5CFC4}">
      <dgm:prSet/>
      <dgm:spPr/>
      <dgm:t>
        <a:bodyPr/>
        <a:lstStyle/>
        <a:p>
          <a:endParaRPr lang="en-US"/>
        </a:p>
      </dgm:t>
    </dgm:pt>
    <dgm:pt modelId="{58BDBF59-3D27-43AA-8D08-5845A05900C9}" type="sibTrans" cxnId="{9ED2A432-FFC0-4827-9E12-F912B8C5CFC4}">
      <dgm:prSet/>
      <dgm:spPr/>
      <dgm:t>
        <a:bodyPr/>
        <a:lstStyle/>
        <a:p>
          <a:endParaRPr lang="en-US"/>
        </a:p>
      </dgm:t>
    </dgm:pt>
    <dgm:pt modelId="{83D266C3-6996-4AE9-824F-0CB0BA23E346}">
      <dgm:prSet/>
      <dgm:spPr/>
      <dgm:t>
        <a:bodyPr/>
        <a:lstStyle/>
        <a:p>
          <a:r>
            <a:rPr lang="fr-FR"/>
            <a:t>Vérifier la qualité du code</a:t>
          </a:r>
          <a:endParaRPr lang="en-US"/>
        </a:p>
      </dgm:t>
    </dgm:pt>
    <dgm:pt modelId="{02663F4C-C5ED-44BC-813C-A695BFDF3358}" type="parTrans" cxnId="{FA5C54C9-0C6C-4E55-B3C1-3E8ABC42C1EA}">
      <dgm:prSet/>
      <dgm:spPr/>
      <dgm:t>
        <a:bodyPr/>
        <a:lstStyle/>
        <a:p>
          <a:endParaRPr lang="en-US"/>
        </a:p>
      </dgm:t>
    </dgm:pt>
    <dgm:pt modelId="{3246545E-8D59-4C98-95E6-415FD209C54D}" type="sibTrans" cxnId="{FA5C54C9-0C6C-4E55-B3C1-3E8ABC42C1EA}">
      <dgm:prSet/>
      <dgm:spPr/>
      <dgm:t>
        <a:bodyPr/>
        <a:lstStyle/>
        <a:p>
          <a:endParaRPr lang="en-US"/>
        </a:p>
      </dgm:t>
    </dgm:pt>
    <dgm:pt modelId="{62F1BAFE-88E6-448E-9A32-42CBD7CDAEA6}" type="pres">
      <dgm:prSet presAssocID="{141ACD8F-2E97-4EE7-A3F6-BE1BC4E27AFB}" presName="Name0" presStyleCnt="0">
        <dgm:presLayoutVars>
          <dgm:dir/>
          <dgm:resizeHandles val="exact"/>
        </dgm:presLayoutVars>
      </dgm:prSet>
      <dgm:spPr/>
    </dgm:pt>
    <dgm:pt modelId="{DFAD460B-C7AF-4AAC-8E63-23F1EFA2D0A6}" type="pres">
      <dgm:prSet presAssocID="{5052D5E4-D29A-4366-A8EB-1CCBE78C2954}" presName="node" presStyleLbl="node1" presStyleIdx="0" presStyleCnt="11">
        <dgm:presLayoutVars>
          <dgm:bulletEnabled val="1"/>
        </dgm:presLayoutVars>
      </dgm:prSet>
      <dgm:spPr/>
    </dgm:pt>
    <dgm:pt modelId="{C401F1E8-77F1-4F52-AF00-415A07C801B6}" type="pres">
      <dgm:prSet presAssocID="{7637500E-EAEA-4046-9C95-6355CDAE0D97}" presName="sibTrans" presStyleLbl="sibTrans1D1" presStyleIdx="0" presStyleCnt="10"/>
      <dgm:spPr/>
    </dgm:pt>
    <dgm:pt modelId="{DC63F073-511C-4990-BB31-C53B6A36FD27}" type="pres">
      <dgm:prSet presAssocID="{7637500E-EAEA-4046-9C95-6355CDAE0D97}" presName="connectorText" presStyleLbl="sibTrans1D1" presStyleIdx="0" presStyleCnt="10"/>
      <dgm:spPr/>
    </dgm:pt>
    <dgm:pt modelId="{205D213D-6AAD-4429-AC8E-A5901B5E5AB9}" type="pres">
      <dgm:prSet presAssocID="{66CAA57D-A6C0-4B41-908B-3D63DE419044}" presName="node" presStyleLbl="node1" presStyleIdx="1" presStyleCnt="11">
        <dgm:presLayoutVars>
          <dgm:bulletEnabled val="1"/>
        </dgm:presLayoutVars>
      </dgm:prSet>
      <dgm:spPr/>
    </dgm:pt>
    <dgm:pt modelId="{D18174E4-CE26-4C9F-828F-6FC28207B5F4}" type="pres">
      <dgm:prSet presAssocID="{7E28D284-7BA4-4641-8971-597A5CDEAEE7}" presName="sibTrans" presStyleLbl="sibTrans1D1" presStyleIdx="1" presStyleCnt="10"/>
      <dgm:spPr/>
    </dgm:pt>
    <dgm:pt modelId="{AB93EB4F-B1B4-4DDE-8A76-76DB74F875A9}" type="pres">
      <dgm:prSet presAssocID="{7E28D284-7BA4-4641-8971-597A5CDEAEE7}" presName="connectorText" presStyleLbl="sibTrans1D1" presStyleIdx="1" presStyleCnt="10"/>
      <dgm:spPr/>
    </dgm:pt>
    <dgm:pt modelId="{43A12297-A2E8-43B7-A259-92242B5B4054}" type="pres">
      <dgm:prSet presAssocID="{750AC3D5-97B4-4DE2-8198-8F297375015B}" presName="node" presStyleLbl="node1" presStyleIdx="2" presStyleCnt="11">
        <dgm:presLayoutVars>
          <dgm:bulletEnabled val="1"/>
        </dgm:presLayoutVars>
      </dgm:prSet>
      <dgm:spPr/>
    </dgm:pt>
    <dgm:pt modelId="{9E58F3B8-453F-411C-8994-3D7B94B44C6C}" type="pres">
      <dgm:prSet presAssocID="{791E168A-0ABF-45CB-A295-71419B90DA79}" presName="sibTrans" presStyleLbl="sibTrans1D1" presStyleIdx="2" presStyleCnt="10"/>
      <dgm:spPr/>
    </dgm:pt>
    <dgm:pt modelId="{18B2A8B6-0231-4576-A6D3-B61C2BA65A6A}" type="pres">
      <dgm:prSet presAssocID="{791E168A-0ABF-45CB-A295-71419B90DA79}" presName="connectorText" presStyleLbl="sibTrans1D1" presStyleIdx="2" presStyleCnt="10"/>
      <dgm:spPr/>
    </dgm:pt>
    <dgm:pt modelId="{6FBD2ED6-E2D5-4CF5-976D-196536F1F7E8}" type="pres">
      <dgm:prSet presAssocID="{9BFD9E46-0A87-4204-AF98-1A75C869DEFB}" presName="node" presStyleLbl="node1" presStyleIdx="3" presStyleCnt="11">
        <dgm:presLayoutVars>
          <dgm:bulletEnabled val="1"/>
        </dgm:presLayoutVars>
      </dgm:prSet>
      <dgm:spPr/>
    </dgm:pt>
    <dgm:pt modelId="{418E5720-8004-47AD-81A7-D4A5B0ECA207}" type="pres">
      <dgm:prSet presAssocID="{A0DB1A9B-08A4-4B4D-A7C3-8B8F5424099F}" presName="sibTrans" presStyleLbl="sibTrans1D1" presStyleIdx="3" presStyleCnt="10"/>
      <dgm:spPr/>
    </dgm:pt>
    <dgm:pt modelId="{10E20469-4155-4858-BD3A-DEE51171DC70}" type="pres">
      <dgm:prSet presAssocID="{A0DB1A9B-08A4-4B4D-A7C3-8B8F5424099F}" presName="connectorText" presStyleLbl="sibTrans1D1" presStyleIdx="3" presStyleCnt="10"/>
      <dgm:spPr/>
    </dgm:pt>
    <dgm:pt modelId="{68E1B5F9-B1C3-464C-A0E3-813492256FD5}" type="pres">
      <dgm:prSet presAssocID="{86385557-26C9-4FB0-9B8A-D81597130F1B}" presName="node" presStyleLbl="node1" presStyleIdx="4" presStyleCnt="11">
        <dgm:presLayoutVars>
          <dgm:bulletEnabled val="1"/>
        </dgm:presLayoutVars>
      </dgm:prSet>
      <dgm:spPr/>
    </dgm:pt>
    <dgm:pt modelId="{F40E4ECF-483F-49AC-8B09-18CF5E33D720}" type="pres">
      <dgm:prSet presAssocID="{B5C5AB04-0435-42C2-B63A-31ABB22F30FF}" presName="sibTrans" presStyleLbl="sibTrans1D1" presStyleIdx="4" presStyleCnt="10"/>
      <dgm:spPr/>
    </dgm:pt>
    <dgm:pt modelId="{43A34ECD-A34D-4616-8716-79AF8DFCAC92}" type="pres">
      <dgm:prSet presAssocID="{B5C5AB04-0435-42C2-B63A-31ABB22F30FF}" presName="connectorText" presStyleLbl="sibTrans1D1" presStyleIdx="4" presStyleCnt="10"/>
      <dgm:spPr/>
    </dgm:pt>
    <dgm:pt modelId="{38466C24-DB9C-4326-B62F-378E479BFED2}" type="pres">
      <dgm:prSet presAssocID="{5F64E283-90F7-47FD-8308-606A6FB10881}" presName="node" presStyleLbl="node1" presStyleIdx="5" presStyleCnt="11">
        <dgm:presLayoutVars>
          <dgm:bulletEnabled val="1"/>
        </dgm:presLayoutVars>
      </dgm:prSet>
      <dgm:spPr/>
    </dgm:pt>
    <dgm:pt modelId="{DBC29000-722F-487D-A6D6-F93F378262DA}" type="pres">
      <dgm:prSet presAssocID="{B70CB3FE-5C7C-4545-A261-0F1AD0DB725C}" presName="sibTrans" presStyleLbl="sibTrans1D1" presStyleIdx="5" presStyleCnt="10"/>
      <dgm:spPr/>
    </dgm:pt>
    <dgm:pt modelId="{F9B3E6E8-5F81-4590-9ECE-566E4833640F}" type="pres">
      <dgm:prSet presAssocID="{B70CB3FE-5C7C-4545-A261-0F1AD0DB725C}" presName="connectorText" presStyleLbl="sibTrans1D1" presStyleIdx="5" presStyleCnt="10"/>
      <dgm:spPr/>
    </dgm:pt>
    <dgm:pt modelId="{B6C31FF0-C1E9-43BE-8B2D-37F5D5B9C615}" type="pres">
      <dgm:prSet presAssocID="{B18F850D-DBB4-4D26-AA67-BD3463487864}" presName="node" presStyleLbl="node1" presStyleIdx="6" presStyleCnt="11">
        <dgm:presLayoutVars>
          <dgm:bulletEnabled val="1"/>
        </dgm:presLayoutVars>
      </dgm:prSet>
      <dgm:spPr/>
    </dgm:pt>
    <dgm:pt modelId="{85EFECEE-0DB3-4938-80B1-1BFA65FCE0C3}" type="pres">
      <dgm:prSet presAssocID="{03B55298-765B-44E9-8362-55BF7CDC5BA2}" presName="sibTrans" presStyleLbl="sibTrans1D1" presStyleIdx="6" presStyleCnt="10"/>
      <dgm:spPr/>
    </dgm:pt>
    <dgm:pt modelId="{3A383AB5-EBF3-446F-9D70-251EC51D0A88}" type="pres">
      <dgm:prSet presAssocID="{03B55298-765B-44E9-8362-55BF7CDC5BA2}" presName="connectorText" presStyleLbl="sibTrans1D1" presStyleIdx="6" presStyleCnt="10"/>
      <dgm:spPr/>
    </dgm:pt>
    <dgm:pt modelId="{E4928C96-2D39-4EEE-8435-60027C46B3E0}" type="pres">
      <dgm:prSet presAssocID="{9ACA4746-3811-4040-BFB6-8F650DEBCDFA}" presName="node" presStyleLbl="node1" presStyleIdx="7" presStyleCnt="11">
        <dgm:presLayoutVars>
          <dgm:bulletEnabled val="1"/>
        </dgm:presLayoutVars>
      </dgm:prSet>
      <dgm:spPr/>
    </dgm:pt>
    <dgm:pt modelId="{1506169D-A96A-4901-9C79-12B0F31D2974}" type="pres">
      <dgm:prSet presAssocID="{E8F350BE-2CEF-4E9C-9176-F4C1929CB1BC}" presName="sibTrans" presStyleLbl="sibTrans1D1" presStyleIdx="7" presStyleCnt="10"/>
      <dgm:spPr/>
    </dgm:pt>
    <dgm:pt modelId="{FD716E2A-5600-4538-80DB-D4A0C4C41FFC}" type="pres">
      <dgm:prSet presAssocID="{E8F350BE-2CEF-4E9C-9176-F4C1929CB1BC}" presName="connectorText" presStyleLbl="sibTrans1D1" presStyleIdx="7" presStyleCnt="10"/>
      <dgm:spPr/>
    </dgm:pt>
    <dgm:pt modelId="{DEA53D28-30A4-427D-A9CD-A10076D08A9A}" type="pres">
      <dgm:prSet presAssocID="{41292DC4-0DC7-40D1-8313-0EC846409B8F}" presName="node" presStyleLbl="node1" presStyleIdx="8" presStyleCnt="11">
        <dgm:presLayoutVars>
          <dgm:bulletEnabled val="1"/>
        </dgm:presLayoutVars>
      </dgm:prSet>
      <dgm:spPr/>
    </dgm:pt>
    <dgm:pt modelId="{58B6499E-2007-4296-8C9D-E251D2861C94}" type="pres">
      <dgm:prSet presAssocID="{C5DE9A69-DF82-4A40-BF0E-FB22B46342FB}" presName="sibTrans" presStyleLbl="sibTrans1D1" presStyleIdx="8" presStyleCnt="10"/>
      <dgm:spPr/>
    </dgm:pt>
    <dgm:pt modelId="{664E60AE-2DBE-42BE-AF0F-D3B8037863E0}" type="pres">
      <dgm:prSet presAssocID="{C5DE9A69-DF82-4A40-BF0E-FB22B46342FB}" presName="connectorText" presStyleLbl="sibTrans1D1" presStyleIdx="8" presStyleCnt="10"/>
      <dgm:spPr/>
    </dgm:pt>
    <dgm:pt modelId="{A1AA0908-69FC-4F35-BAF9-B1AEDFB738A6}" type="pres">
      <dgm:prSet presAssocID="{E09C29CD-0E47-4DCC-8BD0-80CBA03A3961}" presName="node" presStyleLbl="node1" presStyleIdx="9" presStyleCnt="11">
        <dgm:presLayoutVars>
          <dgm:bulletEnabled val="1"/>
        </dgm:presLayoutVars>
      </dgm:prSet>
      <dgm:spPr/>
    </dgm:pt>
    <dgm:pt modelId="{67A8B33A-CFC5-4C50-B6B1-CA1C805CFA70}" type="pres">
      <dgm:prSet presAssocID="{58BDBF59-3D27-43AA-8D08-5845A05900C9}" presName="sibTrans" presStyleLbl="sibTrans1D1" presStyleIdx="9" presStyleCnt="10"/>
      <dgm:spPr/>
    </dgm:pt>
    <dgm:pt modelId="{33EB507D-60BA-4EE7-AF14-0C5136AFA201}" type="pres">
      <dgm:prSet presAssocID="{58BDBF59-3D27-43AA-8D08-5845A05900C9}" presName="connectorText" presStyleLbl="sibTrans1D1" presStyleIdx="9" presStyleCnt="10"/>
      <dgm:spPr/>
    </dgm:pt>
    <dgm:pt modelId="{83CA7E10-6463-44B8-A44E-05FDB4DAA753}" type="pres">
      <dgm:prSet presAssocID="{83D266C3-6996-4AE9-824F-0CB0BA23E346}" presName="node" presStyleLbl="node1" presStyleIdx="10" presStyleCnt="11">
        <dgm:presLayoutVars>
          <dgm:bulletEnabled val="1"/>
        </dgm:presLayoutVars>
      </dgm:prSet>
      <dgm:spPr/>
    </dgm:pt>
  </dgm:ptLst>
  <dgm:cxnLst>
    <dgm:cxn modelId="{7B49EB00-DA6B-43AA-9A49-882B18C720D6}" type="presOf" srcId="{C5DE9A69-DF82-4A40-BF0E-FB22B46342FB}" destId="{58B6499E-2007-4296-8C9D-E251D2861C94}" srcOrd="0" destOrd="0" presId="urn:microsoft.com/office/officeart/2016/7/layout/RepeatingBendingProcessNew"/>
    <dgm:cxn modelId="{CEE68410-46A0-4442-A573-81FE2CF27187}" srcId="{141ACD8F-2E97-4EE7-A3F6-BE1BC4E27AFB}" destId="{750AC3D5-97B4-4DE2-8198-8F297375015B}" srcOrd="2" destOrd="0" parTransId="{95BFD399-BC10-4082-9EBC-27E9EEF513F9}" sibTransId="{791E168A-0ABF-45CB-A295-71419B90DA79}"/>
    <dgm:cxn modelId="{E4394C12-9045-4324-B3F9-15CEDC8DEE1E}" type="presOf" srcId="{B18F850D-DBB4-4D26-AA67-BD3463487864}" destId="{B6C31FF0-C1E9-43BE-8B2D-37F5D5B9C615}" srcOrd="0" destOrd="0" presId="urn:microsoft.com/office/officeart/2016/7/layout/RepeatingBendingProcessNew"/>
    <dgm:cxn modelId="{7FB07614-AA02-465B-8A46-A4FD0911D9DF}" type="presOf" srcId="{9BFD9E46-0A87-4204-AF98-1A75C869DEFB}" destId="{6FBD2ED6-E2D5-4CF5-976D-196536F1F7E8}" srcOrd="0" destOrd="0" presId="urn:microsoft.com/office/officeart/2016/7/layout/RepeatingBendingProcessNew"/>
    <dgm:cxn modelId="{E3BEA515-2971-4C7D-8970-DBBC94532FE8}" type="presOf" srcId="{A0DB1A9B-08A4-4B4D-A7C3-8B8F5424099F}" destId="{418E5720-8004-47AD-81A7-D4A5B0ECA207}" srcOrd="0" destOrd="0" presId="urn:microsoft.com/office/officeart/2016/7/layout/RepeatingBendingProcessNew"/>
    <dgm:cxn modelId="{8A655C17-ED1A-45BD-A133-33926DF0C595}" srcId="{141ACD8F-2E97-4EE7-A3F6-BE1BC4E27AFB}" destId="{9ACA4746-3811-4040-BFB6-8F650DEBCDFA}" srcOrd="7" destOrd="0" parTransId="{3D6D5D31-0CF6-447C-8658-8B868DEE908D}" sibTransId="{E8F350BE-2CEF-4E9C-9176-F4C1929CB1BC}"/>
    <dgm:cxn modelId="{2015D817-45E4-4D0F-9ACD-0DD68C86DD60}" srcId="{141ACD8F-2E97-4EE7-A3F6-BE1BC4E27AFB}" destId="{9BFD9E46-0A87-4204-AF98-1A75C869DEFB}" srcOrd="3" destOrd="0" parTransId="{A0AAF934-2E4A-400D-B764-43FE190CD10B}" sibTransId="{A0DB1A9B-08A4-4B4D-A7C3-8B8F5424099F}"/>
    <dgm:cxn modelId="{4893AC19-9FD0-4C62-9D08-8F7814994DCE}" type="presOf" srcId="{7E28D284-7BA4-4641-8971-597A5CDEAEE7}" destId="{D18174E4-CE26-4C9F-828F-6FC28207B5F4}" srcOrd="0" destOrd="0" presId="urn:microsoft.com/office/officeart/2016/7/layout/RepeatingBendingProcessNew"/>
    <dgm:cxn modelId="{75120F22-879C-4EA3-AF19-412DAD537D35}" type="presOf" srcId="{B5C5AB04-0435-42C2-B63A-31ABB22F30FF}" destId="{43A34ECD-A34D-4616-8716-79AF8DFCAC92}" srcOrd="1" destOrd="0" presId="urn:microsoft.com/office/officeart/2016/7/layout/RepeatingBendingProcessNew"/>
    <dgm:cxn modelId="{37273231-F58B-4B67-9084-75897B5E91E9}" srcId="{141ACD8F-2E97-4EE7-A3F6-BE1BC4E27AFB}" destId="{41292DC4-0DC7-40D1-8313-0EC846409B8F}" srcOrd="8" destOrd="0" parTransId="{631C4EF1-2A13-42BA-9F6F-96059FC82894}" sibTransId="{C5DE9A69-DF82-4A40-BF0E-FB22B46342FB}"/>
    <dgm:cxn modelId="{9ED2A432-FFC0-4827-9E12-F912B8C5CFC4}" srcId="{141ACD8F-2E97-4EE7-A3F6-BE1BC4E27AFB}" destId="{E09C29CD-0E47-4DCC-8BD0-80CBA03A3961}" srcOrd="9" destOrd="0" parTransId="{18669A3F-619C-4544-91BE-13F92466FAC2}" sibTransId="{58BDBF59-3D27-43AA-8D08-5845A05900C9}"/>
    <dgm:cxn modelId="{054C1D44-D2BD-40A9-96D6-D915CD304042}" type="presOf" srcId="{86385557-26C9-4FB0-9B8A-D81597130F1B}" destId="{68E1B5F9-B1C3-464C-A0E3-813492256FD5}" srcOrd="0" destOrd="0" presId="urn:microsoft.com/office/officeart/2016/7/layout/RepeatingBendingProcessNew"/>
    <dgm:cxn modelId="{9B1B324D-C000-4DBC-9C67-B72D958B0B10}" srcId="{141ACD8F-2E97-4EE7-A3F6-BE1BC4E27AFB}" destId="{5052D5E4-D29A-4366-A8EB-1CCBE78C2954}" srcOrd="0" destOrd="0" parTransId="{4C64C8A5-5838-4547-9AF1-FAEFADD4B39E}" sibTransId="{7637500E-EAEA-4046-9C95-6355CDAE0D97}"/>
    <dgm:cxn modelId="{15FDB64F-5DCD-4670-B02B-ADE6E74C4177}" type="presOf" srcId="{7E28D284-7BA4-4641-8971-597A5CDEAEE7}" destId="{AB93EB4F-B1B4-4DDE-8A76-76DB74F875A9}" srcOrd="1" destOrd="0" presId="urn:microsoft.com/office/officeart/2016/7/layout/RepeatingBendingProcessNew"/>
    <dgm:cxn modelId="{E59ADA4F-5D6D-4B71-9D4A-0318465EABFA}" type="presOf" srcId="{E8F350BE-2CEF-4E9C-9176-F4C1929CB1BC}" destId="{FD716E2A-5600-4538-80DB-D4A0C4C41FFC}" srcOrd="1" destOrd="0" presId="urn:microsoft.com/office/officeart/2016/7/layout/RepeatingBendingProcessNew"/>
    <dgm:cxn modelId="{E0B6D550-5502-4ECF-B485-5273AD7BC0A4}" type="presOf" srcId="{750AC3D5-97B4-4DE2-8198-8F297375015B}" destId="{43A12297-A2E8-43B7-A259-92242B5B4054}" srcOrd="0" destOrd="0" presId="urn:microsoft.com/office/officeart/2016/7/layout/RepeatingBendingProcessNew"/>
    <dgm:cxn modelId="{9A5AF973-1B8A-45DD-AB33-7AACEBE01823}" srcId="{141ACD8F-2E97-4EE7-A3F6-BE1BC4E27AFB}" destId="{66CAA57D-A6C0-4B41-908B-3D63DE419044}" srcOrd="1" destOrd="0" parTransId="{11B93A59-FD33-4B4E-9B9D-04A5E8308498}" sibTransId="{7E28D284-7BA4-4641-8971-597A5CDEAEE7}"/>
    <dgm:cxn modelId="{5FB1FC75-3CAC-4A8B-8A0E-70C112E5DD1F}" srcId="{141ACD8F-2E97-4EE7-A3F6-BE1BC4E27AFB}" destId="{B18F850D-DBB4-4D26-AA67-BD3463487864}" srcOrd="6" destOrd="0" parTransId="{BB081FAA-6919-4FB0-A7BB-BCF55752A93F}" sibTransId="{03B55298-765B-44E9-8362-55BF7CDC5BA2}"/>
    <dgm:cxn modelId="{8CFD3057-F61B-42DF-9C38-FE953633DE23}" type="presOf" srcId="{7637500E-EAEA-4046-9C95-6355CDAE0D97}" destId="{C401F1E8-77F1-4F52-AF00-415A07C801B6}" srcOrd="0" destOrd="0" presId="urn:microsoft.com/office/officeart/2016/7/layout/RepeatingBendingProcessNew"/>
    <dgm:cxn modelId="{78BBBC84-8750-4750-9F1D-8CCB550A0513}" type="presOf" srcId="{7637500E-EAEA-4046-9C95-6355CDAE0D97}" destId="{DC63F073-511C-4990-BB31-C53B6A36FD27}" srcOrd="1" destOrd="0" presId="urn:microsoft.com/office/officeart/2016/7/layout/RepeatingBendingProcessNew"/>
    <dgm:cxn modelId="{3F64038C-81D5-467C-9D32-1E973631D408}" type="presOf" srcId="{58BDBF59-3D27-43AA-8D08-5845A05900C9}" destId="{33EB507D-60BA-4EE7-AF14-0C5136AFA201}" srcOrd="1" destOrd="0" presId="urn:microsoft.com/office/officeart/2016/7/layout/RepeatingBendingProcessNew"/>
    <dgm:cxn modelId="{80ADCC97-8C59-4DA4-AF3C-37B90C09BD02}" type="presOf" srcId="{83D266C3-6996-4AE9-824F-0CB0BA23E346}" destId="{83CA7E10-6463-44B8-A44E-05FDB4DAA753}" srcOrd="0" destOrd="0" presId="urn:microsoft.com/office/officeart/2016/7/layout/RepeatingBendingProcessNew"/>
    <dgm:cxn modelId="{9E6324A3-59A8-405E-B8DD-8C5C7D8111C8}" type="presOf" srcId="{E8F350BE-2CEF-4E9C-9176-F4C1929CB1BC}" destId="{1506169D-A96A-4901-9C79-12B0F31D2974}" srcOrd="0" destOrd="0" presId="urn:microsoft.com/office/officeart/2016/7/layout/RepeatingBendingProcessNew"/>
    <dgm:cxn modelId="{DA08EEA6-2393-495F-A3CA-C5BE47C613F7}" type="presOf" srcId="{791E168A-0ABF-45CB-A295-71419B90DA79}" destId="{18B2A8B6-0231-4576-A6D3-B61C2BA65A6A}" srcOrd="1" destOrd="0" presId="urn:microsoft.com/office/officeart/2016/7/layout/RepeatingBendingProcessNew"/>
    <dgm:cxn modelId="{1CE263B0-B371-400B-899B-189C53313278}" type="presOf" srcId="{C5DE9A69-DF82-4A40-BF0E-FB22B46342FB}" destId="{664E60AE-2DBE-42BE-AF0F-D3B8037863E0}" srcOrd="1" destOrd="0" presId="urn:microsoft.com/office/officeart/2016/7/layout/RepeatingBendingProcessNew"/>
    <dgm:cxn modelId="{E4DFBBB0-CBE6-4438-BC46-74FF7A52C95E}" type="presOf" srcId="{66CAA57D-A6C0-4B41-908B-3D63DE419044}" destId="{205D213D-6AAD-4429-AC8E-A5901B5E5AB9}" srcOrd="0" destOrd="0" presId="urn:microsoft.com/office/officeart/2016/7/layout/RepeatingBendingProcessNew"/>
    <dgm:cxn modelId="{9F5122B5-E590-4812-A088-0520D677A94A}" type="presOf" srcId="{58BDBF59-3D27-43AA-8D08-5845A05900C9}" destId="{67A8B33A-CFC5-4C50-B6B1-CA1C805CFA70}" srcOrd="0" destOrd="0" presId="urn:microsoft.com/office/officeart/2016/7/layout/RepeatingBendingProcessNew"/>
    <dgm:cxn modelId="{2469F7B7-4714-444C-B7B1-CB3623297423}" type="presOf" srcId="{B70CB3FE-5C7C-4545-A261-0F1AD0DB725C}" destId="{F9B3E6E8-5F81-4590-9ECE-566E4833640F}" srcOrd="1" destOrd="0" presId="urn:microsoft.com/office/officeart/2016/7/layout/RepeatingBendingProcessNew"/>
    <dgm:cxn modelId="{ED25C7B9-3FF6-44A1-99FD-85D318C313DC}" type="presOf" srcId="{5052D5E4-D29A-4366-A8EB-1CCBE78C2954}" destId="{DFAD460B-C7AF-4AAC-8E63-23F1EFA2D0A6}" srcOrd="0" destOrd="0" presId="urn:microsoft.com/office/officeart/2016/7/layout/RepeatingBendingProcessNew"/>
    <dgm:cxn modelId="{4351C0C3-CF39-48B0-818B-595EB5EE2C36}" type="presOf" srcId="{B5C5AB04-0435-42C2-B63A-31ABB22F30FF}" destId="{F40E4ECF-483F-49AC-8B09-18CF5E33D720}" srcOrd="0" destOrd="0" presId="urn:microsoft.com/office/officeart/2016/7/layout/RepeatingBendingProcessNew"/>
    <dgm:cxn modelId="{D289E9C6-FC02-414D-97BA-BEE18F6099C7}" type="presOf" srcId="{03B55298-765B-44E9-8362-55BF7CDC5BA2}" destId="{3A383AB5-EBF3-446F-9D70-251EC51D0A88}" srcOrd="1" destOrd="0" presId="urn:microsoft.com/office/officeart/2016/7/layout/RepeatingBendingProcessNew"/>
    <dgm:cxn modelId="{9D7C5CC7-15E3-49BC-BA85-BB4281F6B3BD}" type="presOf" srcId="{B70CB3FE-5C7C-4545-A261-0F1AD0DB725C}" destId="{DBC29000-722F-487D-A6D6-F93F378262DA}" srcOrd="0" destOrd="0" presId="urn:microsoft.com/office/officeart/2016/7/layout/RepeatingBendingProcessNew"/>
    <dgm:cxn modelId="{FA5C54C9-0C6C-4E55-B3C1-3E8ABC42C1EA}" srcId="{141ACD8F-2E97-4EE7-A3F6-BE1BC4E27AFB}" destId="{83D266C3-6996-4AE9-824F-0CB0BA23E346}" srcOrd="10" destOrd="0" parTransId="{02663F4C-C5ED-44BC-813C-A695BFDF3358}" sibTransId="{3246545E-8D59-4C98-95E6-415FD209C54D}"/>
    <dgm:cxn modelId="{73CDCCC9-86E3-4FDC-9566-CB878A159431}" type="presOf" srcId="{E09C29CD-0E47-4DCC-8BD0-80CBA03A3961}" destId="{A1AA0908-69FC-4F35-BAF9-B1AEDFB738A6}" srcOrd="0" destOrd="0" presId="urn:microsoft.com/office/officeart/2016/7/layout/RepeatingBendingProcessNew"/>
    <dgm:cxn modelId="{6DC9FCC9-6885-480A-AD97-47FBCC7A828B}" srcId="{141ACD8F-2E97-4EE7-A3F6-BE1BC4E27AFB}" destId="{5F64E283-90F7-47FD-8308-606A6FB10881}" srcOrd="5" destOrd="0" parTransId="{FC66887B-1E6F-43D5-87C3-9CE016B50D55}" sibTransId="{B70CB3FE-5C7C-4545-A261-0F1AD0DB725C}"/>
    <dgm:cxn modelId="{62B3F8DC-E63D-4929-AA90-F64B26D792A5}" type="presOf" srcId="{03B55298-765B-44E9-8362-55BF7CDC5BA2}" destId="{85EFECEE-0DB3-4938-80B1-1BFA65FCE0C3}" srcOrd="0" destOrd="0" presId="urn:microsoft.com/office/officeart/2016/7/layout/RepeatingBendingProcessNew"/>
    <dgm:cxn modelId="{F00498DF-95F5-4751-97A8-FCE3ACAC2D4B}" srcId="{141ACD8F-2E97-4EE7-A3F6-BE1BC4E27AFB}" destId="{86385557-26C9-4FB0-9B8A-D81597130F1B}" srcOrd="4" destOrd="0" parTransId="{FFFE3EA3-0A52-461E-BFBE-1B528C141DE7}" sibTransId="{B5C5AB04-0435-42C2-B63A-31ABB22F30FF}"/>
    <dgm:cxn modelId="{E5F5C8E2-AEA9-4C93-A8B4-2BFFE5142305}" type="presOf" srcId="{141ACD8F-2E97-4EE7-A3F6-BE1BC4E27AFB}" destId="{62F1BAFE-88E6-448E-9A32-42CBD7CDAEA6}" srcOrd="0" destOrd="0" presId="urn:microsoft.com/office/officeart/2016/7/layout/RepeatingBendingProcessNew"/>
    <dgm:cxn modelId="{8E60E5EC-EB42-4B94-9D05-33A2426E2704}" type="presOf" srcId="{A0DB1A9B-08A4-4B4D-A7C3-8B8F5424099F}" destId="{10E20469-4155-4858-BD3A-DEE51171DC70}" srcOrd="1" destOrd="0" presId="urn:microsoft.com/office/officeart/2016/7/layout/RepeatingBendingProcessNew"/>
    <dgm:cxn modelId="{F3B7A7EE-2652-4059-AD3F-AE3765AE2A3C}" type="presOf" srcId="{791E168A-0ABF-45CB-A295-71419B90DA79}" destId="{9E58F3B8-453F-411C-8994-3D7B94B44C6C}" srcOrd="0" destOrd="0" presId="urn:microsoft.com/office/officeart/2016/7/layout/RepeatingBendingProcessNew"/>
    <dgm:cxn modelId="{E9F96DF4-593B-479C-A44D-3EF7DC45665D}" type="presOf" srcId="{9ACA4746-3811-4040-BFB6-8F650DEBCDFA}" destId="{E4928C96-2D39-4EEE-8435-60027C46B3E0}" srcOrd="0" destOrd="0" presId="urn:microsoft.com/office/officeart/2016/7/layout/RepeatingBendingProcessNew"/>
    <dgm:cxn modelId="{2BDF3AF8-D851-4024-B771-E0EA9B1A942F}" type="presOf" srcId="{41292DC4-0DC7-40D1-8313-0EC846409B8F}" destId="{DEA53D28-30A4-427D-A9CD-A10076D08A9A}" srcOrd="0" destOrd="0" presId="urn:microsoft.com/office/officeart/2016/7/layout/RepeatingBendingProcessNew"/>
    <dgm:cxn modelId="{43E8F2F9-AC5D-44E9-85D1-4ACB1ABEFC86}" type="presOf" srcId="{5F64E283-90F7-47FD-8308-606A6FB10881}" destId="{38466C24-DB9C-4326-B62F-378E479BFED2}" srcOrd="0" destOrd="0" presId="urn:microsoft.com/office/officeart/2016/7/layout/RepeatingBendingProcessNew"/>
    <dgm:cxn modelId="{DE0DEEE7-BFE6-4CFA-8177-E7E9754CDAB7}" type="presParOf" srcId="{62F1BAFE-88E6-448E-9A32-42CBD7CDAEA6}" destId="{DFAD460B-C7AF-4AAC-8E63-23F1EFA2D0A6}" srcOrd="0" destOrd="0" presId="urn:microsoft.com/office/officeart/2016/7/layout/RepeatingBendingProcessNew"/>
    <dgm:cxn modelId="{051E6DEA-0722-4C60-A4B7-C9E56A3BCA5F}" type="presParOf" srcId="{62F1BAFE-88E6-448E-9A32-42CBD7CDAEA6}" destId="{C401F1E8-77F1-4F52-AF00-415A07C801B6}" srcOrd="1" destOrd="0" presId="urn:microsoft.com/office/officeart/2016/7/layout/RepeatingBendingProcessNew"/>
    <dgm:cxn modelId="{965B6EE7-8612-4175-A69D-DE937603498C}" type="presParOf" srcId="{C401F1E8-77F1-4F52-AF00-415A07C801B6}" destId="{DC63F073-511C-4990-BB31-C53B6A36FD27}" srcOrd="0" destOrd="0" presId="urn:microsoft.com/office/officeart/2016/7/layout/RepeatingBendingProcessNew"/>
    <dgm:cxn modelId="{81920A58-5096-4272-94E2-E6F7868D0A13}" type="presParOf" srcId="{62F1BAFE-88E6-448E-9A32-42CBD7CDAEA6}" destId="{205D213D-6AAD-4429-AC8E-A5901B5E5AB9}" srcOrd="2" destOrd="0" presId="urn:microsoft.com/office/officeart/2016/7/layout/RepeatingBendingProcessNew"/>
    <dgm:cxn modelId="{34F82086-BBBD-4040-89EA-CAB30CC43D44}" type="presParOf" srcId="{62F1BAFE-88E6-448E-9A32-42CBD7CDAEA6}" destId="{D18174E4-CE26-4C9F-828F-6FC28207B5F4}" srcOrd="3" destOrd="0" presId="urn:microsoft.com/office/officeart/2016/7/layout/RepeatingBendingProcessNew"/>
    <dgm:cxn modelId="{518A55D2-D772-400B-9AEE-F870253DB973}" type="presParOf" srcId="{D18174E4-CE26-4C9F-828F-6FC28207B5F4}" destId="{AB93EB4F-B1B4-4DDE-8A76-76DB74F875A9}" srcOrd="0" destOrd="0" presId="urn:microsoft.com/office/officeart/2016/7/layout/RepeatingBendingProcessNew"/>
    <dgm:cxn modelId="{B7571A90-1A00-491B-8994-0F997BC7611B}" type="presParOf" srcId="{62F1BAFE-88E6-448E-9A32-42CBD7CDAEA6}" destId="{43A12297-A2E8-43B7-A259-92242B5B4054}" srcOrd="4" destOrd="0" presId="urn:microsoft.com/office/officeart/2016/7/layout/RepeatingBendingProcessNew"/>
    <dgm:cxn modelId="{1C9303E4-68AD-4AF2-B4B9-85048818404E}" type="presParOf" srcId="{62F1BAFE-88E6-448E-9A32-42CBD7CDAEA6}" destId="{9E58F3B8-453F-411C-8994-3D7B94B44C6C}" srcOrd="5" destOrd="0" presId="urn:microsoft.com/office/officeart/2016/7/layout/RepeatingBendingProcessNew"/>
    <dgm:cxn modelId="{6CDA31B9-3B63-472A-857A-50E8FEBE9248}" type="presParOf" srcId="{9E58F3B8-453F-411C-8994-3D7B94B44C6C}" destId="{18B2A8B6-0231-4576-A6D3-B61C2BA65A6A}" srcOrd="0" destOrd="0" presId="urn:microsoft.com/office/officeart/2016/7/layout/RepeatingBendingProcessNew"/>
    <dgm:cxn modelId="{F03CBC73-9A3D-453E-B69B-1A38EE9ADDF7}" type="presParOf" srcId="{62F1BAFE-88E6-448E-9A32-42CBD7CDAEA6}" destId="{6FBD2ED6-E2D5-4CF5-976D-196536F1F7E8}" srcOrd="6" destOrd="0" presId="urn:microsoft.com/office/officeart/2016/7/layout/RepeatingBendingProcessNew"/>
    <dgm:cxn modelId="{FE8189C6-6BB6-43A0-812F-67C2B50C0AAC}" type="presParOf" srcId="{62F1BAFE-88E6-448E-9A32-42CBD7CDAEA6}" destId="{418E5720-8004-47AD-81A7-D4A5B0ECA207}" srcOrd="7" destOrd="0" presId="urn:microsoft.com/office/officeart/2016/7/layout/RepeatingBendingProcessNew"/>
    <dgm:cxn modelId="{EF5B13BD-2C0D-4A88-9EA8-09852E131EAE}" type="presParOf" srcId="{418E5720-8004-47AD-81A7-D4A5B0ECA207}" destId="{10E20469-4155-4858-BD3A-DEE51171DC70}" srcOrd="0" destOrd="0" presId="urn:microsoft.com/office/officeart/2016/7/layout/RepeatingBendingProcessNew"/>
    <dgm:cxn modelId="{64BA7741-BD2E-49C7-8EE7-E6159E334BC8}" type="presParOf" srcId="{62F1BAFE-88E6-448E-9A32-42CBD7CDAEA6}" destId="{68E1B5F9-B1C3-464C-A0E3-813492256FD5}" srcOrd="8" destOrd="0" presId="urn:microsoft.com/office/officeart/2016/7/layout/RepeatingBendingProcessNew"/>
    <dgm:cxn modelId="{8C62CCB7-2179-4ABA-A8C2-56735F51ECFC}" type="presParOf" srcId="{62F1BAFE-88E6-448E-9A32-42CBD7CDAEA6}" destId="{F40E4ECF-483F-49AC-8B09-18CF5E33D720}" srcOrd="9" destOrd="0" presId="urn:microsoft.com/office/officeart/2016/7/layout/RepeatingBendingProcessNew"/>
    <dgm:cxn modelId="{B68B791E-89C2-4F94-A245-BCCBE039207F}" type="presParOf" srcId="{F40E4ECF-483F-49AC-8B09-18CF5E33D720}" destId="{43A34ECD-A34D-4616-8716-79AF8DFCAC92}" srcOrd="0" destOrd="0" presId="urn:microsoft.com/office/officeart/2016/7/layout/RepeatingBendingProcessNew"/>
    <dgm:cxn modelId="{32A9A885-8C17-404D-A801-29EDF4C249A0}" type="presParOf" srcId="{62F1BAFE-88E6-448E-9A32-42CBD7CDAEA6}" destId="{38466C24-DB9C-4326-B62F-378E479BFED2}" srcOrd="10" destOrd="0" presId="urn:microsoft.com/office/officeart/2016/7/layout/RepeatingBendingProcessNew"/>
    <dgm:cxn modelId="{A0E2B85C-FBF1-47C5-82FB-B27B3864F382}" type="presParOf" srcId="{62F1BAFE-88E6-448E-9A32-42CBD7CDAEA6}" destId="{DBC29000-722F-487D-A6D6-F93F378262DA}" srcOrd="11" destOrd="0" presId="urn:microsoft.com/office/officeart/2016/7/layout/RepeatingBendingProcessNew"/>
    <dgm:cxn modelId="{1458A62B-46CC-4155-AB3F-0B75DF5AD69F}" type="presParOf" srcId="{DBC29000-722F-487D-A6D6-F93F378262DA}" destId="{F9B3E6E8-5F81-4590-9ECE-566E4833640F}" srcOrd="0" destOrd="0" presId="urn:microsoft.com/office/officeart/2016/7/layout/RepeatingBendingProcessNew"/>
    <dgm:cxn modelId="{7B6CE090-7285-4C25-897C-6AEB860B84C1}" type="presParOf" srcId="{62F1BAFE-88E6-448E-9A32-42CBD7CDAEA6}" destId="{B6C31FF0-C1E9-43BE-8B2D-37F5D5B9C615}" srcOrd="12" destOrd="0" presId="urn:microsoft.com/office/officeart/2016/7/layout/RepeatingBendingProcessNew"/>
    <dgm:cxn modelId="{9AB1A3EF-8EEA-497E-A447-5A99DC59EE85}" type="presParOf" srcId="{62F1BAFE-88E6-448E-9A32-42CBD7CDAEA6}" destId="{85EFECEE-0DB3-4938-80B1-1BFA65FCE0C3}" srcOrd="13" destOrd="0" presId="urn:microsoft.com/office/officeart/2016/7/layout/RepeatingBendingProcessNew"/>
    <dgm:cxn modelId="{812F6ACE-4F07-431A-A35B-1664C5FC608C}" type="presParOf" srcId="{85EFECEE-0DB3-4938-80B1-1BFA65FCE0C3}" destId="{3A383AB5-EBF3-446F-9D70-251EC51D0A88}" srcOrd="0" destOrd="0" presId="urn:microsoft.com/office/officeart/2016/7/layout/RepeatingBendingProcessNew"/>
    <dgm:cxn modelId="{86DDCC70-D94F-45FC-B365-1DC831FA81CA}" type="presParOf" srcId="{62F1BAFE-88E6-448E-9A32-42CBD7CDAEA6}" destId="{E4928C96-2D39-4EEE-8435-60027C46B3E0}" srcOrd="14" destOrd="0" presId="urn:microsoft.com/office/officeart/2016/7/layout/RepeatingBendingProcessNew"/>
    <dgm:cxn modelId="{E25FCB1C-F1FD-4328-B122-C0E206B9DF21}" type="presParOf" srcId="{62F1BAFE-88E6-448E-9A32-42CBD7CDAEA6}" destId="{1506169D-A96A-4901-9C79-12B0F31D2974}" srcOrd="15" destOrd="0" presId="urn:microsoft.com/office/officeart/2016/7/layout/RepeatingBendingProcessNew"/>
    <dgm:cxn modelId="{6DD377C0-FA24-43AB-8803-46EAD758C911}" type="presParOf" srcId="{1506169D-A96A-4901-9C79-12B0F31D2974}" destId="{FD716E2A-5600-4538-80DB-D4A0C4C41FFC}" srcOrd="0" destOrd="0" presId="urn:microsoft.com/office/officeart/2016/7/layout/RepeatingBendingProcessNew"/>
    <dgm:cxn modelId="{4E1B7C00-ABD0-47DF-916B-B500CBA49551}" type="presParOf" srcId="{62F1BAFE-88E6-448E-9A32-42CBD7CDAEA6}" destId="{DEA53D28-30A4-427D-A9CD-A10076D08A9A}" srcOrd="16" destOrd="0" presId="urn:microsoft.com/office/officeart/2016/7/layout/RepeatingBendingProcessNew"/>
    <dgm:cxn modelId="{82448388-1C58-478F-B5A4-898F0F8B831A}" type="presParOf" srcId="{62F1BAFE-88E6-448E-9A32-42CBD7CDAEA6}" destId="{58B6499E-2007-4296-8C9D-E251D2861C94}" srcOrd="17" destOrd="0" presId="urn:microsoft.com/office/officeart/2016/7/layout/RepeatingBendingProcessNew"/>
    <dgm:cxn modelId="{7B3243E8-25C4-48DB-8ADA-284AA2B29457}" type="presParOf" srcId="{58B6499E-2007-4296-8C9D-E251D2861C94}" destId="{664E60AE-2DBE-42BE-AF0F-D3B8037863E0}" srcOrd="0" destOrd="0" presId="urn:microsoft.com/office/officeart/2016/7/layout/RepeatingBendingProcessNew"/>
    <dgm:cxn modelId="{3BD5A668-ECA6-4E25-A308-BC3BEE6B071E}" type="presParOf" srcId="{62F1BAFE-88E6-448E-9A32-42CBD7CDAEA6}" destId="{A1AA0908-69FC-4F35-BAF9-B1AEDFB738A6}" srcOrd="18" destOrd="0" presId="urn:microsoft.com/office/officeart/2016/7/layout/RepeatingBendingProcessNew"/>
    <dgm:cxn modelId="{CB1B6DC6-29A8-45C6-A6EC-1CF7260C5C58}" type="presParOf" srcId="{62F1BAFE-88E6-448E-9A32-42CBD7CDAEA6}" destId="{67A8B33A-CFC5-4C50-B6B1-CA1C805CFA70}" srcOrd="19" destOrd="0" presId="urn:microsoft.com/office/officeart/2016/7/layout/RepeatingBendingProcessNew"/>
    <dgm:cxn modelId="{7BB029C0-85E4-49DF-A2C4-2234F063483A}" type="presParOf" srcId="{67A8B33A-CFC5-4C50-B6B1-CA1C805CFA70}" destId="{33EB507D-60BA-4EE7-AF14-0C5136AFA201}" srcOrd="0" destOrd="0" presId="urn:microsoft.com/office/officeart/2016/7/layout/RepeatingBendingProcessNew"/>
    <dgm:cxn modelId="{305E83FA-2405-4C10-A6D3-8CB0DCEF03A1}" type="presParOf" srcId="{62F1BAFE-88E6-448E-9A32-42CBD7CDAEA6}" destId="{83CA7E10-6463-44B8-A44E-05FDB4DAA753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4A145-92FA-45BD-A03F-BDBC00234158}">
      <dsp:nvSpPr>
        <dsp:cNvPr id="0" name=""/>
        <dsp:cNvSpPr/>
      </dsp:nvSpPr>
      <dsp:spPr>
        <a:xfrm>
          <a:off x="0" y="498"/>
          <a:ext cx="61091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F00924-03DD-4418-8665-2CF88105293F}">
      <dsp:nvSpPr>
        <dsp:cNvPr id="0" name=""/>
        <dsp:cNvSpPr/>
      </dsp:nvSpPr>
      <dsp:spPr>
        <a:xfrm>
          <a:off x="0" y="498"/>
          <a:ext cx="6109130" cy="582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0" i="0" kern="1200"/>
            <a:t>Présentation </a:t>
          </a:r>
          <a:endParaRPr lang="en-US" sz="2600" kern="1200"/>
        </a:p>
      </dsp:txBody>
      <dsp:txXfrm>
        <a:off x="0" y="498"/>
        <a:ext cx="6109130" cy="582802"/>
      </dsp:txXfrm>
    </dsp:sp>
    <dsp:sp modelId="{AD1C07DB-04BF-4876-A05B-B60F7970DA31}">
      <dsp:nvSpPr>
        <dsp:cNvPr id="0" name=""/>
        <dsp:cNvSpPr/>
      </dsp:nvSpPr>
      <dsp:spPr>
        <a:xfrm>
          <a:off x="0" y="583300"/>
          <a:ext cx="610913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20484-6E2B-4018-B09C-FDAB3AD24524}">
      <dsp:nvSpPr>
        <dsp:cNvPr id="0" name=""/>
        <dsp:cNvSpPr/>
      </dsp:nvSpPr>
      <dsp:spPr>
        <a:xfrm>
          <a:off x="0" y="583300"/>
          <a:ext cx="6109130" cy="582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0" i="0" kern="1200"/>
            <a:t>Contexte du projet </a:t>
          </a:r>
          <a:endParaRPr lang="en-US" sz="2600" kern="1200"/>
        </a:p>
      </dsp:txBody>
      <dsp:txXfrm>
        <a:off x="0" y="583300"/>
        <a:ext cx="6109130" cy="582802"/>
      </dsp:txXfrm>
    </dsp:sp>
    <dsp:sp modelId="{81D3C66C-8405-42DC-8664-0111ECBABA1F}">
      <dsp:nvSpPr>
        <dsp:cNvPr id="0" name=""/>
        <dsp:cNvSpPr/>
      </dsp:nvSpPr>
      <dsp:spPr>
        <a:xfrm>
          <a:off x="0" y="1166102"/>
          <a:ext cx="610913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DADB0-4D9C-481E-BD09-FEC6247E9032}">
      <dsp:nvSpPr>
        <dsp:cNvPr id="0" name=""/>
        <dsp:cNvSpPr/>
      </dsp:nvSpPr>
      <dsp:spPr>
        <a:xfrm>
          <a:off x="0" y="1166102"/>
          <a:ext cx="6109130" cy="582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0" i="0" kern="1200"/>
            <a:t>Différents outils utilisés </a:t>
          </a:r>
          <a:endParaRPr lang="en-US" sz="2600" kern="1200"/>
        </a:p>
      </dsp:txBody>
      <dsp:txXfrm>
        <a:off x="0" y="1166102"/>
        <a:ext cx="6109130" cy="582802"/>
      </dsp:txXfrm>
    </dsp:sp>
    <dsp:sp modelId="{02CA9D00-32F9-43E0-8315-D33D4BAF1CF0}">
      <dsp:nvSpPr>
        <dsp:cNvPr id="0" name=""/>
        <dsp:cNvSpPr/>
      </dsp:nvSpPr>
      <dsp:spPr>
        <a:xfrm>
          <a:off x="0" y="1748905"/>
          <a:ext cx="610913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2CF3E-38EB-4277-ABFC-990407D3D68B}">
      <dsp:nvSpPr>
        <dsp:cNvPr id="0" name=""/>
        <dsp:cNvSpPr/>
      </dsp:nvSpPr>
      <dsp:spPr>
        <a:xfrm>
          <a:off x="0" y="1748905"/>
          <a:ext cx="6109130" cy="582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0" i="0" kern="1200"/>
            <a:t>Présentation de l'interface </a:t>
          </a:r>
          <a:endParaRPr lang="en-US" sz="2600" kern="1200"/>
        </a:p>
      </dsp:txBody>
      <dsp:txXfrm>
        <a:off x="0" y="1748905"/>
        <a:ext cx="6109130" cy="582802"/>
      </dsp:txXfrm>
    </dsp:sp>
    <dsp:sp modelId="{67A7BB0B-F3EB-4048-9ABD-B6A0A912CBC8}">
      <dsp:nvSpPr>
        <dsp:cNvPr id="0" name=""/>
        <dsp:cNvSpPr/>
      </dsp:nvSpPr>
      <dsp:spPr>
        <a:xfrm>
          <a:off x="0" y="2331707"/>
          <a:ext cx="610913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B2B1E-791E-4755-932C-A2B50F27DA8D}">
      <dsp:nvSpPr>
        <dsp:cNvPr id="0" name=""/>
        <dsp:cNvSpPr/>
      </dsp:nvSpPr>
      <dsp:spPr>
        <a:xfrm>
          <a:off x="0" y="2331707"/>
          <a:ext cx="6109130" cy="582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0" i="0" kern="1200"/>
            <a:t>Présentation du code </a:t>
          </a:r>
          <a:endParaRPr lang="en-US" sz="2600" kern="1200"/>
        </a:p>
      </dsp:txBody>
      <dsp:txXfrm>
        <a:off x="0" y="2331707"/>
        <a:ext cx="6109130" cy="582802"/>
      </dsp:txXfrm>
    </dsp:sp>
    <dsp:sp modelId="{3B5C52FF-42FA-4BB1-884A-DEC47D4EFAB5}">
      <dsp:nvSpPr>
        <dsp:cNvPr id="0" name=""/>
        <dsp:cNvSpPr/>
      </dsp:nvSpPr>
      <dsp:spPr>
        <a:xfrm>
          <a:off x="0" y="2914510"/>
          <a:ext cx="61091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BCD65-02AC-40C0-9A47-EF25DDCF89DB}">
      <dsp:nvSpPr>
        <dsp:cNvPr id="0" name=""/>
        <dsp:cNvSpPr/>
      </dsp:nvSpPr>
      <dsp:spPr>
        <a:xfrm>
          <a:off x="0" y="2914510"/>
          <a:ext cx="6109130" cy="582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0" i="0" kern="1200"/>
            <a:t>Présentation des résultats de w3c</a:t>
          </a:r>
          <a:endParaRPr lang="en-US" sz="2600" kern="1200"/>
        </a:p>
      </dsp:txBody>
      <dsp:txXfrm>
        <a:off x="0" y="2914510"/>
        <a:ext cx="6109130" cy="582802"/>
      </dsp:txXfrm>
    </dsp:sp>
    <dsp:sp modelId="{486BCAD0-3465-4E15-9070-17AECA5B92DE}">
      <dsp:nvSpPr>
        <dsp:cNvPr id="0" name=""/>
        <dsp:cNvSpPr/>
      </dsp:nvSpPr>
      <dsp:spPr>
        <a:xfrm>
          <a:off x="0" y="3497312"/>
          <a:ext cx="610913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F7BEC-0EBA-459A-A5EA-0FE0B7DE20C0}">
      <dsp:nvSpPr>
        <dsp:cNvPr id="0" name=""/>
        <dsp:cNvSpPr/>
      </dsp:nvSpPr>
      <dsp:spPr>
        <a:xfrm>
          <a:off x="0" y="3497312"/>
          <a:ext cx="6109130" cy="582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0" i="0" kern="1200"/>
            <a:t>Conclusion et remerciements</a:t>
          </a:r>
          <a:endParaRPr lang="en-US" sz="2600" kern="1200"/>
        </a:p>
      </dsp:txBody>
      <dsp:txXfrm>
        <a:off x="0" y="3497312"/>
        <a:ext cx="6109130" cy="5828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1F1E8-77F1-4F52-AF00-415A07C801B6}">
      <dsp:nvSpPr>
        <dsp:cNvPr id="0" name=""/>
        <dsp:cNvSpPr/>
      </dsp:nvSpPr>
      <dsp:spPr>
        <a:xfrm>
          <a:off x="2254371" y="444296"/>
          <a:ext cx="3431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317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16612" y="488145"/>
        <a:ext cx="18688" cy="3741"/>
      </dsp:txXfrm>
    </dsp:sp>
    <dsp:sp modelId="{DFAD460B-C7AF-4AAC-8E63-23F1EFA2D0A6}">
      <dsp:nvSpPr>
        <dsp:cNvPr id="0" name=""/>
        <dsp:cNvSpPr/>
      </dsp:nvSpPr>
      <dsp:spPr>
        <a:xfrm>
          <a:off x="631081" y="2489"/>
          <a:ext cx="1625090" cy="9750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631" tIns="83587" rIns="79631" bIns="8358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Mettre en place l’environnement de développement</a:t>
          </a:r>
          <a:endParaRPr lang="en-US" sz="1200" kern="1200"/>
        </a:p>
      </dsp:txBody>
      <dsp:txXfrm>
        <a:off x="631081" y="2489"/>
        <a:ext cx="1625090" cy="975054"/>
      </dsp:txXfrm>
    </dsp:sp>
    <dsp:sp modelId="{D18174E4-CE26-4C9F-828F-6FC28207B5F4}">
      <dsp:nvSpPr>
        <dsp:cNvPr id="0" name=""/>
        <dsp:cNvSpPr/>
      </dsp:nvSpPr>
      <dsp:spPr>
        <a:xfrm>
          <a:off x="4253232" y="444296"/>
          <a:ext cx="3431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317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15473" y="488145"/>
        <a:ext cx="18688" cy="3741"/>
      </dsp:txXfrm>
    </dsp:sp>
    <dsp:sp modelId="{205D213D-6AAD-4429-AC8E-A5901B5E5AB9}">
      <dsp:nvSpPr>
        <dsp:cNvPr id="0" name=""/>
        <dsp:cNvSpPr/>
      </dsp:nvSpPr>
      <dsp:spPr>
        <a:xfrm>
          <a:off x="2629942" y="2489"/>
          <a:ext cx="1625090" cy="9750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631" tIns="83587" rIns="79631" bIns="8358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Découper la maquette</a:t>
          </a:r>
          <a:endParaRPr lang="en-US" sz="1200" kern="1200"/>
        </a:p>
      </dsp:txBody>
      <dsp:txXfrm>
        <a:off x="2629942" y="2489"/>
        <a:ext cx="1625090" cy="975054"/>
      </dsp:txXfrm>
    </dsp:sp>
    <dsp:sp modelId="{9E58F3B8-453F-411C-8994-3D7B94B44C6C}">
      <dsp:nvSpPr>
        <dsp:cNvPr id="0" name=""/>
        <dsp:cNvSpPr/>
      </dsp:nvSpPr>
      <dsp:spPr>
        <a:xfrm>
          <a:off x="6252093" y="444296"/>
          <a:ext cx="3431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317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14334" y="488145"/>
        <a:ext cx="18688" cy="3741"/>
      </dsp:txXfrm>
    </dsp:sp>
    <dsp:sp modelId="{43A12297-A2E8-43B7-A259-92242B5B4054}">
      <dsp:nvSpPr>
        <dsp:cNvPr id="0" name=""/>
        <dsp:cNvSpPr/>
      </dsp:nvSpPr>
      <dsp:spPr>
        <a:xfrm>
          <a:off x="4628803" y="2489"/>
          <a:ext cx="1625090" cy="9750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631" tIns="83587" rIns="79631" bIns="8358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Intégrer le header du projet</a:t>
          </a:r>
          <a:endParaRPr lang="en-US" sz="1200" kern="1200"/>
        </a:p>
      </dsp:txBody>
      <dsp:txXfrm>
        <a:off x="4628803" y="2489"/>
        <a:ext cx="1625090" cy="975054"/>
      </dsp:txXfrm>
    </dsp:sp>
    <dsp:sp modelId="{418E5720-8004-47AD-81A7-D4A5B0ECA207}">
      <dsp:nvSpPr>
        <dsp:cNvPr id="0" name=""/>
        <dsp:cNvSpPr/>
      </dsp:nvSpPr>
      <dsp:spPr>
        <a:xfrm>
          <a:off x="1443626" y="975743"/>
          <a:ext cx="5996583" cy="343170"/>
        </a:xfrm>
        <a:custGeom>
          <a:avLst/>
          <a:gdLst/>
          <a:ahLst/>
          <a:cxnLst/>
          <a:rect l="0" t="0" r="0" b="0"/>
          <a:pathLst>
            <a:path>
              <a:moveTo>
                <a:pt x="5996583" y="0"/>
              </a:moveTo>
              <a:lnTo>
                <a:pt x="5996583" y="188685"/>
              </a:lnTo>
              <a:lnTo>
                <a:pt x="0" y="188685"/>
              </a:lnTo>
              <a:lnTo>
                <a:pt x="0" y="34317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91712" y="1145458"/>
        <a:ext cx="300411" cy="3741"/>
      </dsp:txXfrm>
    </dsp:sp>
    <dsp:sp modelId="{6FBD2ED6-E2D5-4CF5-976D-196536F1F7E8}">
      <dsp:nvSpPr>
        <dsp:cNvPr id="0" name=""/>
        <dsp:cNvSpPr/>
      </dsp:nvSpPr>
      <dsp:spPr>
        <a:xfrm>
          <a:off x="6627664" y="2489"/>
          <a:ext cx="1625090" cy="9750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631" tIns="83587" rIns="79631" bIns="8358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Ajouter le formulaire de recherche</a:t>
          </a:r>
          <a:endParaRPr lang="en-US" sz="1200" kern="1200"/>
        </a:p>
      </dsp:txBody>
      <dsp:txXfrm>
        <a:off x="6627664" y="2489"/>
        <a:ext cx="1625090" cy="975054"/>
      </dsp:txXfrm>
    </dsp:sp>
    <dsp:sp modelId="{F40E4ECF-483F-49AC-8B09-18CF5E33D720}">
      <dsp:nvSpPr>
        <dsp:cNvPr id="0" name=""/>
        <dsp:cNvSpPr/>
      </dsp:nvSpPr>
      <dsp:spPr>
        <a:xfrm>
          <a:off x="2254371" y="1793121"/>
          <a:ext cx="3431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317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16612" y="1836970"/>
        <a:ext cx="18688" cy="3741"/>
      </dsp:txXfrm>
    </dsp:sp>
    <dsp:sp modelId="{68E1B5F9-B1C3-464C-A0E3-813492256FD5}">
      <dsp:nvSpPr>
        <dsp:cNvPr id="0" name=""/>
        <dsp:cNvSpPr/>
      </dsp:nvSpPr>
      <dsp:spPr>
        <a:xfrm>
          <a:off x="631081" y="1351314"/>
          <a:ext cx="1625090" cy="9750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631" tIns="83587" rIns="79631" bIns="8358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Ajouter la partie Filtres</a:t>
          </a:r>
          <a:endParaRPr lang="en-US" sz="1200" kern="1200"/>
        </a:p>
      </dsp:txBody>
      <dsp:txXfrm>
        <a:off x="631081" y="1351314"/>
        <a:ext cx="1625090" cy="975054"/>
      </dsp:txXfrm>
    </dsp:sp>
    <dsp:sp modelId="{DBC29000-722F-487D-A6D6-F93F378262DA}">
      <dsp:nvSpPr>
        <dsp:cNvPr id="0" name=""/>
        <dsp:cNvSpPr/>
      </dsp:nvSpPr>
      <dsp:spPr>
        <a:xfrm>
          <a:off x="4253232" y="1793121"/>
          <a:ext cx="3431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317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15473" y="1836970"/>
        <a:ext cx="18688" cy="3741"/>
      </dsp:txXfrm>
    </dsp:sp>
    <dsp:sp modelId="{38466C24-DB9C-4326-B62F-378E479BFED2}">
      <dsp:nvSpPr>
        <dsp:cNvPr id="0" name=""/>
        <dsp:cNvSpPr/>
      </dsp:nvSpPr>
      <dsp:spPr>
        <a:xfrm>
          <a:off x="2629942" y="1351314"/>
          <a:ext cx="1625090" cy="9750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631" tIns="83587" rIns="79631" bIns="8358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Réaliser la « card » présente dans « Hébergement à Marseille »</a:t>
          </a:r>
          <a:endParaRPr lang="en-US" sz="1200" kern="1200"/>
        </a:p>
      </dsp:txBody>
      <dsp:txXfrm>
        <a:off x="2629942" y="1351314"/>
        <a:ext cx="1625090" cy="975054"/>
      </dsp:txXfrm>
    </dsp:sp>
    <dsp:sp modelId="{85EFECEE-0DB3-4938-80B1-1BFA65FCE0C3}">
      <dsp:nvSpPr>
        <dsp:cNvPr id="0" name=""/>
        <dsp:cNvSpPr/>
      </dsp:nvSpPr>
      <dsp:spPr>
        <a:xfrm>
          <a:off x="6252093" y="1793121"/>
          <a:ext cx="3431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317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14334" y="1836970"/>
        <a:ext cx="18688" cy="3741"/>
      </dsp:txXfrm>
    </dsp:sp>
    <dsp:sp modelId="{B6C31FF0-C1E9-43BE-8B2D-37F5D5B9C615}">
      <dsp:nvSpPr>
        <dsp:cNvPr id="0" name=""/>
        <dsp:cNvSpPr/>
      </dsp:nvSpPr>
      <dsp:spPr>
        <a:xfrm>
          <a:off x="4628803" y="1351314"/>
          <a:ext cx="1625090" cy="9750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631" tIns="83587" rIns="79631" bIns="8358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Gérer l’affichage des « card » du conteneur « hébergement à Marseille »</a:t>
          </a:r>
          <a:endParaRPr lang="en-US" sz="1200" kern="1200"/>
        </a:p>
      </dsp:txBody>
      <dsp:txXfrm>
        <a:off x="4628803" y="1351314"/>
        <a:ext cx="1625090" cy="975054"/>
      </dsp:txXfrm>
    </dsp:sp>
    <dsp:sp modelId="{1506169D-A96A-4901-9C79-12B0F31D2974}">
      <dsp:nvSpPr>
        <dsp:cNvPr id="0" name=""/>
        <dsp:cNvSpPr/>
      </dsp:nvSpPr>
      <dsp:spPr>
        <a:xfrm>
          <a:off x="1443626" y="2324568"/>
          <a:ext cx="5996583" cy="343170"/>
        </a:xfrm>
        <a:custGeom>
          <a:avLst/>
          <a:gdLst/>
          <a:ahLst/>
          <a:cxnLst/>
          <a:rect l="0" t="0" r="0" b="0"/>
          <a:pathLst>
            <a:path>
              <a:moveTo>
                <a:pt x="5996583" y="0"/>
              </a:moveTo>
              <a:lnTo>
                <a:pt x="5996583" y="188685"/>
              </a:lnTo>
              <a:lnTo>
                <a:pt x="0" y="188685"/>
              </a:lnTo>
              <a:lnTo>
                <a:pt x="0" y="34317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91712" y="2494283"/>
        <a:ext cx="300411" cy="3741"/>
      </dsp:txXfrm>
    </dsp:sp>
    <dsp:sp modelId="{E4928C96-2D39-4EEE-8435-60027C46B3E0}">
      <dsp:nvSpPr>
        <dsp:cNvPr id="0" name=""/>
        <dsp:cNvSpPr/>
      </dsp:nvSpPr>
      <dsp:spPr>
        <a:xfrm>
          <a:off x="6627664" y="1351314"/>
          <a:ext cx="1625090" cy="9750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631" tIns="83587" rIns="79631" bIns="8358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Intégrer le conteneur « Activités à Marseille »</a:t>
          </a:r>
          <a:endParaRPr lang="en-US" sz="1200" kern="1200"/>
        </a:p>
      </dsp:txBody>
      <dsp:txXfrm>
        <a:off x="6627664" y="1351314"/>
        <a:ext cx="1625090" cy="975054"/>
      </dsp:txXfrm>
    </dsp:sp>
    <dsp:sp modelId="{58B6499E-2007-4296-8C9D-E251D2861C94}">
      <dsp:nvSpPr>
        <dsp:cNvPr id="0" name=""/>
        <dsp:cNvSpPr/>
      </dsp:nvSpPr>
      <dsp:spPr>
        <a:xfrm>
          <a:off x="2254371" y="3141946"/>
          <a:ext cx="3431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317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16612" y="3185795"/>
        <a:ext cx="18688" cy="3741"/>
      </dsp:txXfrm>
    </dsp:sp>
    <dsp:sp modelId="{DEA53D28-30A4-427D-A9CD-A10076D08A9A}">
      <dsp:nvSpPr>
        <dsp:cNvPr id="0" name=""/>
        <dsp:cNvSpPr/>
      </dsp:nvSpPr>
      <dsp:spPr>
        <a:xfrm>
          <a:off x="631081" y="2700139"/>
          <a:ext cx="1625090" cy="9750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631" tIns="83587" rIns="79631" bIns="8358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Implémenter le Footer</a:t>
          </a:r>
          <a:endParaRPr lang="en-US" sz="1200" kern="1200"/>
        </a:p>
      </dsp:txBody>
      <dsp:txXfrm>
        <a:off x="631081" y="2700139"/>
        <a:ext cx="1625090" cy="975054"/>
      </dsp:txXfrm>
    </dsp:sp>
    <dsp:sp modelId="{67A8B33A-CFC5-4C50-B6B1-CA1C805CFA70}">
      <dsp:nvSpPr>
        <dsp:cNvPr id="0" name=""/>
        <dsp:cNvSpPr/>
      </dsp:nvSpPr>
      <dsp:spPr>
        <a:xfrm>
          <a:off x="4253232" y="3141946"/>
          <a:ext cx="3431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317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15473" y="3185795"/>
        <a:ext cx="18688" cy="3741"/>
      </dsp:txXfrm>
    </dsp:sp>
    <dsp:sp modelId="{A1AA0908-69FC-4F35-BAF9-B1AEDFB738A6}">
      <dsp:nvSpPr>
        <dsp:cNvPr id="0" name=""/>
        <dsp:cNvSpPr/>
      </dsp:nvSpPr>
      <dsp:spPr>
        <a:xfrm>
          <a:off x="2629942" y="2700139"/>
          <a:ext cx="1625090" cy="9750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631" tIns="83587" rIns="79631" bIns="8358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Mettre en place le responsive design</a:t>
          </a:r>
          <a:endParaRPr lang="en-US" sz="1200" kern="1200"/>
        </a:p>
      </dsp:txBody>
      <dsp:txXfrm>
        <a:off x="2629942" y="2700139"/>
        <a:ext cx="1625090" cy="975054"/>
      </dsp:txXfrm>
    </dsp:sp>
    <dsp:sp modelId="{83CA7E10-6463-44B8-A44E-05FDB4DAA753}">
      <dsp:nvSpPr>
        <dsp:cNvPr id="0" name=""/>
        <dsp:cNvSpPr/>
      </dsp:nvSpPr>
      <dsp:spPr>
        <a:xfrm>
          <a:off x="4628803" y="2700139"/>
          <a:ext cx="1625090" cy="9750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631" tIns="83587" rIns="79631" bIns="8358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Vérifier la qualité du code</a:t>
          </a:r>
          <a:endParaRPr lang="en-US" sz="1200" kern="1200"/>
        </a:p>
      </dsp:txBody>
      <dsp:txXfrm>
        <a:off x="4628803" y="2700139"/>
        <a:ext cx="1625090" cy="9750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8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8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7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8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9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3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0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4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4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5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0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F049F8-87E1-403E-2A50-2F4544BF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1B3568-8D49-447D-8CDD-9BA282B32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101" y="784747"/>
            <a:ext cx="4808561" cy="1555842"/>
          </a:xfrm>
        </p:spPr>
        <p:txBody>
          <a:bodyPr>
            <a:normAutofit/>
          </a:bodyPr>
          <a:lstStyle/>
          <a:p>
            <a:r>
              <a:rPr lang="fr-FR" dirty="0"/>
              <a:t>Projet Site BOOKI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D255EC-D181-25D2-2AD9-2DA25B9763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15" r="-2" b="6667"/>
          <a:stretch/>
        </p:blipFill>
        <p:spPr>
          <a:xfrm>
            <a:off x="1081102" y="1396969"/>
            <a:ext cx="11117786" cy="5461668"/>
          </a:xfrm>
          <a:custGeom>
            <a:avLst/>
            <a:gdLst/>
            <a:ahLst/>
            <a:cxnLst/>
            <a:rect l="l" t="t" r="r" b="b"/>
            <a:pathLst>
              <a:path w="11117786" h="5461668">
                <a:moveTo>
                  <a:pt x="8405044" y="556"/>
                </a:moveTo>
                <a:cubicBezTo>
                  <a:pt x="9352032" y="16286"/>
                  <a:pt x="10286979" y="365912"/>
                  <a:pt x="11020445" y="1026616"/>
                </a:cubicBezTo>
                <a:lnTo>
                  <a:pt x="11117786" y="1118772"/>
                </a:lnTo>
                <a:lnTo>
                  <a:pt x="11117786" y="5461668"/>
                </a:lnTo>
                <a:lnTo>
                  <a:pt x="0" y="5461668"/>
                </a:lnTo>
                <a:lnTo>
                  <a:pt x="5948238" y="794249"/>
                </a:lnTo>
                <a:lnTo>
                  <a:pt x="6031446" y="732263"/>
                </a:lnTo>
                <a:cubicBezTo>
                  <a:pt x="6681002" y="273556"/>
                  <a:pt x="7425315" y="34333"/>
                  <a:pt x="8171801" y="3441"/>
                </a:cubicBezTo>
                <a:cubicBezTo>
                  <a:pt x="8249560" y="222"/>
                  <a:pt x="8327343" y="-734"/>
                  <a:pt x="8405044" y="556"/>
                </a:cubicBezTo>
                <a:close/>
              </a:path>
            </a:pathLst>
          </a:custGeom>
        </p:spPr>
      </p:pic>
      <p:pic>
        <p:nvPicPr>
          <p:cNvPr id="1028" name="Picture 4" descr="Société - OPENCLASSROOMS">
            <a:extLst>
              <a:ext uri="{FF2B5EF4-FFF2-40B4-BE49-F238E27FC236}">
                <a16:creationId xmlns:a16="http://schemas.microsoft.com/office/drawing/2014/main" id="{D8FF7805-13A8-ECF8-5F58-D75A8630D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52" y="6330159"/>
            <a:ext cx="1317523" cy="10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 descr="Une image contenant Police, Graphique, Bleu électrique, logo&#10;&#10;Description générée automatiquement">
            <a:extLst>
              <a:ext uri="{FF2B5EF4-FFF2-40B4-BE49-F238E27FC236}">
                <a16:creationId xmlns:a16="http://schemas.microsoft.com/office/drawing/2014/main" id="{CD9A7C29-0B15-65DC-4BC7-A963676F14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051" y="149206"/>
            <a:ext cx="1520741" cy="47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40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DC6ADC0-1E80-E767-456F-00C778805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CDA2C5-1323-7206-D8A4-C1E325BEE7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5782" y="-71844"/>
            <a:ext cx="8344574" cy="4692581"/>
          </a:xfrm>
          <a:custGeom>
            <a:avLst/>
            <a:gdLst>
              <a:gd name="connsiteX0" fmla="*/ 76107 w 8344574"/>
              <a:gd name="connsiteY0" fmla="*/ 4692581 h 4692581"/>
              <a:gd name="connsiteX1" fmla="*/ 8344574 w 8344574"/>
              <a:gd name="connsiteY1" fmla="*/ 4548255 h 4692581"/>
              <a:gd name="connsiteX2" fmla="*/ 3062204 w 8344574"/>
              <a:gd name="connsiteY2" fmla="*/ 550287 h 4692581"/>
              <a:gd name="connsiteX3" fmla="*/ 3000617 w 8344574"/>
              <a:gd name="connsiteY3" fmla="*/ 506058 h 4692581"/>
              <a:gd name="connsiteX4" fmla="*/ 1427470 w 8344574"/>
              <a:gd name="connsiteY4" fmla="*/ 840 h 4692581"/>
              <a:gd name="connsiteX5" fmla="*/ 1257014 w 8344574"/>
              <a:gd name="connsiteY5" fmla="*/ 1707 h 4692581"/>
              <a:gd name="connsiteX6" fmla="*/ 27020 w 8344574"/>
              <a:gd name="connsiteY6" fmla="*/ 317762 h 4692581"/>
              <a:gd name="connsiteX7" fmla="*/ 0 w 8344574"/>
              <a:gd name="connsiteY7" fmla="*/ 332434 h 469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44574" h="4692581">
                <a:moveTo>
                  <a:pt x="76107" y="4692581"/>
                </a:moveTo>
                <a:lnTo>
                  <a:pt x="8344574" y="4548255"/>
                </a:lnTo>
                <a:lnTo>
                  <a:pt x="3062204" y="550287"/>
                </a:lnTo>
                <a:lnTo>
                  <a:pt x="3000617" y="506058"/>
                </a:lnTo>
                <a:cubicBezTo>
                  <a:pt x="2520169" y="179187"/>
                  <a:pt x="1973285" y="13891"/>
                  <a:pt x="1427470" y="840"/>
                </a:cubicBezTo>
                <a:cubicBezTo>
                  <a:pt x="1370615" y="-519"/>
                  <a:pt x="1313770" y="-227"/>
                  <a:pt x="1257014" y="1707"/>
                </a:cubicBezTo>
                <a:cubicBezTo>
                  <a:pt x="831342" y="16212"/>
                  <a:pt x="410614" y="123046"/>
                  <a:pt x="27020" y="317762"/>
                </a:cubicBezTo>
                <a:lnTo>
                  <a:pt x="0" y="332434"/>
                </a:ln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CF8F80-3D2B-2F09-55E5-79F385387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7969" y="1676698"/>
            <a:ext cx="5002403" cy="2554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3600"/>
              <a:t>Conclusion et Remerciement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5CF57A1-3DD8-C1AD-BF62-241C569D3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740000" flipV="1">
            <a:off x="7888979" y="5020683"/>
            <a:ext cx="4324338" cy="1889417"/>
          </a:xfrm>
          <a:custGeom>
            <a:avLst/>
            <a:gdLst>
              <a:gd name="connsiteX0" fmla="*/ 26412 w 4324338"/>
              <a:gd name="connsiteY0" fmla="*/ 1889417 h 1889417"/>
              <a:gd name="connsiteX1" fmla="*/ 4324338 w 4324338"/>
              <a:gd name="connsiteY1" fmla="*/ 1814397 h 1889417"/>
              <a:gd name="connsiteX2" fmla="*/ 2459858 w 4324338"/>
              <a:gd name="connsiteY2" fmla="*/ 403264 h 1889417"/>
              <a:gd name="connsiteX3" fmla="*/ 2414726 w 4324338"/>
              <a:gd name="connsiteY3" fmla="*/ 370852 h 1889417"/>
              <a:gd name="connsiteX4" fmla="*/ 1261883 w 4324338"/>
              <a:gd name="connsiteY4" fmla="*/ 615 h 1889417"/>
              <a:gd name="connsiteX5" fmla="*/ 70385 w 4324338"/>
              <a:gd name="connsiteY5" fmla="*/ 326182 h 1889417"/>
              <a:gd name="connsiteX6" fmla="*/ 0 w 4324338"/>
              <a:gd name="connsiteY6" fmla="*/ 376291 h 188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4338" h="1889417">
                <a:moveTo>
                  <a:pt x="26412" y="1889417"/>
                </a:moveTo>
                <a:lnTo>
                  <a:pt x="4324338" y="1814397"/>
                </a:lnTo>
                <a:lnTo>
                  <a:pt x="2459858" y="403264"/>
                </a:lnTo>
                <a:lnTo>
                  <a:pt x="2414726" y="370852"/>
                </a:lnTo>
                <a:cubicBezTo>
                  <a:pt x="2062641" y="131313"/>
                  <a:pt x="1661870" y="10180"/>
                  <a:pt x="1261883" y="615"/>
                </a:cubicBezTo>
                <a:cubicBezTo>
                  <a:pt x="845229" y="-9347"/>
                  <a:pt x="429425" y="101751"/>
                  <a:pt x="70385" y="326182"/>
                </a:cubicBezTo>
                <a:lnTo>
                  <a:pt x="0" y="376291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0300B1B-B85E-D514-C6B4-30126EBBC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248155-68EB-D74C-5577-DA97D48E3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58916" y="-105868"/>
            <a:ext cx="12309832" cy="7069736"/>
          </a:xfrm>
          <a:custGeom>
            <a:avLst/>
            <a:gdLst>
              <a:gd name="connsiteX0" fmla="*/ 119689 w 12309832"/>
              <a:gd name="connsiteY0" fmla="*/ 7069736 h 7069736"/>
              <a:gd name="connsiteX1" fmla="*/ 12309832 w 12309832"/>
              <a:gd name="connsiteY1" fmla="*/ 6856956 h 7069736"/>
              <a:gd name="connsiteX2" fmla="*/ 12190143 w 12309832"/>
              <a:gd name="connsiteY2" fmla="*/ 0 h 7069736"/>
              <a:gd name="connsiteX3" fmla="*/ 0 w 12309832"/>
              <a:gd name="connsiteY3" fmla="*/ 212780 h 706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9832" h="7069736">
                <a:moveTo>
                  <a:pt x="119689" y="7069736"/>
                </a:moveTo>
                <a:lnTo>
                  <a:pt x="12309832" y="6856956"/>
                </a:lnTo>
                <a:lnTo>
                  <a:pt x="12190143" y="0"/>
                </a:lnTo>
                <a:lnTo>
                  <a:pt x="0" y="212780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30E628A-07F0-331A-DE0B-CCD7FB90A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571" y="734156"/>
            <a:ext cx="10617872" cy="538161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E2486C-8715-DA60-83B5-9D541219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918" y="2061769"/>
            <a:ext cx="3019575" cy="2737375"/>
          </a:xfrm>
        </p:spPr>
        <p:txBody>
          <a:bodyPr anchor="ctr">
            <a:normAutofit/>
          </a:bodyPr>
          <a:lstStyle/>
          <a:p>
            <a:r>
              <a:rPr lang="fr-FR" sz="2800"/>
              <a:t>SOMMAIRE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94D41AB-418D-2DF3-A1F4-B79214354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1215722"/>
              </p:ext>
            </p:extLst>
          </p:nvPr>
        </p:nvGraphicFramePr>
        <p:xfrm>
          <a:off x="4677295" y="1389163"/>
          <a:ext cx="6109130" cy="408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2638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16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DC6ADC0-1E80-E767-456F-00C778805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0">
            <a:extLst>
              <a:ext uri="{FF2B5EF4-FFF2-40B4-BE49-F238E27FC236}">
                <a16:creationId xmlns:a16="http://schemas.microsoft.com/office/drawing/2014/main" id="{9ACDA2C5-1323-7206-D8A4-C1E325BEE7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5782" y="-71844"/>
            <a:ext cx="8344574" cy="4692581"/>
          </a:xfrm>
          <a:custGeom>
            <a:avLst/>
            <a:gdLst>
              <a:gd name="connsiteX0" fmla="*/ 76107 w 8344574"/>
              <a:gd name="connsiteY0" fmla="*/ 4692581 h 4692581"/>
              <a:gd name="connsiteX1" fmla="*/ 8344574 w 8344574"/>
              <a:gd name="connsiteY1" fmla="*/ 4548255 h 4692581"/>
              <a:gd name="connsiteX2" fmla="*/ 3062204 w 8344574"/>
              <a:gd name="connsiteY2" fmla="*/ 550287 h 4692581"/>
              <a:gd name="connsiteX3" fmla="*/ 3000617 w 8344574"/>
              <a:gd name="connsiteY3" fmla="*/ 506058 h 4692581"/>
              <a:gd name="connsiteX4" fmla="*/ 1427470 w 8344574"/>
              <a:gd name="connsiteY4" fmla="*/ 840 h 4692581"/>
              <a:gd name="connsiteX5" fmla="*/ 1257014 w 8344574"/>
              <a:gd name="connsiteY5" fmla="*/ 1707 h 4692581"/>
              <a:gd name="connsiteX6" fmla="*/ 27020 w 8344574"/>
              <a:gd name="connsiteY6" fmla="*/ 317762 h 4692581"/>
              <a:gd name="connsiteX7" fmla="*/ 0 w 8344574"/>
              <a:gd name="connsiteY7" fmla="*/ 332434 h 469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44574" h="4692581">
                <a:moveTo>
                  <a:pt x="76107" y="4692581"/>
                </a:moveTo>
                <a:lnTo>
                  <a:pt x="8344574" y="4548255"/>
                </a:lnTo>
                <a:lnTo>
                  <a:pt x="3062204" y="550287"/>
                </a:lnTo>
                <a:lnTo>
                  <a:pt x="3000617" y="506058"/>
                </a:lnTo>
                <a:cubicBezTo>
                  <a:pt x="2520169" y="179187"/>
                  <a:pt x="1973285" y="13891"/>
                  <a:pt x="1427470" y="840"/>
                </a:cubicBezTo>
                <a:cubicBezTo>
                  <a:pt x="1370615" y="-519"/>
                  <a:pt x="1313770" y="-227"/>
                  <a:pt x="1257014" y="1707"/>
                </a:cubicBezTo>
                <a:cubicBezTo>
                  <a:pt x="831342" y="16212"/>
                  <a:pt x="410614" y="123046"/>
                  <a:pt x="27020" y="317762"/>
                </a:cubicBezTo>
                <a:lnTo>
                  <a:pt x="0" y="332434"/>
                </a:ln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9C2F87-B705-0589-F57B-28C7618B1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7969" y="1676698"/>
            <a:ext cx="5002403" cy="2554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3600"/>
              <a:t>PRESENTATION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5CF57A1-3DD8-C1AD-BF62-241C569D3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740000" flipV="1">
            <a:off x="7888979" y="5020683"/>
            <a:ext cx="4324338" cy="1889417"/>
          </a:xfrm>
          <a:custGeom>
            <a:avLst/>
            <a:gdLst>
              <a:gd name="connsiteX0" fmla="*/ 26412 w 4324338"/>
              <a:gd name="connsiteY0" fmla="*/ 1889417 h 1889417"/>
              <a:gd name="connsiteX1" fmla="*/ 4324338 w 4324338"/>
              <a:gd name="connsiteY1" fmla="*/ 1814397 h 1889417"/>
              <a:gd name="connsiteX2" fmla="*/ 2459858 w 4324338"/>
              <a:gd name="connsiteY2" fmla="*/ 403264 h 1889417"/>
              <a:gd name="connsiteX3" fmla="*/ 2414726 w 4324338"/>
              <a:gd name="connsiteY3" fmla="*/ 370852 h 1889417"/>
              <a:gd name="connsiteX4" fmla="*/ 1261883 w 4324338"/>
              <a:gd name="connsiteY4" fmla="*/ 615 h 1889417"/>
              <a:gd name="connsiteX5" fmla="*/ 70385 w 4324338"/>
              <a:gd name="connsiteY5" fmla="*/ 326182 h 1889417"/>
              <a:gd name="connsiteX6" fmla="*/ 0 w 4324338"/>
              <a:gd name="connsiteY6" fmla="*/ 376291 h 188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4338" h="1889417">
                <a:moveTo>
                  <a:pt x="26412" y="1889417"/>
                </a:moveTo>
                <a:lnTo>
                  <a:pt x="4324338" y="1814397"/>
                </a:lnTo>
                <a:lnTo>
                  <a:pt x="2459858" y="403264"/>
                </a:lnTo>
                <a:lnTo>
                  <a:pt x="2414726" y="370852"/>
                </a:lnTo>
                <a:cubicBezTo>
                  <a:pt x="2062641" y="131313"/>
                  <a:pt x="1661870" y="10180"/>
                  <a:pt x="1261883" y="615"/>
                </a:cubicBezTo>
                <a:cubicBezTo>
                  <a:pt x="845229" y="-9347"/>
                  <a:pt x="429425" y="101751"/>
                  <a:pt x="70385" y="326182"/>
                </a:cubicBezTo>
                <a:lnTo>
                  <a:pt x="0" y="376291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8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EDA8F7-9F0E-EE28-AE90-C5BCD8998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C485EC-893A-24E0-DB6A-5126F3A7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fr-FR" b="0" i="0" dirty="0">
                <a:solidFill>
                  <a:srgbClr val="271A38"/>
                </a:solidFill>
                <a:effectLst/>
                <a:highlight>
                  <a:srgbClr val="FFFFFF"/>
                </a:highlight>
                <a:latin typeface="Inter"/>
              </a:rPr>
              <a:t>L’entreprise BOOKI souhaite développer un site Internet permettant aux usagers de trouver des hébergements et des activités dans la ville de leur choix.</a:t>
            </a:r>
          </a:p>
          <a:p>
            <a:pPr algn="l"/>
            <a:r>
              <a:rPr lang="fr-FR" b="0" i="0" dirty="0">
                <a:solidFill>
                  <a:srgbClr val="271A38"/>
                </a:solidFill>
                <a:effectLst/>
                <a:highlight>
                  <a:srgbClr val="FFFFFF"/>
                </a:highlight>
                <a:latin typeface="Inter"/>
              </a:rPr>
              <a:t>Je suis chargé d'intégrer l'interface du site avec du code HTML et CSS.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638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621D12-E12F-DB26-C247-810AC85F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 Missions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67D21C0-36EE-088C-F386-CC813DC39DB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2139696"/>
          <a:ext cx="8883836" cy="3677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0179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A06B62-8BB1-9677-4094-5FB84178B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4D3A22-6B70-8994-4812-12A2BA99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1143000"/>
            <a:ext cx="3924299" cy="1612290"/>
          </a:xfrm>
        </p:spPr>
        <p:txBody>
          <a:bodyPr anchor="ctr">
            <a:normAutofit/>
          </a:bodyPr>
          <a:lstStyle/>
          <a:p>
            <a:r>
              <a:rPr lang="fr-FR" dirty="0"/>
              <a:t>Les différents outils utilisés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A7BDCB-5FD9-53EC-031F-621F70654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0" y="2736850"/>
            <a:ext cx="3924299" cy="2978150"/>
          </a:xfrm>
        </p:spPr>
        <p:txBody>
          <a:bodyPr>
            <a:normAutofit/>
          </a:bodyPr>
          <a:lstStyle/>
          <a:p>
            <a:r>
              <a:rPr lang="fr-FR" dirty="0"/>
              <a:t>Git Hub</a:t>
            </a:r>
          </a:p>
          <a:p>
            <a:r>
              <a:rPr lang="fr-FR" dirty="0"/>
              <a:t>Git  </a:t>
            </a:r>
          </a:p>
          <a:p>
            <a:r>
              <a:rPr lang="fr-FR" dirty="0"/>
              <a:t>Paint</a:t>
            </a:r>
          </a:p>
          <a:p>
            <a:r>
              <a:rPr lang="fr-FR" dirty="0"/>
              <a:t>Visual Studio Code</a:t>
            </a:r>
          </a:p>
          <a:p>
            <a:r>
              <a:rPr lang="fr-FR" dirty="0"/>
              <a:t>Google Chrome</a:t>
            </a:r>
          </a:p>
          <a:p>
            <a:r>
              <a:rPr lang="fr-FR" dirty="0"/>
              <a:t>Validateur de code</a:t>
            </a:r>
          </a:p>
          <a:p>
            <a:endParaRPr lang="fr-FR" dirty="0"/>
          </a:p>
        </p:txBody>
      </p:sp>
      <p:pic>
        <p:nvPicPr>
          <p:cNvPr id="5" name="Picture 4" descr="Données binaires numériques bleues sur un écran">
            <a:extLst>
              <a:ext uri="{FF2B5EF4-FFF2-40B4-BE49-F238E27FC236}">
                <a16:creationId xmlns:a16="http://schemas.microsoft.com/office/drawing/2014/main" id="{BEF908B3-0E32-AC37-9A74-13F8F1BB9D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50"/>
          <a:stretch/>
        </p:blipFill>
        <p:spPr>
          <a:xfrm>
            <a:off x="1" y="-2357"/>
            <a:ext cx="7872431" cy="4310904"/>
          </a:xfrm>
          <a:custGeom>
            <a:avLst/>
            <a:gdLst/>
            <a:ahLst/>
            <a:cxnLst/>
            <a:rect l="l" t="t" r="r" b="b"/>
            <a:pathLst>
              <a:path w="7872431" h="4310904">
                <a:moveTo>
                  <a:pt x="0" y="0"/>
                </a:moveTo>
                <a:lnTo>
                  <a:pt x="7872431" y="0"/>
                </a:lnTo>
                <a:lnTo>
                  <a:pt x="3042989" y="3788060"/>
                </a:lnTo>
                <a:cubicBezTo>
                  <a:pt x="2579199" y="4115583"/>
                  <a:pt x="2047750" y="4286391"/>
                  <a:pt x="1514750" y="4308448"/>
                </a:cubicBezTo>
                <a:cubicBezTo>
                  <a:pt x="1015062" y="4329127"/>
                  <a:pt x="514010" y="4219067"/>
                  <a:pt x="66064" y="3984830"/>
                </a:cubicBezTo>
                <a:lnTo>
                  <a:pt x="0" y="39477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3942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84B89C-BB5C-7BD7-E0CB-97CE48938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2EE2D8-10B7-7BE5-214C-C76A97FD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702860"/>
            <a:ext cx="7215893" cy="177987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err="1"/>
              <a:t>Présentation</a:t>
            </a:r>
            <a:r>
              <a:rPr lang="en-US" sz="3600" dirty="0"/>
              <a:t> de </a:t>
            </a:r>
            <a:r>
              <a:rPr lang="en-US" sz="3600" dirty="0" err="1"/>
              <a:t>l’interface</a:t>
            </a:r>
            <a:endParaRPr lang="en-US" sz="36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1721161-CDDD-DB78-5803-9142A04A6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4620200" y="2812310"/>
            <a:ext cx="7602366" cy="4111195"/>
          </a:xfrm>
          <a:custGeom>
            <a:avLst/>
            <a:gdLst>
              <a:gd name="connsiteX0" fmla="*/ 1266091 w 7602366"/>
              <a:gd name="connsiteY0" fmla="*/ 1707 h 4111195"/>
              <a:gd name="connsiteX1" fmla="*/ 36097 w 7602366"/>
              <a:gd name="connsiteY1" fmla="*/ 317762 h 4111195"/>
              <a:gd name="connsiteX2" fmla="*/ 0 w 7602366"/>
              <a:gd name="connsiteY2" fmla="*/ 337363 h 4111195"/>
              <a:gd name="connsiteX3" fmla="*/ 65872 w 7602366"/>
              <a:gd name="connsiteY3" fmla="*/ 4111195 h 4111195"/>
              <a:gd name="connsiteX4" fmla="*/ 7602366 w 7602366"/>
              <a:gd name="connsiteY4" fmla="*/ 3979645 h 4111195"/>
              <a:gd name="connsiteX5" fmla="*/ 3071280 w 7602366"/>
              <a:gd name="connsiteY5" fmla="*/ 550286 h 4111195"/>
              <a:gd name="connsiteX6" fmla="*/ 3009694 w 7602366"/>
              <a:gd name="connsiteY6" fmla="*/ 506058 h 4111195"/>
              <a:gd name="connsiteX7" fmla="*/ 1436547 w 7602366"/>
              <a:gd name="connsiteY7" fmla="*/ 840 h 4111195"/>
              <a:gd name="connsiteX8" fmla="*/ 1266091 w 7602366"/>
              <a:gd name="connsiteY8" fmla="*/ 1707 h 4111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02366" h="4111195">
                <a:moveTo>
                  <a:pt x="1266091" y="1707"/>
                </a:moveTo>
                <a:cubicBezTo>
                  <a:pt x="840419" y="16212"/>
                  <a:pt x="419691" y="123046"/>
                  <a:pt x="36097" y="317762"/>
                </a:cubicBezTo>
                <a:lnTo>
                  <a:pt x="0" y="337363"/>
                </a:lnTo>
                <a:lnTo>
                  <a:pt x="65872" y="4111195"/>
                </a:lnTo>
                <a:lnTo>
                  <a:pt x="7602366" y="3979645"/>
                </a:lnTo>
                <a:lnTo>
                  <a:pt x="3071280" y="550286"/>
                </a:lnTo>
                <a:lnTo>
                  <a:pt x="3009694" y="506058"/>
                </a:lnTo>
                <a:cubicBezTo>
                  <a:pt x="2529246" y="179187"/>
                  <a:pt x="1982362" y="13891"/>
                  <a:pt x="1436547" y="840"/>
                </a:cubicBezTo>
                <a:cubicBezTo>
                  <a:pt x="1379692" y="-519"/>
                  <a:pt x="1322847" y="-227"/>
                  <a:pt x="1266091" y="1707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7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9EBE4E-5983-B393-1D5E-731351065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ipt informatique sur un écran">
            <a:extLst>
              <a:ext uri="{FF2B5EF4-FFF2-40B4-BE49-F238E27FC236}">
                <a16:creationId xmlns:a16="http://schemas.microsoft.com/office/drawing/2014/main" id="{B156D4F5-2D4A-282A-1732-A409203CD6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5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EF5482-568A-9463-C672-BC6D644DF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9511" y="-72076"/>
            <a:ext cx="8582352" cy="4875036"/>
          </a:xfrm>
          <a:custGeom>
            <a:avLst/>
            <a:gdLst>
              <a:gd name="connsiteX0" fmla="*/ 1259133 w 8582352"/>
              <a:gd name="connsiteY0" fmla="*/ 1707 h 4875036"/>
              <a:gd name="connsiteX1" fmla="*/ 29139 w 8582352"/>
              <a:gd name="connsiteY1" fmla="*/ 317762 h 4875036"/>
              <a:gd name="connsiteX2" fmla="*/ 0 w 8582352"/>
              <a:gd name="connsiteY2" fmla="*/ 333585 h 4875036"/>
              <a:gd name="connsiteX3" fmla="*/ 79271 w 8582352"/>
              <a:gd name="connsiteY3" fmla="*/ 4875036 h 4875036"/>
              <a:gd name="connsiteX4" fmla="*/ 8582352 w 8582352"/>
              <a:gd name="connsiteY4" fmla="*/ 4726614 h 4875036"/>
              <a:gd name="connsiteX5" fmla="*/ 3064323 w 8582352"/>
              <a:gd name="connsiteY5" fmla="*/ 550287 h 4875036"/>
              <a:gd name="connsiteX6" fmla="*/ 3002736 w 8582352"/>
              <a:gd name="connsiteY6" fmla="*/ 506058 h 4875036"/>
              <a:gd name="connsiteX7" fmla="*/ 1429589 w 8582352"/>
              <a:gd name="connsiteY7" fmla="*/ 840 h 4875036"/>
              <a:gd name="connsiteX8" fmla="*/ 1259133 w 8582352"/>
              <a:gd name="connsiteY8" fmla="*/ 1707 h 487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2352" h="4875036">
                <a:moveTo>
                  <a:pt x="1259133" y="1707"/>
                </a:moveTo>
                <a:cubicBezTo>
                  <a:pt x="833461" y="16212"/>
                  <a:pt x="412733" y="123046"/>
                  <a:pt x="29139" y="317762"/>
                </a:cubicBezTo>
                <a:lnTo>
                  <a:pt x="0" y="333585"/>
                </a:lnTo>
                <a:lnTo>
                  <a:pt x="79271" y="4875036"/>
                </a:lnTo>
                <a:lnTo>
                  <a:pt x="8582352" y="4726614"/>
                </a:lnTo>
                <a:lnTo>
                  <a:pt x="3064323" y="550287"/>
                </a:lnTo>
                <a:lnTo>
                  <a:pt x="3002736" y="506058"/>
                </a:lnTo>
                <a:cubicBezTo>
                  <a:pt x="2522288" y="179187"/>
                  <a:pt x="1975404" y="13891"/>
                  <a:pt x="1429589" y="840"/>
                </a:cubicBezTo>
                <a:cubicBezTo>
                  <a:pt x="1372734" y="-519"/>
                  <a:pt x="1315889" y="-227"/>
                  <a:pt x="1259133" y="1707"/>
                </a:cubicBez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86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FD14E2-4FB9-0B02-53CC-ABA226882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791" y="739101"/>
            <a:ext cx="4213437" cy="1772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/>
              <a:t>Présentation du code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8784C3-11AE-0BE2-6339-1A2BDAC7F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740000" flipV="1">
            <a:off x="7888979" y="5020683"/>
            <a:ext cx="4324338" cy="1889417"/>
          </a:xfrm>
          <a:custGeom>
            <a:avLst/>
            <a:gdLst>
              <a:gd name="connsiteX0" fmla="*/ 26412 w 4324338"/>
              <a:gd name="connsiteY0" fmla="*/ 1889417 h 1889417"/>
              <a:gd name="connsiteX1" fmla="*/ 4324338 w 4324338"/>
              <a:gd name="connsiteY1" fmla="*/ 1814397 h 1889417"/>
              <a:gd name="connsiteX2" fmla="*/ 2459858 w 4324338"/>
              <a:gd name="connsiteY2" fmla="*/ 403264 h 1889417"/>
              <a:gd name="connsiteX3" fmla="*/ 2414726 w 4324338"/>
              <a:gd name="connsiteY3" fmla="*/ 370852 h 1889417"/>
              <a:gd name="connsiteX4" fmla="*/ 1261883 w 4324338"/>
              <a:gd name="connsiteY4" fmla="*/ 615 h 1889417"/>
              <a:gd name="connsiteX5" fmla="*/ 70385 w 4324338"/>
              <a:gd name="connsiteY5" fmla="*/ 326182 h 1889417"/>
              <a:gd name="connsiteX6" fmla="*/ 0 w 4324338"/>
              <a:gd name="connsiteY6" fmla="*/ 376291 h 188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4338" h="1889417">
                <a:moveTo>
                  <a:pt x="26412" y="1889417"/>
                </a:moveTo>
                <a:lnTo>
                  <a:pt x="4324338" y="1814397"/>
                </a:lnTo>
                <a:lnTo>
                  <a:pt x="2459858" y="403264"/>
                </a:lnTo>
                <a:lnTo>
                  <a:pt x="2414726" y="370852"/>
                </a:lnTo>
                <a:cubicBezTo>
                  <a:pt x="2062641" y="131313"/>
                  <a:pt x="1661870" y="10180"/>
                  <a:pt x="1261883" y="615"/>
                </a:cubicBezTo>
                <a:cubicBezTo>
                  <a:pt x="845229" y="-9347"/>
                  <a:pt x="429425" y="101751"/>
                  <a:pt x="70385" y="326182"/>
                </a:cubicBezTo>
                <a:lnTo>
                  <a:pt x="0" y="376291"/>
                </a:lnTo>
                <a:close/>
              </a:path>
            </a:pathLst>
          </a:custGeom>
          <a:gradFill>
            <a:gsLst>
              <a:gs pos="27000">
                <a:schemeClr val="bg2">
                  <a:alpha val="70000"/>
                </a:schemeClr>
              </a:gs>
              <a:gs pos="100000">
                <a:schemeClr val="accent1">
                  <a:lumMod val="60000"/>
                  <a:lumOff val="40000"/>
                  <a:alpha val="7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1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DC6ADC0-1E80-E767-456F-00C778805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CDA2C5-1323-7206-D8A4-C1E325BEE7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5782" y="-71844"/>
            <a:ext cx="8344574" cy="4692581"/>
          </a:xfrm>
          <a:custGeom>
            <a:avLst/>
            <a:gdLst>
              <a:gd name="connsiteX0" fmla="*/ 76107 w 8344574"/>
              <a:gd name="connsiteY0" fmla="*/ 4692581 h 4692581"/>
              <a:gd name="connsiteX1" fmla="*/ 8344574 w 8344574"/>
              <a:gd name="connsiteY1" fmla="*/ 4548255 h 4692581"/>
              <a:gd name="connsiteX2" fmla="*/ 3062204 w 8344574"/>
              <a:gd name="connsiteY2" fmla="*/ 550287 h 4692581"/>
              <a:gd name="connsiteX3" fmla="*/ 3000617 w 8344574"/>
              <a:gd name="connsiteY3" fmla="*/ 506058 h 4692581"/>
              <a:gd name="connsiteX4" fmla="*/ 1427470 w 8344574"/>
              <a:gd name="connsiteY4" fmla="*/ 840 h 4692581"/>
              <a:gd name="connsiteX5" fmla="*/ 1257014 w 8344574"/>
              <a:gd name="connsiteY5" fmla="*/ 1707 h 4692581"/>
              <a:gd name="connsiteX6" fmla="*/ 27020 w 8344574"/>
              <a:gd name="connsiteY6" fmla="*/ 317762 h 4692581"/>
              <a:gd name="connsiteX7" fmla="*/ 0 w 8344574"/>
              <a:gd name="connsiteY7" fmla="*/ 332434 h 469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44574" h="4692581">
                <a:moveTo>
                  <a:pt x="76107" y="4692581"/>
                </a:moveTo>
                <a:lnTo>
                  <a:pt x="8344574" y="4548255"/>
                </a:lnTo>
                <a:lnTo>
                  <a:pt x="3062204" y="550287"/>
                </a:lnTo>
                <a:lnTo>
                  <a:pt x="3000617" y="506058"/>
                </a:lnTo>
                <a:cubicBezTo>
                  <a:pt x="2520169" y="179187"/>
                  <a:pt x="1973285" y="13891"/>
                  <a:pt x="1427470" y="840"/>
                </a:cubicBezTo>
                <a:cubicBezTo>
                  <a:pt x="1370615" y="-519"/>
                  <a:pt x="1313770" y="-227"/>
                  <a:pt x="1257014" y="1707"/>
                </a:cubicBezTo>
                <a:cubicBezTo>
                  <a:pt x="831342" y="16212"/>
                  <a:pt x="410614" y="123046"/>
                  <a:pt x="27020" y="317762"/>
                </a:cubicBezTo>
                <a:lnTo>
                  <a:pt x="0" y="332434"/>
                </a:ln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EC5BC2-6271-F47A-1A99-B2A6E76D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7969" y="1676698"/>
            <a:ext cx="5002403" cy="2554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3600"/>
              <a:t>Présentation des résultats w3c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5CF57A1-3DD8-C1AD-BF62-241C569D3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740000" flipV="1">
            <a:off x="7888979" y="5020683"/>
            <a:ext cx="4324338" cy="1889417"/>
          </a:xfrm>
          <a:custGeom>
            <a:avLst/>
            <a:gdLst>
              <a:gd name="connsiteX0" fmla="*/ 26412 w 4324338"/>
              <a:gd name="connsiteY0" fmla="*/ 1889417 h 1889417"/>
              <a:gd name="connsiteX1" fmla="*/ 4324338 w 4324338"/>
              <a:gd name="connsiteY1" fmla="*/ 1814397 h 1889417"/>
              <a:gd name="connsiteX2" fmla="*/ 2459858 w 4324338"/>
              <a:gd name="connsiteY2" fmla="*/ 403264 h 1889417"/>
              <a:gd name="connsiteX3" fmla="*/ 2414726 w 4324338"/>
              <a:gd name="connsiteY3" fmla="*/ 370852 h 1889417"/>
              <a:gd name="connsiteX4" fmla="*/ 1261883 w 4324338"/>
              <a:gd name="connsiteY4" fmla="*/ 615 h 1889417"/>
              <a:gd name="connsiteX5" fmla="*/ 70385 w 4324338"/>
              <a:gd name="connsiteY5" fmla="*/ 326182 h 1889417"/>
              <a:gd name="connsiteX6" fmla="*/ 0 w 4324338"/>
              <a:gd name="connsiteY6" fmla="*/ 376291 h 188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4338" h="1889417">
                <a:moveTo>
                  <a:pt x="26412" y="1889417"/>
                </a:moveTo>
                <a:lnTo>
                  <a:pt x="4324338" y="1814397"/>
                </a:lnTo>
                <a:lnTo>
                  <a:pt x="2459858" y="403264"/>
                </a:lnTo>
                <a:lnTo>
                  <a:pt x="2414726" y="370852"/>
                </a:lnTo>
                <a:cubicBezTo>
                  <a:pt x="2062641" y="131313"/>
                  <a:pt x="1661870" y="10180"/>
                  <a:pt x="1261883" y="615"/>
                </a:cubicBezTo>
                <a:cubicBezTo>
                  <a:pt x="845229" y="-9347"/>
                  <a:pt x="429425" y="101751"/>
                  <a:pt x="70385" y="326182"/>
                </a:cubicBezTo>
                <a:lnTo>
                  <a:pt x="0" y="376291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70126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DarkSeedRightStep">
      <a:dk1>
        <a:srgbClr val="000000"/>
      </a:dk1>
      <a:lt1>
        <a:srgbClr val="FFFFFF"/>
      </a:lt1>
      <a:dk2>
        <a:srgbClr val="1B3023"/>
      </a:dk2>
      <a:lt2>
        <a:srgbClr val="F3F0F2"/>
      </a:lt2>
      <a:accent1>
        <a:srgbClr val="47B56E"/>
      </a:accent1>
      <a:accent2>
        <a:srgbClr val="3BB196"/>
      </a:accent2>
      <a:accent3>
        <a:srgbClr val="4DADC3"/>
      </a:accent3>
      <a:accent4>
        <a:srgbClr val="3B6AB1"/>
      </a:accent4>
      <a:accent5>
        <a:srgbClr val="4F4DC3"/>
      </a:accent5>
      <a:accent6>
        <a:srgbClr val="713EB3"/>
      </a:accent6>
      <a:hlink>
        <a:srgbClr val="998A33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Grand écran</PresentationFormat>
  <Paragraphs>36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Inter</vt:lpstr>
      <vt:lpstr>Neue Haas Grotesk Text Pro</vt:lpstr>
      <vt:lpstr>SwellVTI</vt:lpstr>
      <vt:lpstr>Projet Site BOOKI</vt:lpstr>
      <vt:lpstr>SOMMAIRE</vt:lpstr>
      <vt:lpstr>PRESENTATION</vt:lpstr>
      <vt:lpstr>Contexte du projet</vt:lpstr>
      <vt:lpstr>Mes Missions</vt:lpstr>
      <vt:lpstr>Les différents outils utilisés</vt:lpstr>
      <vt:lpstr>Présentation de l’interface</vt:lpstr>
      <vt:lpstr>Présentation du code</vt:lpstr>
      <vt:lpstr>Présentation des résultats w3c</vt:lpstr>
      <vt:lpstr>Conclusion et Remerciement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Site BOOKI</dc:title>
  <dc:creator>tom walker</dc:creator>
  <cp:lastModifiedBy>tom walker</cp:lastModifiedBy>
  <cp:revision>2</cp:revision>
  <dcterms:created xsi:type="dcterms:W3CDTF">2024-04-18T13:51:47Z</dcterms:created>
  <dcterms:modified xsi:type="dcterms:W3CDTF">2024-04-18T14:17:53Z</dcterms:modified>
</cp:coreProperties>
</file>