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EAFD76-3243-4D4B-B4AF-F128CF73E8AB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242DBBF-FB21-4B9D-8A06-B5AEEE571668}">
      <dgm:prSet/>
      <dgm:spPr/>
      <dgm:t>
        <a:bodyPr/>
        <a:lstStyle/>
        <a:p>
          <a:r>
            <a:rPr lang="fr-FR" b="0" i="0"/>
            <a:t>Présentation </a:t>
          </a:r>
          <a:endParaRPr lang="en-US"/>
        </a:p>
      </dgm:t>
    </dgm:pt>
    <dgm:pt modelId="{9041D3D0-C34B-4C80-A1D5-CFF6496B952E}" type="parTrans" cxnId="{EA4C4AFF-2C42-49FF-9357-1888931DBB87}">
      <dgm:prSet/>
      <dgm:spPr/>
      <dgm:t>
        <a:bodyPr/>
        <a:lstStyle/>
        <a:p>
          <a:endParaRPr lang="en-US"/>
        </a:p>
      </dgm:t>
    </dgm:pt>
    <dgm:pt modelId="{858CA18B-1E0A-46EF-839E-8DEE284085A9}" type="sibTrans" cxnId="{EA4C4AFF-2C42-49FF-9357-1888931DBB87}">
      <dgm:prSet/>
      <dgm:spPr/>
      <dgm:t>
        <a:bodyPr/>
        <a:lstStyle/>
        <a:p>
          <a:endParaRPr lang="en-US"/>
        </a:p>
      </dgm:t>
    </dgm:pt>
    <dgm:pt modelId="{0796F328-9620-4548-A09C-1259325625E5}">
      <dgm:prSet/>
      <dgm:spPr/>
      <dgm:t>
        <a:bodyPr/>
        <a:lstStyle/>
        <a:p>
          <a:r>
            <a:rPr lang="fr-FR" b="0" i="0"/>
            <a:t>Contexte du projet </a:t>
          </a:r>
          <a:endParaRPr lang="en-US"/>
        </a:p>
      </dgm:t>
    </dgm:pt>
    <dgm:pt modelId="{04B42E47-BC46-41D1-872D-88FEB50F819C}" type="parTrans" cxnId="{FBEEEF6C-CF55-4B2E-BE02-7D80B62332E5}">
      <dgm:prSet/>
      <dgm:spPr/>
      <dgm:t>
        <a:bodyPr/>
        <a:lstStyle/>
        <a:p>
          <a:endParaRPr lang="en-US"/>
        </a:p>
      </dgm:t>
    </dgm:pt>
    <dgm:pt modelId="{DA4EE6C8-227D-417D-B428-4F9E21604EBD}" type="sibTrans" cxnId="{FBEEEF6C-CF55-4B2E-BE02-7D80B62332E5}">
      <dgm:prSet/>
      <dgm:spPr/>
      <dgm:t>
        <a:bodyPr/>
        <a:lstStyle/>
        <a:p>
          <a:endParaRPr lang="en-US"/>
        </a:p>
      </dgm:t>
    </dgm:pt>
    <dgm:pt modelId="{E1D36E69-5864-4288-B6BA-FB327D991410}">
      <dgm:prSet/>
      <dgm:spPr/>
      <dgm:t>
        <a:bodyPr/>
        <a:lstStyle/>
        <a:p>
          <a:r>
            <a:rPr lang="fr-FR" b="0" i="0"/>
            <a:t>Différents outils utilisés </a:t>
          </a:r>
          <a:endParaRPr lang="en-US"/>
        </a:p>
      </dgm:t>
    </dgm:pt>
    <dgm:pt modelId="{C6F5B996-26C9-419E-9B30-8E08D617BF60}" type="parTrans" cxnId="{224ADD5A-F773-4821-97F9-B2E286F319A6}">
      <dgm:prSet/>
      <dgm:spPr/>
      <dgm:t>
        <a:bodyPr/>
        <a:lstStyle/>
        <a:p>
          <a:endParaRPr lang="en-US"/>
        </a:p>
      </dgm:t>
    </dgm:pt>
    <dgm:pt modelId="{541A94BF-A94F-4F26-9D24-70016285413D}" type="sibTrans" cxnId="{224ADD5A-F773-4821-97F9-B2E286F319A6}">
      <dgm:prSet/>
      <dgm:spPr/>
      <dgm:t>
        <a:bodyPr/>
        <a:lstStyle/>
        <a:p>
          <a:endParaRPr lang="en-US"/>
        </a:p>
      </dgm:t>
    </dgm:pt>
    <dgm:pt modelId="{3DAF44A5-C704-4898-BD61-203C33B5C345}">
      <dgm:prSet/>
      <dgm:spPr/>
      <dgm:t>
        <a:bodyPr/>
        <a:lstStyle/>
        <a:p>
          <a:r>
            <a:rPr lang="fr-FR" b="0" i="0"/>
            <a:t>Présentation de l'interface </a:t>
          </a:r>
          <a:endParaRPr lang="en-US"/>
        </a:p>
      </dgm:t>
    </dgm:pt>
    <dgm:pt modelId="{062528D7-33A5-4A36-B686-1026B6206081}" type="parTrans" cxnId="{6C431504-AC96-43BC-8054-BA5099333E6D}">
      <dgm:prSet/>
      <dgm:spPr/>
      <dgm:t>
        <a:bodyPr/>
        <a:lstStyle/>
        <a:p>
          <a:endParaRPr lang="en-US"/>
        </a:p>
      </dgm:t>
    </dgm:pt>
    <dgm:pt modelId="{3DD01CB0-8456-4F49-BC4E-F70C3F969A47}" type="sibTrans" cxnId="{6C431504-AC96-43BC-8054-BA5099333E6D}">
      <dgm:prSet/>
      <dgm:spPr/>
      <dgm:t>
        <a:bodyPr/>
        <a:lstStyle/>
        <a:p>
          <a:endParaRPr lang="en-US"/>
        </a:p>
      </dgm:t>
    </dgm:pt>
    <dgm:pt modelId="{39291A7B-CF48-41DB-82F6-81AE7358CC69}">
      <dgm:prSet/>
      <dgm:spPr/>
      <dgm:t>
        <a:bodyPr/>
        <a:lstStyle/>
        <a:p>
          <a:r>
            <a:rPr lang="fr-FR" b="0" i="0"/>
            <a:t>Présentation du code </a:t>
          </a:r>
          <a:endParaRPr lang="en-US"/>
        </a:p>
      </dgm:t>
    </dgm:pt>
    <dgm:pt modelId="{83780448-8240-4676-B7A3-0834BA247A78}" type="parTrans" cxnId="{B973464C-FD79-4672-B7AA-7331DBB6B952}">
      <dgm:prSet/>
      <dgm:spPr/>
      <dgm:t>
        <a:bodyPr/>
        <a:lstStyle/>
        <a:p>
          <a:endParaRPr lang="en-US"/>
        </a:p>
      </dgm:t>
    </dgm:pt>
    <dgm:pt modelId="{DCBA5FAB-FE21-45A4-A220-D5E593613DB1}" type="sibTrans" cxnId="{B973464C-FD79-4672-B7AA-7331DBB6B952}">
      <dgm:prSet/>
      <dgm:spPr/>
      <dgm:t>
        <a:bodyPr/>
        <a:lstStyle/>
        <a:p>
          <a:endParaRPr lang="en-US"/>
        </a:p>
      </dgm:t>
    </dgm:pt>
    <dgm:pt modelId="{061CD17C-F8CA-4741-AF48-4A3F6AB66E78}">
      <dgm:prSet/>
      <dgm:spPr/>
      <dgm:t>
        <a:bodyPr/>
        <a:lstStyle/>
        <a:p>
          <a:endParaRPr lang="en-US" dirty="0"/>
        </a:p>
      </dgm:t>
    </dgm:pt>
    <dgm:pt modelId="{CFDA6AFA-73D9-4D3C-8C02-D99EADC83C7B}" type="parTrans" cxnId="{95B9585E-1F14-4315-BCE9-603E9DADECCB}">
      <dgm:prSet/>
      <dgm:spPr/>
      <dgm:t>
        <a:bodyPr/>
        <a:lstStyle/>
        <a:p>
          <a:endParaRPr lang="en-US"/>
        </a:p>
      </dgm:t>
    </dgm:pt>
    <dgm:pt modelId="{E6530EF1-08E6-4715-9B8F-90775134255D}" type="sibTrans" cxnId="{95B9585E-1F14-4315-BCE9-603E9DADECCB}">
      <dgm:prSet/>
      <dgm:spPr/>
      <dgm:t>
        <a:bodyPr/>
        <a:lstStyle/>
        <a:p>
          <a:endParaRPr lang="en-US"/>
        </a:p>
      </dgm:t>
    </dgm:pt>
    <dgm:pt modelId="{C15FBAE8-4148-4159-8EEC-1EE7207FB567}">
      <dgm:prSet/>
      <dgm:spPr/>
      <dgm:t>
        <a:bodyPr/>
        <a:lstStyle/>
        <a:p>
          <a:r>
            <a:rPr lang="fr-FR" b="0" i="0"/>
            <a:t>Conclusion et remerciements</a:t>
          </a:r>
          <a:endParaRPr lang="en-US"/>
        </a:p>
      </dgm:t>
    </dgm:pt>
    <dgm:pt modelId="{C29E5B34-C55C-43CE-8676-A46F6D5082AB}" type="parTrans" cxnId="{F767CB63-EE8D-43C1-98DE-203CE4E5EFEC}">
      <dgm:prSet/>
      <dgm:spPr/>
      <dgm:t>
        <a:bodyPr/>
        <a:lstStyle/>
        <a:p>
          <a:endParaRPr lang="en-US"/>
        </a:p>
      </dgm:t>
    </dgm:pt>
    <dgm:pt modelId="{668AA2B6-3ADB-4C5E-BB55-D6AAE8B9AD53}" type="sibTrans" cxnId="{F767CB63-EE8D-43C1-98DE-203CE4E5EFEC}">
      <dgm:prSet/>
      <dgm:spPr/>
      <dgm:t>
        <a:bodyPr/>
        <a:lstStyle/>
        <a:p>
          <a:endParaRPr lang="en-US"/>
        </a:p>
      </dgm:t>
    </dgm:pt>
    <dgm:pt modelId="{8398455D-5CBA-4A2B-B303-BE2874566E6F}" type="pres">
      <dgm:prSet presAssocID="{06EAFD76-3243-4D4B-B4AF-F128CF73E8AB}" presName="vert0" presStyleCnt="0">
        <dgm:presLayoutVars>
          <dgm:dir/>
          <dgm:animOne val="branch"/>
          <dgm:animLvl val="lvl"/>
        </dgm:presLayoutVars>
      </dgm:prSet>
      <dgm:spPr/>
    </dgm:pt>
    <dgm:pt modelId="{E0A4A145-92FA-45BD-A03F-BDBC00234158}" type="pres">
      <dgm:prSet presAssocID="{4242DBBF-FB21-4B9D-8A06-B5AEEE571668}" presName="thickLine" presStyleLbl="alignNode1" presStyleIdx="0" presStyleCnt="7"/>
      <dgm:spPr/>
    </dgm:pt>
    <dgm:pt modelId="{DDEE12AB-CCAC-4CF5-8E6D-BDE0921BE65D}" type="pres">
      <dgm:prSet presAssocID="{4242DBBF-FB21-4B9D-8A06-B5AEEE571668}" presName="horz1" presStyleCnt="0"/>
      <dgm:spPr/>
    </dgm:pt>
    <dgm:pt modelId="{59F00924-03DD-4418-8665-2CF88105293F}" type="pres">
      <dgm:prSet presAssocID="{4242DBBF-FB21-4B9D-8A06-B5AEEE571668}" presName="tx1" presStyleLbl="revTx" presStyleIdx="0" presStyleCnt="7"/>
      <dgm:spPr/>
    </dgm:pt>
    <dgm:pt modelId="{7F0305D7-38F9-415E-B7E4-28BB4C3CAC2F}" type="pres">
      <dgm:prSet presAssocID="{4242DBBF-FB21-4B9D-8A06-B5AEEE571668}" presName="vert1" presStyleCnt="0"/>
      <dgm:spPr/>
    </dgm:pt>
    <dgm:pt modelId="{AD1C07DB-04BF-4876-A05B-B60F7970DA31}" type="pres">
      <dgm:prSet presAssocID="{0796F328-9620-4548-A09C-1259325625E5}" presName="thickLine" presStyleLbl="alignNode1" presStyleIdx="1" presStyleCnt="7"/>
      <dgm:spPr/>
    </dgm:pt>
    <dgm:pt modelId="{D08BBCC2-55FF-4F45-8B0F-5C454FBF922E}" type="pres">
      <dgm:prSet presAssocID="{0796F328-9620-4548-A09C-1259325625E5}" presName="horz1" presStyleCnt="0"/>
      <dgm:spPr/>
    </dgm:pt>
    <dgm:pt modelId="{65420484-6E2B-4018-B09C-FDAB3AD24524}" type="pres">
      <dgm:prSet presAssocID="{0796F328-9620-4548-A09C-1259325625E5}" presName="tx1" presStyleLbl="revTx" presStyleIdx="1" presStyleCnt="7"/>
      <dgm:spPr/>
    </dgm:pt>
    <dgm:pt modelId="{52D4E5D7-7D00-46C8-B7D0-6C34CFF79DD2}" type="pres">
      <dgm:prSet presAssocID="{0796F328-9620-4548-A09C-1259325625E5}" presName="vert1" presStyleCnt="0"/>
      <dgm:spPr/>
    </dgm:pt>
    <dgm:pt modelId="{81D3C66C-8405-42DC-8664-0111ECBABA1F}" type="pres">
      <dgm:prSet presAssocID="{E1D36E69-5864-4288-B6BA-FB327D991410}" presName="thickLine" presStyleLbl="alignNode1" presStyleIdx="2" presStyleCnt="7"/>
      <dgm:spPr/>
    </dgm:pt>
    <dgm:pt modelId="{45C0302E-D782-4D45-8378-041152A0AEB3}" type="pres">
      <dgm:prSet presAssocID="{E1D36E69-5864-4288-B6BA-FB327D991410}" presName="horz1" presStyleCnt="0"/>
      <dgm:spPr/>
    </dgm:pt>
    <dgm:pt modelId="{0A9DADB0-4D9C-481E-BD09-FEC6247E9032}" type="pres">
      <dgm:prSet presAssocID="{E1D36E69-5864-4288-B6BA-FB327D991410}" presName="tx1" presStyleLbl="revTx" presStyleIdx="2" presStyleCnt="7"/>
      <dgm:spPr/>
    </dgm:pt>
    <dgm:pt modelId="{6C9ABA2A-1642-447D-AD1B-3D3F2C875789}" type="pres">
      <dgm:prSet presAssocID="{E1D36E69-5864-4288-B6BA-FB327D991410}" presName="vert1" presStyleCnt="0"/>
      <dgm:spPr/>
    </dgm:pt>
    <dgm:pt modelId="{02CA9D00-32F9-43E0-8315-D33D4BAF1CF0}" type="pres">
      <dgm:prSet presAssocID="{3DAF44A5-C704-4898-BD61-203C33B5C345}" presName="thickLine" presStyleLbl="alignNode1" presStyleIdx="3" presStyleCnt="7"/>
      <dgm:spPr/>
    </dgm:pt>
    <dgm:pt modelId="{4C80A9A9-0259-4615-B834-149FA6050186}" type="pres">
      <dgm:prSet presAssocID="{3DAF44A5-C704-4898-BD61-203C33B5C345}" presName="horz1" presStyleCnt="0"/>
      <dgm:spPr/>
    </dgm:pt>
    <dgm:pt modelId="{3DA2CF3E-38EB-4277-ABFC-990407D3D68B}" type="pres">
      <dgm:prSet presAssocID="{3DAF44A5-C704-4898-BD61-203C33B5C345}" presName="tx1" presStyleLbl="revTx" presStyleIdx="3" presStyleCnt="7"/>
      <dgm:spPr/>
    </dgm:pt>
    <dgm:pt modelId="{4F927A6C-3328-48F6-981C-1E58FED3E3CE}" type="pres">
      <dgm:prSet presAssocID="{3DAF44A5-C704-4898-BD61-203C33B5C345}" presName="vert1" presStyleCnt="0"/>
      <dgm:spPr/>
    </dgm:pt>
    <dgm:pt modelId="{67A7BB0B-F3EB-4048-9ABD-B6A0A912CBC8}" type="pres">
      <dgm:prSet presAssocID="{39291A7B-CF48-41DB-82F6-81AE7358CC69}" presName="thickLine" presStyleLbl="alignNode1" presStyleIdx="4" presStyleCnt="7"/>
      <dgm:spPr/>
    </dgm:pt>
    <dgm:pt modelId="{A887CCAC-7E09-49DB-A651-FD86A4715D07}" type="pres">
      <dgm:prSet presAssocID="{39291A7B-CF48-41DB-82F6-81AE7358CC69}" presName="horz1" presStyleCnt="0"/>
      <dgm:spPr/>
    </dgm:pt>
    <dgm:pt modelId="{05CB2B1E-791E-4755-932C-A2B50F27DA8D}" type="pres">
      <dgm:prSet presAssocID="{39291A7B-CF48-41DB-82F6-81AE7358CC69}" presName="tx1" presStyleLbl="revTx" presStyleIdx="4" presStyleCnt="7"/>
      <dgm:spPr/>
    </dgm:pt>
    <dgm:pt modelId="{4A524891-09B6-441D-B671-699044B80570}" type="pres">
      <dgm:prSet presAssocID="{39291A7B-CF48-41DB-82F6-81AE7358CC69}" presName="vert1" presStyleCnt="0"/>
      <dgm:spPr/>
    </dgm:pt>
    <dgm:pt modelId="{3B5C52FF-42FA-4BB1-884A-DEC47D4EFAB5}" type="pres">
      <dgm:prSet presAssocID="{061CD17C-F8CA-4741-AF48-4A3F6AB66E78}" presName="thickLine" presStyleLbl="alignNode1" presStyleIdx="5" presStyleCnt="7"/>
      <dgm:spPr/>
    </dgm:pt>
    <dgm:pt modelId="{D58C91A0-028F-4782-9E55-5AA66CB2A9B6}" type="pres">
      <dgm:prSet presAssocID="{061CD17C-F8CA-4741-AF48-4A3F6AB66E78}" presName="horz1" presStyleCnt="0"/>
      <dgm:spPr/>
    </dgm:pt>
    <dgm:pt modelId="{067BCD65-02AC-40C0-9A47-EF25DDCF89DB}" type="pres">
      <dgm:prSet presAssocID="{061CD17C-F8CA-4741-AF48-4A3F6AB66E78}" presName="tx1" presStyleLbl="revTx" presStyleIdx="5" presStyleCnt="7" custFlipVert="1" custScaleY="7845"/>
      <dgm:spPr/>
    </dgm:pt>
    <dgm:pt modelId="{BB3F7351-347F-434D-9406-5B42247DCEFD}" type="pres">
      <dgm:prSet presAssocID="{061CD17C-F8CA-4741-AF48-4A3F6AB66E78}" presName="vert1" presStyleCnt="0"/>
      <dgm:spPr/>
    </dgm:pt>
    <dgm:pt modelId="{486BCAD0-3465-4E15-9070-17AECA5B92DE}" type="pres">
      <dgm:prSet presAssocID="{C15FBAE8-4148-4159-8EEC-1EE7207FB567}" presName="thickLine" presStyleLbl="alignNode1" presStyleIdx="6" presStyleCnt="7" custLinFactNeighborX="249" custLinFactNeighborY="91905"/>
      <dgm:spPr/>
    </dgm:pt>
    <dgm:pt modelId="{14842B01-10B6-4BE0-9836-27C31727529C}" type="pres">
      <dgm:prSet presAssocID="{C15FBAE8-4148-4159-8EEC-1EE7207FB567}" presName="horz1" presStyleCnt="0"/>
      <dgm:spPr/>
    </dgm:pt>
    <dgm:pt modelId="{E86F7BEC-0EBA-459A-A5EA-0FE0B7DE20C0}" type="pres">
      <dgm:prSet presAssocID="{C15FBAE8-4148-4159-8EEC-1EE7207FB567}" presName="tx1" presStyleLbl="revTx" presStyleIdx="6" presStyleCnt="7"/>
      <dgm:spPr/>
    </dgm:pt>
    <dgm:pt modelId="{E3ACFA52-0C22-4B1E-9E45-C436F409EA7A}" type="pres">
      <dgm:prSet presAssocID="{C15FBAE8-4148-4159-8EEC-1EE7207FB567}" presName="vert1" presStyleCnt="0"/>
      <dgm:spPr/>
    </dgm:pt>
  </dgm:ptLst>
  <dgm:cxnLst>
    <dgm:cxn modelId="{6C431504-AC96-43BC-8054-BA5099333E6D}" srcId="{06EAFD76-3243-4D4B-B4AF-F128CF73E8AB}" destId="{3DAF44A5-C704-4898-BD61-203C33B5C345}" srcOrd="3" destOrd="0" parTransId="{062528D7-33A5-4A36-B686-1026B6206081}" sibTransId="{3DD01CB0-8456-4F49-BC4E-F70C3F969A47}"/>
    <dgm:cxn modelId="{6941C109-21A5-4F1D-A488-B47B775A3E2D}" type="presOf" srcId="{061CD17C-F8CA-4741-AF48-4A3F6AB66E78}" destId="{067BCD65-02AC-40C0-9A47-EF25DDCF89DB}" srcOrd="0" destOrd="0" presId="urn:microsoft.com/office/officeart/2008/layout/LinedList"/>
    <dgm:cxn modelId="{95B9585E-1F14-4315-BCE9-603E9DADECCB}" srcId="{06EAFD76-3243-4D4B-B4AF-F128CF73E8AB}" destId="{061CD17C-F8CA-4741-AF48-4A3F6AB66E78}" srcOrd="5" destOrd="0" parTransId="{CFDA6AFA-73D9-4D3C-8C02-D99EADC83C7B}" sibTransId="{E6530EF1-08E6-4715-9B8F-90775134255D}"/>
    <dgm:cxn modelId="{33C1C742-1C80-4F0C-8882-74C42B6F321A}" type="presOf" srcId="{06EAFD76-3243-4D4B-B4AF-F128CF73E8AB}" destId="{8398455D-5CBA-4A2B-B303-BE2874566E6F}" srcOrd="0" destOrd="0" presId="urn:microsoft.com/office/officeart/2008/layout/LinedList"/>
    <dgm:cxn modelId="{F767CB63-EE8D-43C1-98DE-203CE4E5EFEC}" srcId="{06EAFD76-3243-4D4B-B4AF-F128CF73E8AB}" destId="{C15FBAE8-4148-4159-8EEC-1EE7207FB567}" srcOrd="6" destOrd="0" parTransId="{C29E5B34-C55C-43CE-8676-A46F6D5082AB}" sibTransId="{668AA2B6-3ADB-4C5E-BB55-D6AAE8B9AD53}"/>
    <dgm:cxn modelId="{B973464C-FD79-4672-B7AA-7331DBB6B952}" srcId="{06EAFD76-3243-4D4B-B4AF-F128CF73E8AB}" destId="{39291A7B-CF48-41DB-82F6-81AE7358CC69}" srcOrd="4" destOrd="0" parTransId="{83780448-8240-4676-B7A3-0834BA247A78}" sibTransId="{DCBA5FAB-FE21-45A4-A220-D5E593613DB1}"/>
    <dgm:cxn modelId="{FBEEEF6C-CF55-4B2E-BE02-7D80B62332E5}" srcId="{06EAFD76-3243-4D4B-B4AF-F128CF73E8AB}" destId="{0796F328-9620-4548-A09C-1259325625E5}" srcOrd="1" destOrd="0" parTransId="{04B42E47-BC46-41D1-872D-88FEB50F819C}" sibTransId="{DA4EE6C8-227D-417D-B428-4F9E21604EBD}"/>
    <dgm:cxn modelId="{557A0E4D-BF0B-46E8-AB0D-6C94FC52A9B1}" type="presOf" srcId="{3DAF44A5-C704-4898-BD61-203C33B5C345}" destId="{3DA2CF3E-38EB-4277-ABFC-990407D3D68B}" srcOrd="0" destOrd="0" presId="urn:microsoft.com/office/officeart/2008/layout/LinedList"/>
    <dgm:cxn modelId="{D815DE4D-45F3-4821-9B53-380AE204A9E8}" type="presOf" srcId="{E1D36E69-5864-4288-B6BA-FB327D991410}" destId="{0A9DADB0-4D9C-481E-BD09-FEC6247E9032}" srcOrd="0" destOrd="0" presId="urn:microsoft.com/office/officeart/2008/layout/LinedList"/>
    <dgm:cxn modelId="{224ADD5A-F773-4821-97F9-B2E286F319A6}" srcId="{06EAFD76-3243-4D4B-B4AF-F128CF73E8AB}" destId="{E1D36E69-5864-4288-B6BA-FB327D991410}" srcOrd="2" destOrd="0" parTransId="{C6F5B996-26C9-419E-9B30-8E08D617BF60}" sibTransId="{541A94BF-A94F-4F26-9D24-70016285413D}"/>
    <dgm:cxn modelId="{7680E382-D4EE-423E-9BAA-40BF17B0B975}" type="presOf" srcId="{C15FBAE8-4148-4159-8EEC-1EE7207FB567}" destId="{E86F7BEC-0EBA-459A-A5EA-0FE0B7DE20C0}" srcOrd="0" destOrd="0" presId="urn:microsoft.com/office/officeart/2008/layout/LinedList"/>
    <dgm:cxn modelId="{5405C497-4C10-44A7-919A-925280D80F6E}" type="presOf" srcId="{4242DBBF-FB21-4B9D-8A06-B5AEEE571668}" destId="{59F00924-03DD-4418-8665-2CF88105293F}" srcOrd="0" destOrd="0" presId="urn:microsoft.com/office/officeart/2008/layout/LinedList"/>
    <dgm:cxn modelId="{919370CF-6DE8-4327-90C4-8F24811C487F}" type="presOf" srcId="{0796F328-9620-4548-A09C-1259325625E5}" destId="{65420484-6E2B-4018-B09C-FDAB3AD24524}" srcOrd="0" destOrd="0" presId="urn:microsoft.com/office/officeart/2008/layout/LinedList"/>
    <dgm:cxn modelId="{46507DD2-D4CC-4346-BBC7-548560359E47}" type="presOf" srcId="{39291A7B-CF48-41DB-82F6-81AE7358CC69}" destId="{05CB2B1E-791E-4755-932C-A2B50F27DA8D}" srcOrd="0" destOrd="0" presId="urn:microsoft.com/office/officeart/2008/layout/LinedList"/>
    <dgm:cxn modelId="{EA4C4AFF-2C42-49FF-9357-1888931DBB87}" srcId="{06EAFD76-3243-4D4B-B4AF-F128CF73E8AB}" destId="{4242DBBF-FB21-4B9D-8A06-B5AEEE571668}" srcOrd="0" destOrd="0" parTransId="{9041D3D0-C34B-4C80-A1D5-CFF6496B952E}" sibTransId="{858CA18B-1E0A-46EF-839E-8DEE284085A9}"/>
    <dgm:cxn modelId="{66B9A64B-B6AE-425C-90E0-173D32730AA8}" type="presParOf" srcId="{8398455D-5CBA-4A2B-B303-BE2874566E6F}" destId="{E0A4A145-92FA-45BD-A03F-BDBC00234158}" srcOrd="0" destOrd="0" presId="urn:microsoft.com/office/officeart/2008/layout/LinedList"/>
    <dgm:cxn modelId="{512C99D6-961C-4B95-883C-8D5FCAFD8256}" type="presParOf" srcId="{8398455D-5CBA-4A2B-B303-BE2874566E6F}" destId="{DDEE12AB-CCAC-4CF5-8E6D-BDE0921BE65D}" srcOrd="1" destOrd="0" presId="urn:microsoft.com/office/officeart/2008/layout/LinedList"/>
    <dgm:cxn modelId="{CB95AE6F-CFAF-4ED6-B65F-693BA6B5A8C9}" type="presParOf" srcId="{DDEE12AB-CCAC-4CF5-8E6D-BDE0921BE65D}" destId="{59F00924-03DD-4418-8665-2CF88105293F}" srcOrd="0" destOrd="0" presId="urn:microsoft.com/office/officeart/2008/layout/LinedList"/>
    <dgm:cxn modelId="{A6F78ED6-F6C3-473E-ADF6-874532595C6B}" type="presParOf" srcId="{DDEE12AB-CCAC-4CF5-8E6D-BDE0921BE65D}" destId="{7F0305D7-38F9-415E-B7E4-28BB4C3CAC2F}" srcOrd="1" destOrd="0" presId="urn:microsoft.com/office/officeart/2008/layout/LinedList"/>
    <dgm:cxn modelId="{C0E3E11D-F6FD-411E-822E-BAAF648FABA3}" type="presParOf" srcId="{8398455D-5CBA-4A2B-B303-BE2874566E6F}" destId="{AD1C07DB-04BF-4876-A05B-B60F7970DA31}" srcOrd="2" destOrd="0" presId="urn:microsoft.com/office/officeart/2008/layout/LinedList"/>
    <dgm:cxn modelId="{D76686DE-E8C3-4A81-8447-219EB47CD87F}" type="presParOf" srcId="{8398455D-5CBA-4A2B-B303-BE2874566E6F}" destId="{D08BBCC2-55FF-4F45-8B0F-5C454FBF922E}" srcOrd="3" destOrd="0" presId="urn:microsoft.com/office/officeart/2008/layout/LinedList"/>
    <dgm:cxn modelId="{2307D5D6-7D03-474D-BD57-8470076AE185}" type="presParOf" srcId="{D08BBCC2-55FF-4F45-8B0F-5C454FBF922E}" destId="{65420484-6E2B-4018-B09C-FDAB3AD24524}" srcOrd="0" destOrd="0" presId="urn:microsoft.com/office/officeart/2008/layout/LinedList"/>
    <dgm:cxn modelId="{E5CEFE2C-D569-47B8-BCA0-1899915AC1E1}" type="presParOf" srcId="{D08BBCC2-55FF-4F45-8B0F-5C454FBF922E}" destId="{52D4E5D7-7D00-46C8-B7D0-6C34CFF79DD2}" srcOrd="1" destOrd="0" presId="urn:microsoft.com/office/officeart/2008/layout/LinedList"/>
    <dgm:cxn modelId="{BFF0D052-B973-474D-8D51-186CB71FECA7}" type="presParOf" srcId="{8398455D-5CBA-4A2B-B303-BE2874566E6F}" destId="{81D3C66C-8405-42DC-8664-0111ECBABA1F}" srcOrd="4" destOrd="0" presId="urn:microsoft.com/office/officeart/2008/layout/LinedList"/>
    <dgm:cxn modelId="{02569828-CFE5-41BB-A9BB-FAAF56B782AC}" type="presParOf" srcId="{8398455D-5CBA-4A2B-B303-BE2874566E6F}" destId="{45C0302E-D782-4D45-8378-041152A0AEB3}" srcOrd="5" destOrd="0" presId="urn:microsoft.com/office/officeart/2008/layout/LinedList"/>
    <dgm:cxn modelId="{DF6D580A-FEFB-411B-BF17-2BBF457890FF}" type="presParOf" srcId="{45C0302E-D782-4D45-8378-041152A0AEB3}" destId="{0A9DADB0-4D9C-481E-BD09-FEC6247E9032}" srcOrd="0" destOrd="0" presId="urn:microsoft.com/office/officeart/2008/layout/LinedList"/>
    <dgm:cxn modelId="{A952C73F-FA29-4999-ABE4-5223D5A5D834}" type="presParOf" srcId="{45C0302E-D782-4D45-8378-041152A0AEB3}" destId="{6C9ABA2A-1642-447D-AD1B-3D3F2C875789}" srcOrd="1" destOrd="0" presId="urn:microsoft.com/office/officeart/2008/layout/LinedList"/>
    <dgm:cxn modelId="{85B14851-FEBF-419A-9B7D-2D70A7DB3A9C}" type="presParOf" srcId="{8398455D-5CBA-4A2B-B303-BE2874566E6F}" destId="{02CA9D00-32F9-43E0-8315-D33D4BAF1CF0}" srcOrd="6" destOrd="0" presId="urn:microsoft.com/office/officeart/2008/layout/LinedList"/>
    <dgm:cxn modelId="{C018341D-BF0A-43C6-A968-3E04F903F2F1}" type="presParOf" srcId="{8398455D-5CBA-4A2B-B303-BE2874566E6F}" destId="{4C80A9A9-0259-4615-B834-149FA6050186}" srcOrd="7" destOrd="0" presId="urn:microsoft.com/office/officeart/2008/layout/LinedList"/>
    <dgm:cxn modelId="{1866F06B-91C6-4BF7-8C6F-9AB4A557AD7D}" type="presParOf" srcId="{4C80A9A9-0259-4615-B834-149FA6050186}" destId="{3DA2CF3E-38EB-4277-ABFC-990407D3D68B}" srcOrd="0" destOrd="0" presId="urn:microsoft.com/office/officeart/2008/layout/LinedList"/>
    <dgm:cxn modelId="{B053FABA-563D-49C3-8173-6892523FF62E}" type="presParOf" srcId="{4C80A9A9-0259-4615-B834-149FA6050186}" destId="{4F927A6C-3328-48F6-981C-1E58FED3E3CE}" srcOrd="1" destOrd="0" presId="urn:microsoft.com/office/officeart/2008/layout/LinedList"/>
    <dgm:cxn modelId="{B9BDFBDD-8FC4-40BC-A0D1-76B8BC2ED23C}" type="presParOf" srcId="{8398455D-5CBA-4A2B-B303-BE2874566E6F}" destId="{67A7BB0B-F3EB-4048-9ABD-B6A0A912CBC8}" srcOrd="8" destOrd="0" presId="urn:microsoft.com/office/officeart/2008/layout/LinedList"/>
    <dgm:cxn modelId="{8A4A6A21-F02B-4D8C-AA08-13C68F327FF7}" type="presParOf" srcId="{8398455D-5CBA-4A2B-B303-BE2874566E6F}" destId="{A887CCAC-7E09-49DB-A651-FD86A4715D07}" srcOrd="9" destOrd="0" presId="urn:microsoft.com/office/officeart/2008/layout/LinedList"/>
    <dgm:cxn modelId="{11764C8A-E3CD-435C-86A0-494F2895A1F1}" type="presParOf" srcId="{A887CCAC-7E09-49DB-A651-FD86A4715D07}" destId="{05CB2B1E-791E-4755-932C-A2B50F27DA8D}" srcOrd="0" destOrd="0" presId="urn:microsoft.com/office/officeart/2008/layout/LinedList"/>
    <dgm:cxn modelId="{D422259C-9B9A-43F2-9626-CC9EABE4B4C1}" type="presParOf" srcId="{A887CCAC-7E09-49DB-A651-FD86A4715D07}" destId="{4A524891-09B6-441D-B671-699044B80570}" srcOrd="1" destOrd="0" presId="urn:microsoft.com/office/officeart/2008/layout/LinedList"/>
    <dgm:cxn modelId="{55F8B3E2-A7B2-40E8-96E9-3E195475A682}" type="presParOf" srcId="{8398455D-5CBA-4A2B-B303-BE2874566E6F}" destId="{3B5C52FF-42FA-4BB1-884A-DEC47D4EFAB5}" srcOrd="10" destOrd="0" presId="urn:microsoft.com/office/officeart/2008/layout/LinedList"/>
    <dgm:cxn modelId="{1925C270-1215-46BE-9307-EF0D898B98F4}" type="presParOf" srcId="{8398455D-5CBA-4A2B-B303-BE2874566E6F}" destId="{D58C91A0-028F-4782-9E55-5AA66CB2A9B6}" srcOrd="11" destOrd="0" presId="urn:microsoft.com/office/officeart/2008/layout/LinedList"/>
    <dgm:cxn modelId="{9B39E7CC-F091-49AF-807E-B1495BE2DD6A}" type="presParOf" srcId="{D58C91A0-028F-4782-9E55-5AA66CB2A9B6}" destId="{067BCD65-02AC-40C0-9A47-EF25DDCF89DB}" srcOrd="0" destOrd="0" presId="urn:microsoft.com/office/officeart/2008/layout/LinedList"/>
    <dgm:cxn modelId="{C294FEEE-777F-44E8-9C68-99F17F1D574C}" type="presParOf" srcId="{D58C91A0-028F-4782-9E55-5AA66CB2A9B6}" destId="{BB3F7351-347F-434D-9406-5B42247DCEFD}" srcOrd="1" destOrd="0" presId="urn:microsoft.com/office/officeart/2008/layout/LinedList"/>
    <dgm:cxn modelId="{BB71B4C9-175F-43BF-9060-55B9D021261E}" type="presParOf" srcId="{8398455D-5CBA-4A2B-B303-BE2874566E6F}" destId="{486BCAD0-3465-4E15-9070-17AECA5B92DE}" srcOrd="12" destOrd="0" presId="urn:microsoft.com/office/officeart/2008/layout/LinedList"/>
    <dgm:cxn modelId="{CAA17936-FFCA-42B4-BE29-6BE7F316FE4F}" type="presParOf" srcId="{8398455D-5CBA-4A2B-B303-BE2874566E6F}" destId="{14842B01-10B6-4BE0-9836-27C31727529C}" srcOrd="13" destOrd="0" presId="urn:microsoft.com/office/officeart/2008/layout/LinedList"/>
    <dgm:cxn modelId="{12C3FF21-2A78-4765-8A7D-684B6E5945DF}" type="presParOf" srcId="{14842B01-10B6-4BE0-9836-27C31727529C}" destId="{E86F7BEC-0EBA-459A-A5EA-0FE0B7DE20C0}" srcOrd="0" destOrd="0" presId="urn:microsoft.com/office/officeart/2008/layout/LinedList"/>
    <dgm:cxn modelId="{AE2A8E4F-D690-4013-AF3D-3313E882DDB9}" type="presParOf" srcId="{14842B01-10B6-4BE0-9836-27C31727529C}" destId="{E3ACFA52-0C22-4B1E-9E45-C436F409EA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1ACD8F-2E97-4EE7-A3F6-BE1BC4E27AF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52D5E4-D29A-4366-A8EB-1CCBE78C2954}">
      <dgm:prSet/>
      <dgm:spPr/>
      <dgm:t>
        <a:bodyPr/>
        <a:lstStyle/>
        <a:p>
          <a:r>
            <a:rPr lang="fr-FR"/>
            <a:t>Mettre en place l’environnement de développement</a:t>
          </a:r>
          <a:endParaRPr lang="en-US"/>
        </a:p>
      </dgm:t>
    </dgm:pt>
    <dgm:pt modelId="{4C64C8A5-5838-4547-9AF1-FAEFADD4B39E}" type="parTrans" cxnId="{9B1B324D-C000-4DBC-9C67-B72D958B0B10}">
      <dgm:prSet/>
      <dgm:spPr/>
      <dgm:t>
        <a:bodyPr/>
        <a:lstStyle/>
        <a:p>
          <a:endParaRPr lang="en-US"/>
        </a:p>
      </dgm:t>
    </dgm:pt>
    <dgm:pt modelId="{7637500E-EAEA-4046-9C95-6355CDAE0D97}" type="sibTrans" cxnId="{9B1B324D-C000-4DBC-9C67-B72D958B0B10}">
      <dgm:prSet/>
      <dgm:spPr/>
      <dgm:t>
        <a:bodyPr/>
        <a:lstStyle/>
        <a:p>
          <a:endParaRPr lang="en-US"/>
        </a:p>
      </dgm:t>
    </dgm:pt>
    <dgm:pt modelId="{66CAA57D-A6C0-4B41-908B-3D63DE419044}">
      <dgm:prSet/>
      <dgm:spPr/>
      <dgm:t>
        <a:bodyPr/>
        <a:lstStyle/>
        <a:p>
          <a:r>
            <a:rPr lang="fr-FR" noProof="0" dirty="0"/>
            <a:t>Créer la page de présentation des travaux à partir du HTML existant</a:t>
          </a:r>
        </a:p>
      </dgm:t>
    </dgm:pt>
    <dgm:pt modelId="{11B93A59-FD33-4B4E-9B9D-04A5E8308498}" type="parTrans" cxnId="{9A5AF973-1B8A-45DD-AB33-7AACEBE01823}">
      <dgm:prSet/>
      <dgm:spPr/>
      <dgm:t>
        <a:bodyPr/>
        <a:lstStyle/>
        <a:p>
          <a:endParaRPr lang="en-US"/>
        </a:p>
      </dgm:t>
    </dgm:pt>
    <dgm:pt modelId="{7E28D284-7BA4-4641-8971-597A5CDEAEE7}" type="sibTrans" cxnId="{9A5AF973-1B8A-45DD-AB33-7AACEBE01823}">
      <dgm:prSet/>
      <dgm:spPr/>
      <dgm:t>
        <a:bodyPr/>
        <a:lstStyle/>
        <a:p>
          <a:endParaRPr lang="en-US"/>
        </a:p>
      </dgm:t>
    </dgm:pt>
    <dgm:pt modelId="{750AC3D5-97B4-4DE2-8198-8F297375015B}">
      <dgm:prSet/>
      <dgm:spPr/>
      <dgm:t>
        <a:bodyPr/>
        <a:lstStyle/>
        <a:p>
          <a:r>
            <a:rPr lang="fr-FR" dirty="0"/>
            <a:t>Codage de la page de connexion</a:t>
          </a:r>
          <a:endParaRPr lang="en-US" dirty="0"/>
        </a:p>
      </dgm:t>
    </dgm:pt>
    <dgm:pt modelId="{95BFD399-BC10-4082-9EBC-27E9EEF513F9}" type="parTrans" cxnId="{CEE68410-46A0-4442-A573-81FE2CF27187}">
      <dgm:prSet/>
      <dgm:spPr/>
      <dgm:t>
        <a:bodyPr/>
        <a:lstStyle/>
        <a:p>
          <a:endParaRPr lang="en-US"/>
        </a:p>
      </dgm:t>
    </dgm:pt>
    <dgm:pt modelId="{791E168A-0ABF-45CB-A295-71419B90DA79}" type="sibTrans" cxnId="{CEE68410-46A0-4442-A573-81FE2CF27187}">
      <dgm:prSet/>
      <dgm:spPr/>
      <dgm:t>
        <a:bodyPr/>
        <a:lstStyle/>
        <a:p>
          <a:endParaRPr lang="en-US"/>
        </a:p>
      </dgm:t>
    </dgm:pt>
    <dgm:pt modelId="{9BFD9E46-0A87-4204-AF98-1A75C869DEFB}">
      <dgm:prSet/>
      <dgm:spPr/>
      <dgm:t>
        <a:bodyPr/>
        <a:lstStyle/>
        <a:p>
          <a:r>
            <a:rPr lang="fr-FR" dirty="0"/>
            <a:t>Ajouter la modale</a:t>
          </a:r>
          <a:endParaRPr lang="en-US" dirty="0"/>
        </a:p>
      </dgm:t>
    </dgm:pt>
    <dgm:pt modelId="{A0AAF934-2E4A-400D-B764-43FE190CD10B}" type="parTrans" cxnId="{2015D817-45E4-4D0F-9ACD-0DD68C86DD60}">
      <dgm:prSet/>
      <dgm:spPr/>
      <dgm:t>
        <a:bodyPr/>
        <a:lstStyle/>
        <a:p>
          <a:endParaRPr lang="en-US"/>
        </a:p>
      </dgm:t>
    </dgm:pt>
    <dgm:pt modelId="{A0DB1A9B-08A4-4B4D-A7C3-8B8F5424099F}" type="sibTrans" cxnId="{2015D817-45E4-4D0F-9ACD-0DD68C86DD60}">
      <dgm:prSet/>
      <dgm:spPr/>
      <dgm:t>
        <a:bodyPr/>
        <a:lstStyle/>
        <a:p>
          <a:endParaRPr lang="en-US"/>
        </a:p>
      </dgm:t>
    </dgm:pt>
    <dgm:pt modelId="{86385557-26C9-4FB0-9B8A-D81597130F1B}">
      <dgm:prSet/>
      <dgm:spPr/>
      <dgm:t>
        <a:bodyPr/>
        <a:lstStyle/>
        <a:p>
          <a:r>
            <a:rPr lang="en-US" dirty="0"/>
            <a:t>Verifier l’ensemble du projet</a:t>
          </a:r>
        </a:p>
      </dgm:t>
    </dgm:pt>
    <dgm:pt modelId="{FFFE3EA3-0A52-461E-BFBE-1B528C141DE7}" type="parTrans" cxnId="{F00498DF-95F5-4751-97A8-FCE3ACAC2D4B}">
      <dgm:prSet/>
      <dgm:spPr/>
      <dgm:t>
        <a:bodyPr/>
        <a:lstStyle/>
        <a:p>
          <a:endParaRPr lang="en-US"/>
        </a:p>
      </dgm:t>
    </dgm:pt>
    <dgm:pt modelId="{B5C5AB04-0435-42C2-B63A-31ABB22F30FF}" type="sibTrans" cxnId="{F00498DF-95F5-4751-97A8-FCE3ACAC2D4B}">
      <dgm:prSet/>
      <dgm:spPr/>
      <dgm:t>
        <a:bodyPr/>
        <a:lstStyle/>
        <a:p>
          <a:endParaRPr lang="en-US"/>
        </a:p>
      </dgm:t>
    </dgm:pt>
    <dgm:pt modelId="{62F1BAFE-88E6-448E-9A32-42CBD7CDAEA6}" type="pres">
      <dgm:prSet presAssocID="{141ACD8F-2E97-4EE7-A3F6-BE1BC4E27AFB}" presName="Name0" presStyleCnt="0">
        <dgm:presLayoutVars>
          <dgm:dir/>
          <dgm:resizeHandles val="exact"/>
        </dgm:presLayoutVars>
      </dgm:prSet>
      <dgm:spPr/>
    </dgm:pt>
    <dgm:pt modelId="{DFAD460B-C7AF-4AAC-8E63-23F1EFA2D0A6}" type="pres">
      <dgm:prSet presAssocID="{5052D5E4-D29A-4366-A8EB-1CCBE78C2954}" presName="node" presStyleLbl="node1" presStyleIdx="0" presStyleCnt="5">
        <dgm:presLayoutVars>
          <dgm:bulletEnabled val="1"/>
        </dgm:presLayoutVars>
      </dgm:prSet>
      <dgm:spPr/>
    </dgm:pt>
    <dgm:pt modelId="{C401F1E8-77F1-4F52-AF00-415A07C801B6}" type="pres">
      <dgm:prSet presAssocID="{7637500E-EAEA-4046-9C95-6355CDAE0D97}" presName="sibTrans" presStyleLbl="sibTrans1D1" presStyleIdx="0" presStyleCnt="4"/>
      <dgm:spPr/>
    </dgm:pt>
    <dgm:pt modelId="{DC63F073-511C-4990-BB31-C53B6A36FD27}" type="pres">
      <dgm:prSet presAssocID="{7637500E-EAEA-4046-9C95-6355CDAE0D97}" presName="connectorText" presStyleLbl="sibTrans1D1" presStyleIdx="0" presStyleCnt="4"/>
      <dgm:spPr/>
    </dgm:pt>
    <dgm:pt modelId="{205D213D-6AAD-4429-AC8E-A5901B5E5AB9}" type="pres">
      <dgm:prSet presAssocID="{66CAA57D-A6C0-4B41-908B-3D63DE419044}" presName="node" presStyleLbl="node1" presStyleIdx="1" presStyleCnt="5">
        <dgm:presLayoutVars>
          <dgm:bulletEnabled val="1"/>
        </dgm:presLayoutVars>
      </dgm:prSet>
      <dgm:spPr/>
    </dgm:pt>
    <dgm:pt modelId="{D18174E4-CE26-4C9F-828F-6FC28207B5F4}" type="pres">
      <dgm:prSet presAssocID="{7E28D284-7BA4-4641-8971-597A5CDEAEE7}" presName="sibTrans" presStyleLbl="sibTrans1D1" presStyleIdx="1" presStyleCnt="4"/>
      <dgm:spPr/>
    </dgm:pt>
    <dgm:pt modelId="{AB93EB4F-B1B4-4DDE-8A76-76DB74F875A9}" type="pres">
      <dgm:prSet presAssocID="{7E28D284-7BA4-4641-8971-597A5CDEAEE7}" presName="connectorText" presStyleLbl="sibTrans1D1" presStyleIdx="1" presStyleCnt="4"/>
      <dgm:spPr/>
    </dgm:pt>
    <dgm:pt modelId="{43A12297-A2E8-43B7-A259-92242B5B4054}" type="pres">
      <dgm:prSet presAssocID="{750AC3D5-97B4-4DE2-8198-8F297375015B}" presName="node" presStyleLbl="node1" presStyleIdx="2" presStyleCnt="5">
        <dgm:presLayoutVars>
          <dgm:bulletEnabled val="1"/>
        </dgm:presLayoutVars>
      </dgm:prSet>
      <dgm:spPr/>
    </dgm:pt>
    <dgm:pt modelId="{9E58F3B8-453F-411C-8994-3D7B94B44C6C}" type="pres">
      <dgm:prSet presAssocID="{791E168A-0ABF-45CB-A295-71419B90DA79}" presName="sibTrans" presStyleLbl="sibTrans1D1" presStyleIdx="2" presStyleCnt="4"/>
      <dgm:spPr/>
    </dgm:pt>
    <dgm:pt modelId="{18B2A8B6-0231-4576-A6D3-B61C2BA65A6A}" type="pres">
      <dgm:prSet presAssocID="{791E168A-0ABF-45CB-A295-71419B90DA79}" presName="connectorText" presStyleLbl="sibTrans1D1" presStyleIdx="2" presStyleCnt="4"/>
      <dgm:spPr/>
    </dgm:pt>
    <dgm:pt modelId="{6FBD2ED6-E2D5-4CF5-976D-196536F1F7E8}" type="pres">
      <dgm:prSet presAssocID="{9BFD9E46-0A87-4204-AF98-1A75C869DEFB}" presName="node" presStyleLbl="node1" presStyleIdx="3" presStyleCnt="5">
        <dgm:presLayoutVars>
          <dgm:bulletEnabled val="1"/>
        </dgm:presLayoutVars>
      </dgm:prSet>
      <dgm:spPr/>
    </dgm:pt>
    <dgm:pt modelId="{418E5720-8004-47AD-81A7-D4A5B0ECA207}" type="pres">
      <dgm:prSet presAssocID="{A0DB1A9B-08A4-4B4D-A7C3-8B8F5424099F}" presName="sibTrans" presStyleLbl="sibTrans1D1" presStyleIdx="3" presStyleCnt="4"/>
      <dgm:spPr/>
    </dgm:pt>
    <dgm:pt modelId="{10E20469-4155-4858-BD3A-DEE51171DC70}" type="pres">
      <dgm:prSet presAssocID="{A0DB1A9B-08A4-4B4D-A7C3-8B8F5424099F}" presName="connectorText" presStyleLbl="sibTrans1D1" presStyleIdx="3" presStyleCnt="4"/>
      <dgm:spPr/>
    </dgm:pt>
    <dgm:pt modelId="{68E1B5F9-B1C3-464C-A0E3-813492256FD5}" type="pres">
      <dgm:prSet presAssocID="{86385557-26C9-4FB0-9B8A-D81597130F1B}" presName="node" presStyleLbl="node1" presStyleIdx="4" presStyleCnt="5">
        <dgm:presLayoutVars>
          <dgm:bulletEnabled val="1"/>
        </dgm:presLayoutVars>
      </dgm:prSet>
      <dgm:spPr/>
    </dgm:pt>
  </dgm:ptLst>
  <dgm:cxnLst>
    <dgm:cxn modelId="{CEE68410-46A0-4442-A573-81FE2CF27187}" srcId="{141ACD8F-2E97-4EE7-A3F6-BE1BC4E27AFB}" destId="{750AC3D5-97B4-4DE2-8198-8F297375015B}" srcOrd="2" destOrd="0" parTransId="{95BFD399-BC10-4082-9EBC-27E9EEF513F9}" sibTransId="{791E168A-0ABF-45CB-A295-71419B90DA79}"/>
    <dgm:cxn modelId="{7FB07614-AA02-465B-8A46-A4FD0911D9DF}" type="presOf" srcId="{9BFD9E46-0A87-4204-AF98-1A75C869DEFB}" destId="{6FBD2ED6-E2D5-4CF5-976D-196536F1F7E8}" srcOrd="0" destOrd="0" presId="urn:microsoft.com/office/officeart/2016/7/layout/RepeatingBendingProcessNew"/>
    <dgm:cxn modelId="{E3BEA515-2971-4C7D-8970-DBBC94532FE8}" type="presOf" srcId="{A0DB1A9B-08A4-4B4D-A7C3-8B8F5424099F}" destId="{418E5720-8004-47AD-81A7-D4A5B0ECA207}" srcOrd="0" destOrd="0" presId="urn:microsoft.com/office/officeart/2016/7/layout/RepeatingBendingProcessNew"/>
    <dgm:cxn modelId="{2015D817-45E4-4D0F-9ACD-0DD68C86DD60}" srcId="{141ACD8F-2E97-4EE7-A3F6-BE1BC4E27AFB}" destId="{9BFD9E46-0A87-4204-AF98-1A75C869DEFB}" srcOrd="3" destOrd="0" parTransId="{A0AAF934-2E4A-400D-B764-43FE190CD10B}" sibTransId="{A0DB1A9B-08A4-4B4D-A7C3-8B8F5424099F}"/>
    <dgm:cxn modelId="{4893AC19-9FD0-4C62-9D08-8F7814994DCE}" type="presOf" srcId="{7E28D284-7BA4-4641-8971-597A5CDEAEE7}" destId="{D18174E4-CE26-4C9F-828F-6FC28207B5F4}" srcOrd="0" destOrd="0" presId="urn:microsoft.com/office/officeart/2016/7/layout/RepeatingBendingProcessNew"/>
    <dgm:cxn modelId="{054C1D44-D2BD-40A9-96D6-D915CD304042}" type="presOf" srcId="{86385557-26C9-4FB0-9B8A-D81597130F1B}" destId="{68E1B5F9-B1C3-464C-A0E3-813492256FD5}" srcOrd="0" destOrd="0" presId="urn:microsoft.com/office/officeart/2016/7/layout/RepeatingBendingProcessNew"/>
    <dgm:cxn modelId="{9B1B324D-C000-4DBC-9C67-B72D958B0B10}" srcId="{141ACD8F-2E97-4EE7-A3F6-BE1BC4E27AFB}" destId="{5052D5E4-D29A-4366-A8EB-1CCBE78C2954}" srcOrd="0" destOrd="0" parTransId="{4C64C8A5-5838-4547-9AF1-FAEFADD4B39E}" sibTransId="{7637500E-EAEA-4046-9C95-6355CDAE0D97}"/>
    <dgm:cxn modelId="{15FDB64F-5DCD-4670-B02B-ADE6E74C4177}" type="presOf" srcId="{7E28D284-7BA4-4641-8971-597A5CDEAEE7}" destId="{AB93EB4F-B1B4-4DDE-8A76-76DB74F875A9}" srcOrd="1" destOrd="0" presId="urn:microsoft.com/office/officeart/2016/7/layout/RepeatingBendingProcessNew"/>
    <dgm:cxn modelId="{E0B6D550-5502-4ECF-B485-5273AD7BC0A4}" type="presOf" srcId="{750AC3D5-97B4-4DE2-8198-8F297375015B}" destId="{43A12297-A2E8-43B7-A259-92242B5B4054}" srcOrd="0" destOrd="0" presId="urn:microsoft.com/office/officeart/2016/7/layout/RepeatingBendingProcessNew"/>
    <dgm:cxn modelId="{9A5AF973-1B8A-45DD-AB33-7AACEBE01823}" srcId="{141ACD8F-2E97-4EE7-A3F6-BE1BC4E27AFB}" destId="{66CAA57D-A6C0-4B41-908B-3D63DE419044}" srcOrd="1" destOrd="0" parTransId="{11B93A59-FD33-4B4E-9B9D-04A5E8308498}" sibTransId="{7E28D284-7BA4-4641-8971-597A5CDEAEE7}"/>
    <dgm:cxn modelId="{8CFD3057-F61B-42DF-9C38-FE953633DE23}" type="presOf" srcId="{7637500E-EAEA-4046-9C95-6355CDAE0D97}" destId="{C401F1E8-77F1-4F52-AF00-415A07C801B6}" srcOrd="0" destOrd="0" presId="urn:microsoft.com/office/officeart/2016/7/layout/RepeatingBendingProcessNew"/>
    <dgm:cxn modelId="{78BBBC84-8750-4750-9F1D-8CCB550A0513}" type="presOf" srcId="{7637500E-EAEA-4046-9C95-6355CDAE0D97}" destId="{DC63F073-511C-4990-BB31-C53B6A36FD27}" srcOrd="1" destOrd="0" presId="urn:microsoft.com/office/officeart/2016/7/layout/RepeatingBendingProcessNew"/>
    <dgm:cxn modelId="{DA08EEA6-2393-495F-A3CA-C5BE47C613F7}" type="presOf" srcId="{791E168A-0ABF-45CB-A295-71419B90DA79}" destId="{18B2A8B6-0231-4576-A6D3-B61C2BA65A6A}" srcOrd="1" destOrd="0" presId="urn:microsoft.com/office/officeart/2016/7/layout/RepeatingBendingProcessNew"/>
    <dgm:cxn modelId="{E4DFBBB0-CBE6-4438-BC46-74FF7A52C95E}" type="presOf" srcId="{66CAA57D-A6C0-4B41-908B-3D63DE419044}" destId="{205D213D-6AAD-4429-AC8E-A5901B5E5AB9}" srcOrd="0" destOrd="0" presId="urn:microsoft.com/office/officeart/2016/7/layout/RepeatingBendingProcessNew"/>
    <dgm:cxn modelId="{ED25C7B9-3FF6-44A1-99FD-85D318C313DC}" type="presOf" srcId="{5052D5E4-D29A-4366-A8EB-1CCBE78C2954}" destId="{DFAD460B-C7AF-4AAC-8E63-23F1EFA2D0A6}" srcOrd="0" destOrd="0" presId="urn:microsoft.com/office/officeart/2016/7/layout/RepeatingBendingProcessNew"/>
    <dgm:cxn modelId="{F00498DF-95F5-4751-97A8-FCE3ACAC2D4B}" srcId="{141ACD8F-2E97-4EE7-A3F6-BE1BC4E27AFB}" destId="{86385557-26C9-4FB0-9B8A-D81597130F1B}" srcOrd="4" destOrd="0" parTransId="{FFFE3EA3-0A52-461E-BFBE-1B528C141DE7}" sibTransId="{B5C5AB04-0435-42C2-B63A-31ABB22F30FF}"/>
    <dgm:cxn modelId="{E5F5C8E2-AEA9-4C93-A8B4-2BFFE5142305}" type="presOf" srcId="{141ACD8F-2E97-4EE7-A3F6-BE1BC4E27AFB}" destId="{62F1BAFE-88E6-448E-9A32-42CBD7CDAEA6}" srcOrd="0" destOrd="0" presId="urn:microsoft.com/office/officeart/2016/7/layout/RepeatingBendingProcessNew"/>
    <dgm:cxn modelId="{8E60E5EC-EB42-4B94-9D05-33A2426E2704}" type="presOf" srcId="{A0DB1A9B-08A4-4B4D-A7C3-8B8F5424099F}" destId="{10E20469-4155-4858-BD3A-DEE51171DC70}" srcOrd="1" destOrd="0" presId="urn:microsoft.com/office/officeart/2016/7/layout/RepeatingBendingProcessNew"/>
    <dgm:cxn modelId="{F3B7A7EE-2652-4059-AD3F-AE3765AE2A3C}" type="presOf" srcId="{791E168A-0ABF-45CB-A295-71419B90DA79}" destId="{9E58F3B8-453F-411C-8994-3D7B94B44C6C}" srcOrd="0" destOrd="0" presId="urn:microsoft.com/office/officeart/2016/7/layout/RepeatingBendingProcessNew"/>
    <dgm:cxn modelId="{DE0DEEE7-BFE6-4CFA-8177-E7E9754CDAB7}" type="presParOf" srcId="{62F1BAFE-88E6-448E-9A32-42CBD7CDAEA6}" destId="{DFAD460B-C7AF-4AAC-8E63-23F1EFA2D0A6}" srcOrd="0" destOrd="0" presId="urn:microsoft.com/office/officeart/2016/7/layout/RepeatingBendingProcessNew"/>
    <dgm:cxn modelId="{051E6DEA-0722-4C60-A4B7-C9E56A3BCA5F}" type="presParOf" srcId="{62F1BAFE-88E6-448E-9A32-42CBD7CDAEA6}" destId="{C401F1E8-77F1-4F52-AF00-415A07C801B6}" srcOrd="1" destOrd="0" presId="urn:microsoft.com/office/officeart/2016/7/layout/RepeatingBendingProcessNew"/>
    <dgm:cxn modelId="{965B6EE7-8612-4175-A69D-DE937603498C}" type="presParOf" srcId="{C401F1E8-77F1-4F52-AF00-415A07C801B6}" destId="{DC63F073-511C-4990-BB31-C53B6A36FD27}" srcOrd="0" destOrd="0" presId="urn:microsoft.com/office/officeart/2016/7/layout/RepeatingBendingProcessNew"/>
    <dgm:cxn modelId="{81920A58-5096-4272-94E2-E6F7868D0A13}" type="presParOf" srcId="{62F1BAFE-88E6-448E-9A32-42CBD7CDAEA6}" destId="{205D213D-6AAD-4429-AC8E-A5901B5E5AB9}" srcOrd="2" destOrd="0" presId="urn:microsoft.com/office/officeart/2016/7/layout/RepeatingBendingProcessNew"/>
    <dgm:cxn modelId="{34F82086-BBBD-4040-89EA-CAB30CC43D44}" type="presParOf" srcId="{62F1BAFE-88E6-448E-9A32-42CBD7CDAEA6}" destId="{D18174E4-CE26-4C9F-828F-6FC28207B5F4}" srcOrd="3" destOrd="0" presId="urn:microsoft.com/office/officeart/2016/7/layout/RepeatingBendingProcessNew"/>
    <dgm:cxn modelId="{518A55D2-D772-400B-9AEE-F870253DB973}" type="presParOf" srcId="{D18174E4-CE26-4C9F-828F-6FC28207B5F4}" destId="{AB93EB4F-B1B4-4DDE-8A76-76DB74F875A9}" srcOrd="0" destOrd="0" presId="urn:microsoft.com/office/officeart/2016/7/layout/RepeatingBendingProcessNew"/>
    <dgm:cxn modelId="{B7571A90-1A00-491B-8994-0F997BC7611B}" type="presParOf" srcId="{62F1BAFE-88E6-448E-9A32-42CBD7CDAEA6}" destId="{43A12297-A2E8-43B7-A259-92242B5B4054}" srcOrd="4" destOrd="0" presId="urn:microsoft.com/office/officeart/2016/7/layout/RepeatingBendingProcessNew"/>
    <dgm:cxn modelId="{1C9303E4-68AD-4AF2-B4B9-85048818404E}" type="presParOf" srcId="{62F1BAFE-88E6-448E-9A32-42CBD7CDAEA6}" destId="{9E58F3B8-453F-411C-8994-3D7B94B44C6C}" srcOrd="5" destOrd="0" presId="urn:microsoft.com/office/officeart/2016/7/layout/RepeatingBendingProcessNew"/>
    <dgm:cxn modelId="{6CDA31B9-3B63-472A-857A-50E8FEBE9248}" type="presParOf" srcId="{9E58F3B8-453F-411C-8994-3D7B94B44C6C}" destId="{18B2A8B6-0231-4576-A6D3-B61C2BA65A6A}" srcOrd="0" destOrd="0" presId="urn:microsoft.com/office/officeart/2016/7/layout/RepeatingBendingProcessNew"/>
    <dgm:cxn modelId="{F03CBC73-9A3D-453E-B69B-1A38EE9ADDF7}" type="presParOf" srcId="{62F1BAFE-88E6-448E-9A32-42CBD7CDAEA6}" destId="{6FBD2ED6-E2D5-4CF5-976D-196536F1F7E8}" srcOrd="6" destOrd="0" presId="urn:microsoft.com/office/officeart/2016/7/layout/RepeatingBendingProcessNew"/>
    <dgm:cxn modelId="{FE8189C6-6BB6-43A0-812F-67C2B50C0AAC}" type="presParOf" srcId="{62F1BAFE-88E6-448E-9A32-42CBD7CDAEA6}" destId="{418E5720-8004-47AD-81A7-D4A5B0ECA207}" srcOrd="7" destOrd="0" presId="urn:microsoft.com/office/officeart/2016/7/layout/RepeatingBendingProcessNew"/>
    <dgm:cxn modelId="{EF5B13BD-2C0D-4A88-9EA8-09852E131EAE}" type="presParOf" srcId="{418E5720-8004-47AD-81A7-D4A5B0ECA207}" destId="{10E20469-4155-4858-BD3A-DEE51171DC70}" srcOrd="0" destOrd="0" presId="urn:microsoft.com/office/officeart/2016/7/layout/RepeatingBendingProcessNew"/>
    <dgm:cxn modelId="{64BA7741-BD2E-49C7-8EE7-E6159E334BC8}" type="presParOf" srcId="{62F1BAFE-88E6-448E-9A32-42CBD7CDAEA6}" destId="{68E1B5F9-B1C3-464C-A0E3-813492256FD5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A4A145-92FA-45BD-A03F-BDBC00234158}">
      <dsp:nvSpPr>
        <dsp:cNvPr id="0" name=""/>
        <dsp:cNvSpPr/>
      </dsp:nvSpPr>
      <dsp:spPr>
        <a:xfrm>
          <a:off x="0" y="2591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F00924-03DD-4418-8665-2CF88105293F}">
      <dsp:nvSpPr>
        <dsp:cNvPr id="0" name=""/>
        <dsp:cNvSpPr/>
      </dsp:nvSpPr>
      <dsp:spPr>
        <a:xfrm>
          <a:off x="0" y="2591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Présentation </a:t>
          </a:r>
          <a:endParaRPr lang="en-US" sz="3100" kern="1200"/>
        </a:p>
      </dsp:txBody>
      <dsp:txXfrm>
        <a:off x="0" y="2591"/>
        <a:ext cx="6109130" cy="670471"/>
      </dsp:txXfrm>
    </dsp:sp>
    <dsp:sp modelId="{AD1C07DB-04BF-4876-A05B-B60F7970DA31}">
      <dsp:nvSpPr>
        <dsp:cNvPr id="0" name=""/>
        <dsp:cNvSpPr/>
      </dsp:nvSpPr>
      <dsp:spPr>
        <a:xfrm>
          <a:off x="0" y="673063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420484-6E2B-4018-B09C-FDAB3AD24524}">
      <dsp:nvSpPr>
        <dsp:cNvPr id="0" name=""/>
        <dsp:cNvSpPr/>
      </dsp:nvSpPr>
      <dsp:spPr>
        <a:xfrm>
          <a:off x="0" y="673063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Contexte du projet </a:t>
          </a:r>
          <a:endParaRPr lang="en-US" sz="3100" kern="1200"/>
        </a:p>
      </dsp:txBody>
      <dsp:txXfrm>
        <a:off x="0" y="673063"/>
        <a:ext cx="6109130" cy="670471"/>
      </dsp:txXfrm>
    </dsp:sp>
    <dsp:sp modelId="{81D3C66C-8405-42DC-8664-0111ECBABA1F}">
      <dsp:nvSpPr>
        <dsp:cNvPr id="0" name=""/>
        <dsp:cNvSpPr/>
      </dsp:nvSpPr>
      <dsp:spPr>
        <a:xfrm>
          <a:off x="0" y="1343535"/>
          <a:ext cx="610913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DADB0-4D9C-481E-BD09-FEC6247E9032}">
      <dsp:nvSpPr>
        <dsp:cNvPr id="0" name=""/>
        <dsp:cNvSpPr/>
      </dsp:nvSpPr>
      <dsp:spPr>
        <a:xfrm>
          <a:off x="0" y="1343535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Différents outils utilisés </a:t>
          </a:r>
          <a:endParaRPr lang="en-US" sz="3100" kern="1200"/>
        </a:p>
      </dsp:txBody>
      <dsp:txXfrm>
        <a:off x="0" y="1343535"/>
        <a:ext cx="6109130" cy="670471"/>
      </dsp:txXfrm>
    </dsp:sp>
    <dsp:sp modelId="{02CA9D00-32F9-43E0-8315-D33D4BAF1CF0}">
      <dsp:nvSpPr>
        <dsp:cNvPr id="0" name=""/>
        <dsp:cNvSpPr/>
      </dsp:nvSpPr>
      <dsp:spPr>
        <a:xfrm>
          <a:off x="0" y="2014007"/>
          <a:ext cx="610913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A2CF3E-38EB-4277-ABFC-990407D3D68B}">
      <dsp:nvSpPr>
        <dsp:cNvPr id="0" name=""/>
        <dsp:cNvSpPr/>
      </dsp:nvSpPr>
      <dsp:spPr>
        <a:xfrm>
          <a:off x="0" y="2014007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Présentation de l'interface </a:t>
          </a:r>
          <a:endParaRPr lang="en-US" sz="3100" kern="1200"/>
        </a:p>
      </dsp:txBody>
      <dsp:txXfrm>
        <a:off x="0" y="2014007"/>
        <a:ext cx="6109130" cy="670471"/>
      </dsp:txXfrm>
    </dsp:sp>
    <dsp:sp modelId="{67A7BB0B-F3EB-4048-9ABD-B6A0A912CBC8}">
      <dsp:nvSpPr>
        <dsp:cNvPr id="0" name=""/>
        <dsp:cNvSpPr/>
      </dsp:nvSpPr>
      <dsp:spPr>
        <a:xfrm>
          <a:off x="0" y="2684479"/>
          <a:ext cx="610913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B2B1E-791E-4755-932C-A2B50F27DA8D}">
      <dsp:nvSpPr>
        <dsp:cNvPr id="0" name=""/>
        <dsp:cNvSpPr/>
      </dsp:nvSpPr>
      <dsp:spPr>
        <a:xfrm>
          <a:off x="0" y="2684479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Présentation du code </a:t>
          </a:r>
          <a:endParaRPr lang="en-US" sz="3100" kern="1200"/>
        </a:p>
      </dsp:txBody>
      <dsp:txXfrm>
        <a:off x="0" y="2684479"/>
        <a:ext cx="6109130" cy="670471"/>
      </dsp:txXfrm>
    </dsp:sp>
    <dsp:sp modelId="{3B5C52FF-42FA-4BB1-884A-DEC47D4EFAB5}">
      <dsp:nvSpPr>
        <dsp:cNvPr id="0" name=""/>
        <dsp:cNvSpPr/>
      </dsp:nvSpPr>
      <dsp:spPr>
        <a:xfrm>
          <a:off x="0" y="3354950"/>
          <a:ext cx="61091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7BCD65-02AC-40C0-9A47-EF25DDCF89DB}">
      <dsp:nvSpPr>
        <dsp:cNvPr id="0" name=""/>
        <dsp:cNvSpPr/>
      </dsp:nvSpPr>
      <dsp:spPr>
        <a:xfrm flipV="1">
          <a:off x="0" y="3354950"/>
          <a:ext cx="6109130" cy="525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t" anchorCtr="0">
          <a:noAutofit/>
        </a:bodyPr>
        <a:lstStyle/>
        <a:p>
          <a:pPr marL="0" lvl="0" indent="0" algn="l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0" y="3354950"/>
        <a:ext cx="6109130" cy="52598"/>
      </dsp:txXfrm>
    </dsp:sp>
    <dsp:sp modelId="{486BCAD0-3465-4E15-9070-17AECA5B92DE}">
      <dsp:nvSpPr>
        <dsp:cNvPr id="0" name=""/>
        <dsp:cNvSpPr/>
      </dsp:nvSpPr>
      <dsp:spPr>
        <a:xfrm>
          <a:off x="0" y="4023746"/>
          <a:ext cx="61091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F7BEC-0EBA-459A-A5EA-0FE0B7DE20C0}">
      <dsp:nvSpPr>
        <dsp:cNvPr id="0" name=""/>
        <dsp:cNvSpPr/>
      </dsp:nvSpPr>
      <dsp:spPr>
        <a:xfrm>
          <a:off x="0" y="3407549"/>
          <a:ext cx="6109130" cy="670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b="0" i="0" kern="1200"/>
            <a:t>Conclusion et remerciements</a:t>
          </a:r>
          <a:endParaRPr lang="en-US" sz="3100" kern="1200"/>
        </a:p>
      </dsp:txBody>
      <dsp:txXfrm>
        <a:off x="0" y="3407549"/>
        <a:ext cx="6109130" cy="6704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1F1E8-77F1-4F52-AF00-415A07C801B6}">
      <dsp:nvSpPr>
        <dsp:cNvPr id="0" name=""/>
        <dsp:cNvSpPr/>
      </dsp:nvSpPr>
      <dsp:spPr>
        <a:xfrm>
          <a:off x="2568656" y="729208"/>
          <a:ext cx="5590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0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3434" y="771980"/>
        <a:ext cx="29481" cy="5896"/>
      </dsp:txXfrm>
    </dsp:sp>
    <dsp:sp modelId="{DFAD460B-C7AF-4AAC-8E63-23F1EFA2D0A6}">
      <dsp:nvSpPr>
        <dsp:cNvPr id="0" name=""/>
        <dsp:cNvSpPr/>
      </dsp:nvSpPr>
      <dsp:spPr>
        <a:xfrm>
          <a:off x="6810" y="5834"/>
          <a:ext cx="2563646" cy="1538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21" tIns="131861" rIns="125621" bIns="1318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Mettre en place l’environnement de développement</a:t>
          </a:r>
          <a:endParaRPr lang="en-US" sz="2200" kern="1200"/>
        </a:p>
      </dsp:txBody>
      <dsp:txXfrm>
        <a:off x="6810" y="5834"/>
        <a:ext cx="2563646" cy="1538187"/>
      </dsp:txXfrm>
    </dsp:sp>
    <dsp:sp modelId="{D18174E4-CE26-4C9F-828F-6FC28207B5F4}">
      <dsp:nvSpPr>
        <dsp:cNvPr id="0" name=""/>
        <dsp:cNvSpPr/>
      </dsp:nvSpPr>
      <dsp:spPr>
        <a:xfrm>
          <a:off x="5721941" y="729208"/>
          <a:ext cx="5590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0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6719" y="771980"/>
        <a:ext cx="29481" cy="5896"/>
      </dsp:txXfrm>
    </dsp:sp>
    <dsp:sp modelId="{205D213D-6AAD-4429-AC8E-A5901B5E5AB9}">
      <dsp:nvSpPr>
        <dsp:cNvPr id="0" name=""/>
        <dsp:cNvSpPr/>
      </dsp:nvSpPr>
      <dsp:spPr>
        <a:xfrm>
          <a:off x="3160094" y="5834"/>
          <a:ext cx="2563646" cy="1538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21" tIns="131861" rIns="125621" bIns="1318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/>
            <a:t>Créer la page de présentation des travaux à partir du HTML existant</a:t>
          </a:r>
        </a:p>
      </dsp:txBody>
      <dsp:txXfrm>
        <a:off x="3160094" y="5834"/>
        <a:ext cx="2563646" cy="1538187"/>
      </dsp:txXfrm>
    </dsp:sp>
    <dsp:sp modelId="{9E58F3B8-453F-411C-8994-3D7B94B44C6C}">
      <dsp:nvSpPr>
        <dsp:cNvPr id="0" name=""/>
        <dsp:cNvSpPr/>
      </dsp:nvSpPr>
      <dsp:spPr>
        <a:xfrm>
          <a:off x="1288633" y="1542222"/>
          <a:ext cx="6306569" cy="559038"/>
        </a:xfrm>
        <a:custGeom>
          <a:avLst/>
          <a:gdLst/>
          <a:ahLst/>
          <a:cxnLst/>
          <a:rect l="0" t="0" r="0" b="0"/>
          <a:pathLst>
            <a:path>
              <a:moveTo>
                <a:pt x="6306569" y="0"/>
              </a:moveTo>
              <a:lnTo>
                <a:pt x="6306569" y="296619"/>
              </a:lnTo>
              <a:lnTo>
                <a:pt x="0" y="296619"/>
              </a:lnTo>
              <a:lnTo>
                <a:pt x="0" y="55903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83566" y="1818793"/>
        <a:ext cx="316703" cy="5896"/>
      </dsp:txXfrm>
    </dsp:sp>
    <dsp:sp modelId="{43A12297-A2E8-43B7-A259-92242B5B4054}">
      <dsp:nvSpPr>
        <dsp:cNvPr id="0" name=""/>
        <dsp:cNvSpPr/>
      </dsp:nvSpPr>
      <dsp:spPr>
        <a:xfrm>
          <a:off x="6313379" y="5834"/>
          <a:ext cx="2563646" cy="1538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21" tIns="131861" rIns="125621" bIns="1318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Codage de la page de connexion</a:t>
          </a:r>
          <a:endParaRPr lang="en-US" sz="2200" kern="1200" dirty="0"/>
        </a:p>
      </dsp:txBody>
      <dsp:txXfrm>
        <a:off x="6313379" y="5834"/>
        <a:ext cx="2563646" cy="1538187"/>
      </dsp:txXfrm>
    </dsp:sp>
    <dsp:sp modelId="{418E5720-8004-47AD-81A7-D4A5B0ECA207}">
      <dsp:nvSpPr>
        <dsp:cNvPr id="0" name=""/>
        <dsp:cNvSpPr/>
      </dsp:nvSpPr>
      <dsp:spPr>
        <a:xfrm>
          <a:off x="2568656" y="2857034"/>
          <a:ext cx="5590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903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3434" y="2899806"/>
        <a:ext cx="29481" cy="5896"/>
      </dsp:txXfrm>
    </dsp:sp>
    <dsp:sp modelId="{6FBD2ED6-E2D5-4CF5-976D-196536F1F7E8}">
      <dsp:nvSpPr>
        <dsp:cNvPr id="0" name=""/>
        <dsp:cNvSpPr/>
      </dsp:nvSpPr>
      <dsp:spPr>
        <a:xfrm>
          <a:off x="6810" y="2133660"/>
          <a:ext cx="2563646" cy="1538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21" tIns="131861" rIns="125621" bIns="1318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Ajouter la modale</a:t>
          </a:r>
          <a:endParaRPr lang="en-US" sz="2200" kern="1200" dirty="0"/>
        </a:p>
      </dsp:txBody>
      <dsp:txXfrm>
        <a:off x="6810" y="2133660"/>
        <a:ext cx="2563646" cy="1538187"/>
      </dsp:txXfrm>
    </dsp:sp>
    <dsp:sp modelId="{68E1B5F9-B1C3-464C-A0E3-813492256FD5}">
      <dsp:nvSpPr>
        <dsp:cNvPr id="0" name=""/>
        <dsp:cNvSpPr/>
      </dsp:nvSpPr>
      <dsp:spPr>
        <a:xfrm>
          <a:off x="3160094" y="2133660"/>
          <a:ext cx="2563646" cy="15381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621" tIns="131861" rIns="125621" bIns="131861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Verifier l’ensemble du projet</a:t>
          </a:r>
        </a:p>
      </dsp:txBody>
      <dsp:txXfrm>
        <a:off x="3160094" y="2133660"/>
        <a:ext cx="2563646" cy="15381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7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98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7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04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44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4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5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5/14/2024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006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D1B3568-8D49-447D-8CDD-9BA282B32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3101" y="784747"/>
            <a:ext cx="4808561" cy="1555842"/>
          </a:xfrm>
        </p:spPr>
        <p:txBody>
          <a:bodyPr>
            <a:normAutofit/>
          </a:bodyPr>
          <a:lstStyle/>
          <a:p>
            <a:r>
              <a:rPr lang="fr-FR" dirty="0"/>
              <a:t>Projet site Sophie </a:t>
            </a:r>
            <a:r>
              <a:rPr lang="fr-FR" dirty="0" err="1"/>
              <a:t>Bluel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D255EC-D181-25D2-2AD9-2DA25B9763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415" r="-2" b="6667"/>
          <a:stretch/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  <p:pic>
        <p:nvPicPr>
          <p:cNvPr id="1028" name="Picture 4" descr="Société - OPENCLASSROOMS">
            <a:extLst>
              <a:ext uri="{FF2B5EF4-FFF2-40B4-BE49-F238E27FC236}">
                <a16:creationId xmlns:a16="http://schemas.microsoft.com/office/drawing/2014/main" id="{D8FF7805-13A8-ECF8-5F58-D75A8630D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2" y="6330159"/>
            <a:ext cx="1317523" cy="10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84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6E2486C-8715-DA60-83B5-9D541219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918" y="2061769"/>
            <a:ext cx="3019575" cy="2737375"/>
          </a:xfrm>
        </p:spPr>
        <p:txBody>
          <a:bodyPr anchor="ctr">
            <a:normAutofit/>
          </a:bodyPr>
          <a:lstStyle/>
          <a:p>
            <a:r>
              <a:rPr lang="fr-FR" sz="2800"/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94D41AB-418D-2DF3-A1F4-B79214354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95869"/>
              </p:ext>
            </p:extLst>
          </p:nvPr>
        </p:nvGraphicFramePr>
        <p:xfrm>
          <a:off x="4677295" y="1389163"/>
          <a:ext cx="6109130" cy="4080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63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0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9C2F87-B705-0589-F57B-28C7618B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PRESENTATION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81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DA8F7-9F0E-EE28-AE90-C5BCD899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C485EC-893A-24E0-DB6A-5126F3A7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Je travaille comme développeur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front-end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pour l’agence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ArchiWebos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qui comprend 50 salariés. </a:t>
            </a:r>
          </a:p>
          <a:p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Je suis envoyé en renfort comme développeur </a:t>
            </a:r>
            <a:r>
              <a:rPr lang="fr-FR" b="0" i="0" dirty="0" err="1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front-end</a:t>
            </a:r>
            <a:r>
              <a:rPr lang="fr-FR" b="0" i="0" dirty="0">
                <a:solidFill>
                  <a:srgbClr val="271A38"/>
                </a:solidFill>
                <a:effectLst/>
                <a:highlight>
                  <a:srgbClr val="FFFFFF"/>
                </a:highlight>
                <a:latin typeface="Inter"/>
              </a:rPr>
              <a:t> d’une équipe qui travaille sur la conception du site portfolio d’une architecte d’intérieur.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638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621D12-E12F-DB26-C247-810AC85F4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 Missions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67D21C0-36EE-088C-F386-CC813DC39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422493"/>
              </p:ext>
            </p:extLst>
          </p:nvPr>
        </p:nvGraphicFramePr>
        <p:xfrm>
          <a:off x="1069848" y="2139696"/>
          <a:ext cx="8883836" cy="367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0179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06B62-8BB1-9677-4094-5FB84178B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4D3A22-6B70-8994-4812-12A2BA99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0" y="1143000"/>
            <a:ext cx="3924299" cy="1612290"/>
          </a:xfrm>
        </p:spPr>
        <p:txBody>
          <a:bodyPr anchor="ctr">
            <a:normAutofit/>
          </a:bodyPr>
          <a:lstStyle/>
          <a:p>
            <a:r>
              <a:rPr lang="fr-FR" dirty="0"/>
              <a:t>Les différents outils utilisés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A7BDCB-5FD9-53EC-031F-621F70654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2736850"/>
            <a:ext cx="3924299" cy="2978150"/>
          </a:xfrm>
        </p:spPr>
        <p:txBody>
          <a:bodyPr>
            <a:normAutofit/>
          </a:bodyPr>
          <a:lstStyle/>
          <a:p>
            <a:r>
              <a:rPr lang="fr-FR" dirty="0"/>
              <a:t>Git Hub</a:t>
            </a:r>
          </a:p>
          <a:p>
            <a:r>
              <a:rPr lang="fr-FR"/>
              <a:t>Terminal</a:t>
            </a:r>
            <a:endParaRPr lang="fr-FR" dirty="0"/>
          </a:p>
          <a:p>
            <a:r>
              <a:rPr lang="fr-FR" dirty="0"/>
              <a:t>Visual Studio Code</a:t>
            </a:r>
          </a:p>
          <a:p>
            <a:r>
              <a:rPr lang="fr-FR" dirty="0"/>
              <a:t>Google Chrome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Picture 4" descr="Données binaires numériques bleues sur un écran">
            <a:extLst>
              <a:ext uri="{FF2B5EF4-FFF2-40B4-BE49-F238E27FC236}">
                <a16:creationId xmlns:a16="http://schemas.microsoft.com/office/drawing/2014/main" id="{BEF908B3-0E32-AC37-9A74-13F8F1BB9D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0"/>
          <a:stretch/>
        </p:blipFill>
        <p:spPr>
          <a:xfrm>
            <a:off x="1" y="-2357"/>
            <a:ext cx="7872431" cy="4310904"/>
          </a:xfrm>
          <a:custGeom>
            <a:avLst/>
            <a:gdLst/>
            <a:ahLst/>
            <a:cxnLst/>
            <a:rect l="l" t="t" r="r" b="b"/>
            <a:pathLst>
              <a:path w="7872431" h="4310904">
                <a:moveTo>
                  <a:pt x="0" y="0"/>
                </a:moveTo>
                <a:lnTo>
                  <a:pt x="7872431" y="0"/>
                </a:lnTo>
                <a:lnTo>
                  <a:pt x="3042989" y="3788060"/>
                </a:lnTo>
                <a:cubicBezTo>
                  <a:pt x="2579199" y="4115583"/>
                  <a:pt x="2047750" y="4286391"/>
                  <a:pt x="1514750" y="4308448"/>
                </a:cubicBezTo>
                <a:cubicBezTo>
                  <a:pt x="1015062" y="4329127"/>
                  <a:pt x="514010" y="4219067"/>
                  <a:pt x="66064" y="3984830"/>
                </a:cubicBezTo>
                <a:lnTo>
                  <a:pt x="0" y="394774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39424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2EE2D8-10B7-7BE5-214C-C76A97FD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702860"/>
            <a:ext cx="7215893" cy="177987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err="1"/>
              <a:t>Présentation</a:t>
            </a:r>
            <a:r>
              <a:rPr lang="en-US" sz="3600" dirty="0"/>
              <a:t> de </a:t>
            </a:r>
            <a:r>
              <a:rPr lang="en-US" sz="3600" dirty="0" err="1"/>
              <a:t>l’interface</a:t>
            </a:r>
            <a:endParaRPr lang="en-US" sz="36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1721161-CDDD-DB78-5803-9142A04A6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4620200" y="2812310"/>
            <a:ext cx="7602366" cy="4111195"/>
          </a:xfrm>
          <a:custGeom>
            <a:avLst/>
            <a:gdLst>
              <a:gd name="connsiteX0" fmla="*/ 1266091 w 7602366"/>
              <a:gd name="connsiteY0" fmla="*/ 1707 h 4111195"/>
              <a:gd name="connsiteX1" fmla="*/ 36097 w 7602366"/>
              <a:gd name="connsiteY1" fmla="*/ 317762 h 4111195"/>
              <a:gd name="connsiteX2" fmla="*/ 0 w 7602366"/>
              <a:gd name="connsiteY2" fmla="*/ 337363 h 4111195"/>
              <a:gd name="connsiteX3" fmla="*/ 65872 w 7602366"/>
              <a:gd name="connsiteY3" fmla="*/ 4111195 h 4111195"/>
              <a:gd name="connsiteX4" fmla="*/ 7602366 w 7602366"/>
              <a:gd name="connsiteY4" fmla="*/ 3979645 h 4111195"/>
              <a:gd name="connsiteX5" fmla="*/ 3071280 w 7602366"/>
              <a:gd name="connsiteY5" fmla="*/ 550286 h 4111195"/>
              <a:gd name="connsiteX6" fmla="*/ 3009694 w 7602366"/>
              <a:gd name="connsiteY6" fmla="*/ 506058 h 4111195"/>
              <a:gd name="connsiteX7" fmla="*/ 1436547 w 7602366"/>
              <a:gd name="connsiteY7" fmla="*/ 840 h 4111195"/>
              <a:gd name="connsiteX8" fmla="*/ 1266091 w 7602366"/>
              <a:gd name="connsiteY8" fmla="*/ 1707 h 4111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2366" h="4111195">
                <a:moveTo>
                  <a:pt x="1266091" y="1707"/>
                </a:moveTo>
                <a:cubicBezTo>
                  <a:pt x="840419" y="16212"/>
                  <a:pt x="419691" y="123046"/>
                  <a:pt x="36097" y="317762"/>
                </a:cubicBezTo>
                <a:lnTo>
                  <a:pt x="0" y="337363"/>
                </a:lnTo>
                <a:lnTo>
                  <a:pt x="65872" y="4111195"/>
                </a:lnTo>
                <a:lnTo>
                  <a:pt x="7602366" y="3979645"/>
                </a:lnTo>
                <a:lnTo>
                  <a:pt x="3071280" y="550286"/>
                </a:lnTo>
                <a:lnTo>
                  <a:pt x="3009694" y="506058"/>
                </a:lnTo>
                <a:cubicBezTo>
                  <a:pt x="2529246" y="179187"/>
                  <a:pt x="1982362" y="13891"/>
                  <a:pt x="1436547" y="840"/>
                </a:cubicBezTo>
                <a:cubicBezTo>
                  <a:pt x="1379692" y="-519"/>
                  <a:pt x="1322847" y="-227"/>
                  <a:pt x="1266091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70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cript informatique sur un écran">
            <a:extLst>
              <a:ext uri="{FF2B5EF4-FFF2-40B4-BE49-F238E27FC236}">
                <a16:creationId xmlns:a16="http://schemas.microsoft.com/office/drawing/2014/main" id="{B156D4F5-2D4A-282A-1732-A409203CD6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981" b="9750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AFD14E2-4FB9-0B02-53CC-ABA226882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791" y="739101"/>
            <a:ext cx="4213437" cy="1772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Présentation du code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DC6ADC0-1E80-E767-456F-00C77880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CDA2C5-1323-7206-D8A4-C1E325BEE7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782" y="-71844"/>
            <a:ext cx="8344574" cy="4692581"/>
          </a:xfrm>
          <a:custGeom>
            <a:avLst/>
            <a:gdLst>
              <a:gd name="connsiteX0" fmla="*/ 76107 w 8344574"/>
              <a:gd name="connsiteY0" fmla="*/ 4692581 h 4692581"/>
              <a:gd name="connsiteX1" fmla="*/ 8344574 w 8344574"/>
              <a:gd name="connsiteY1" fmla="*/ 4548255 h 4692581"/>
              <a:gd name="connsiteX2" fmla="*/ 3062204 w 8344574"/>
              <a:gd name="connsiteY2" fmla="*/ 550287 h 4692581"/>
              <a:gd name="connsiteX3" fmla="*/ 3000617 w 8344574"/>
              <a:gd name="connsiteY3" fmla="*/ 506058 h 4692581"/>
              <a:gd name="connsiteX4" fmla="*/ 1427470 w 8344574"/>
              <a:gd name="connsiteY4" fmla="*/ 840 h 4692581"/>
              <a:gd name="connsiteX5" fmla="*/ 1257014 w 8344574"/>
              <a:gd name="connsiteY5" fmla="*/ 1707 h 4692581"/>
              <a:gd name="connsiteX6" fmla="*/ 27020 w 8344574"/>
              <a:gd name="connsiteY6" fmla="*/ 317762 h 4692581"/>
              <a:gd name="connsiteX7" fmla="*/ 0 w 8344574"/>
              <a:gd name="connsiteY7" fmla="*/ 332434 h 469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44574" h="4692581">
                <a:moveTo>
                  <a:pt x="76107" y="4692581"/>
                </a:moveTo>
                <a:lnTo>
                  <a:pt x="8344574" y="4548255"/>
                </a:lnTo>
                <a:lnTo>
                  <a:pt x="3062204" y="550287"/>
                </a:lnTo>
                <a:lnTo>
                  <a:pt x="3000617" y="506058"/>
                </a:lnTo>
                <a:cubicBezTo>
                  <a:pt x="2520169" y="179187"/>
                  <a:pt x="1973285" y="13891"/>
                  <a:pt x="1427470" y="840"/>
                </a:cubicBezTo>
                <a:cubicBezTo>
                  <a:pt x="1370615" y="-519"/>
                  <a:pt x="1313770" y="-227"/>
                  <a:pt x="1257014" y="1707"/>
                </a:cubicBezTo>
                <a:cubicBezTo>
                  <a:pt x="831342" y="16212"/>
                  <a:pt x="410614" y="123046"/>
                  <a:pt x="27020" y="317762"/>
                </a:cubicBezTo>
                <a:lnTo>
                  <a:pt x="0" y="332434"/>
                </a:ln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CF8F80-3D2B-2F09-55E5-79F38538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7969" y="1676698"/>
            <a:ext cx="5002403" cy="25541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Conclusion et Remerciement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5CF57A1-3DD8-C1AD-BF62-241C569D3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wellVTI">
  <a:themeElements>
    <a:clrScheme name="AnalogousFromDarkSeedRightStep">
      <a:dk1>
        <a:srgbClr val="000000"/>
      </a:dk1>
      <a:lt1>
        <a:srgbClr val="FFFFFF"/>
      </a:lt1>
      <a:dk2>
        <a:srgbClr val="1B3023"/>
      </a:dk2>
      <a:lt2>
        <a:srgbClr val="F3F0F2"/>
      </a:lt2>
      <a:accent1>
        <a:srgbClr val="47B56E"/>
      </a:accent1>
      <a:accent2>
        <a:srgbClr val="3BB196"/>
      </a:accent2>
      <a:accent3>
        <a:srgbClr val="4DADC3"/>
      </a:accent3>
      <a:accent4>
        <a:srgbClr val="3B6AB1"/>
      </a:accent4>
      <a:accent5>
        <a:srgbClr val="4F4DC3"/>
      </a:accent5>
      <a:accent6>
        <a:srgbClr val="713EB3"/>
      </a:accent6>
      <a:hlink>
        <a:srgbClr val="998A33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Grand écran</PresentationFormat>
  <Paragraphs>26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Inter</vt:lpstr>
      <vt:lpstr>Neue Haas Grotesk Text Pro</vt:lpstr>
      <vt:lpstr>SwellVTI</vt:lpstr>
      <vt:lpstr>Projet site Sophie Bluel</vt:lpstr>
      <vt:lpstr>SOMMAIRE</vt:lpstr>
      <vt:lpstr>PRESENTATION</vt:lpstr>
      <vt:lpstr>Contexte du projet</vt:lpstr>
      <vt:lpstr>Mes Missions</vt:lpstr>
      <vt:lpstr>Les différents outils utilisés</vt:lpstr>
      <vt:lpstr>Présentation de l’interface</vt:lpstr>
      <vt:lpstr>Présentation du code</vt:lpstr>
      <vt:lpstr>Conclusion et Remerciement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Site BOOKI</dc:title>
  <dc:creator>tom walker</dc:creator>
  <cp:lastModifiedBy>tom walker</cp:lastModifiedBy>
  <cp:revision>4</cp:revision>
  <dcterms:created xsi:type="dcterms:W3CDTF">2024-04-18T13:51:47Z</dcterms:created>
  <dcterms:modified xsi:type="dcterms:W3CDTF">2024-05-14T17:03:50Z</dcterms:modified>
</cp:coreProperties>
</file>