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6.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8.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9.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xml" ContentType="application/vnd.openxmlformats-officedocument.themeOverride+xml"/>
  <Override PartName="/ppt/notesSlides/notesSlide20.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1.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2"/>
  </p:notesMasterIdLst>
  <p:sldIdLst>
    <p:sldId id="256" r:id="rId2"/>
    <p:sldId id="280" r:id="rId3"/>
    <p:sldId id="278" r:id="rId4"/>
    <p:sldId id="279" r:id="rId5"/>
    <p:sldId id="281" r:id="rId6"/>
    <p:sldId id="277" r:id="rId7"/>
    <p:sldId id="259" r:id="rId8"/>
    <p:sldId id="275" r:id="rId9"/>
    <p:sldId id="276" r:id="rId10"/>
    <p:sldId id="282" r:id="rId11"/>
    <p:sldId id="284" r:id="rId12"/>
    <p:sldId id="286" r:id="rId13"/>
    <p:sldId id="287" r:id="rId14"/>
    <p:sldId id="285" r:id="rId15"/>
    <p:sldId id="288" r:id="rId16"/>
    <p:sldId id="291" r:id="rId17"/>
    <p:sldId id="297" r:id="rId18"/>
    <p:sldId id="292" r:id="rId19"/>
    <p:sldId id="293" r:id="rId20"/>
    <p:sldId id="294" r:id="rId21"/>
    <p:sldId id="295" r:id="rId22"/>
    <p:sldId id="296" r:id="rId23"/>
    <p:sldId id="270" r:id="rId24"/>
    <p:sldId id="289" r:id="rId25"/>
    <p:sldId id="290" r:id="rId26"/>
    <p:sldId id="266" r:id="rId27"/>
    <p:sldId id="283" r:id="rId28"/>
    <p:sldId id="298" r:id="rId29"/>
    <p:sldId id="299" r:id="rId30"/>
    <p:sldId id="30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C41E3A"/>
    <a:srgbClr val="7C7D7C"/>
    <a:srgbClr val="98360F"/>
    <a:srgbClr val="414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74400" autoAdjust="0"/>
  </p:normalViewPr>
  <p:slideViewPr>
    <p:cSldViewPr snapToGrid="0">
      <p:cViewPr varScale="1">
        <p:scale>
          <a:sx n="126" d="100"/>
          <a:sy n="126" d="100"/>
        </p:scale>
        <p:origin x="92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ethan\Dropbox\ACM%20Mid-Southeast%20Presentation\QuickSort%20Bench\Data\quickSortData.csv"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ethan\Dropbox\ACM%20Mid-Southeast%20Presentation\MergeSort%20Bench\Data\mergeSortData.csv"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excTimeJava</c:v>
                </c:pt>
              </c:strCache>
            </c:strRef>
          </c:tx>
          <c:spPr>
            <a:ln w="9525" cap="rnd">
              <a:solidFill>
                <a:srgbClr val="C41E3A"/>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Sheet1!$B$2:$B$501</c:f>
              <c:numCache>
                <c:formatCode>General</c:formatCode>
                <c:ptCount val="500"/>
                <c:pt idx="0">
                  <c:v>2577</c:v>
                </c:pt>
                <c:pt idx="1">
                  <c:v>2578</c:v>
                </c:pt>
                <c:pt idx="2">
                  <c:v>2577</c:v>
                </c:pt>
                <c:pt idx="3">
                  <c:v>2576</c:v>
                </c:pt>
                <c:pt idx="4">
                  <c:v>2578</c:v>
                </c:pt>
                <c:pt idx="5">
                  <c:v>2575</c:v>
                </c:pt>
                <c:pt idx="6">
                  <c:v>2578</c:v>
                </c:pt>
                <c:pt idx="7">
                  <c:v>2578</c:v>
                </c:pt>
                <c:pt idx="8">
                  <c:v>2576</c:v>
                </c:pt>
                <c:pt idx="9">
                  <c:v>2580</c:v>
                </c:pt>
                <c:pt idx="10">
                  <c:v>2576</c:v>
                </c:pt>
                <c:pt idx="11">
                  <c:v>2578</c:v>
                </c:pt>
                <c:pt idx="12">
                  <c:v>2577</c:v>
                </c:pt>
                <c:pt idx="13">
                  <c:v>2577</c:v>
                </c:pt>
                <c:pt idx="14">
                  <c:v>2576</c:v>
                </c:pt>
                <c:pt idx="15">
                  <c:v>2577</c:v>
                </c:pt>
                <c:pt idx="16">
                  <c:v>2577</c:v>
                </c:pt>
                <c:pt idx="17">
                  <c:v>2577</c:v>
                </c:pt>
                <c:pt idx="18">
                  <c:v>2578</c:v>
                </c:pt>
                <c:pt idx="19">
                  <c:v>2577</c:v>
                </c:pt>
                <c:pt idx="20">
                  <c:v>2577</c:v>
                </c:pt>
                <c:pt idx="21">
                  <c:v>2578</c:v>
                </c:pt>
                <c:pt idx="22">
                  <c:v>2579</c:v>
                </c:pt>
                <c:pt idx="23">
                  <c:v>2578</c:v>
                </c:pt>
                <c:pt idx="24">
                  <c:v>2579</c:v>
                </c:pt>
                <c:pt idx="25">
                  <c:v>2577</c:v>
                </c:pt>
                <c:pt idx="26">
                  <c:v>2577</c:v>
                </c:pt>
                <c:pt idx="27">
                  <c:v>2578</c:v>
                </c:pt>
                <c:pt idx="28">
                  <c:v>2580</c:v>
                </c:pt>
                <c:pt idx="29">
                  <c:v>2577</c:v>
                </c:pt>
                <c:pt idx="30">
                  <c:v>2581</c:v>
                </c:pt>
                <c:pt idx="31">
                  <c:v>2579</c:v>
                </c:pt>
                <c:pt idx="32">
                  <c:v>2579</c:v>
                </c:pt>
                <c:pt idx="33">
                  <c:v>2577</c:v>
                </c:pt>
                <c:pt idx="34">
                  <c:v>2578</c:v>
                </c:pt>
                <c:pt idx="35">
                  <c:v>2578</c:v>
                </c:pt>
                <c:pt idx="36">
                  <c:v>2577</c:v>
                </c:pt>
                <c:pt idx="37">
                  <c:v>2578</c:v>
                </c:pt>
                <c:pt idx="38">
                  <c:v>2577</c:v>
                </c:pt>
                <c:pt idx="39">
                  <c:v>2629</c:v>
                </c:pt>
                <c:pt idx="40">
                  <c:v>2584</c:v>
                </c:pt>
                <c:pt idx="41">
                  <c:v>2580</c:v>
                </c:pt>
                <c:pt idx="42">
                  <c:v>2576</c:v>
                </c:pt>
                <c:pt idx="43">
                  <c:v>2576</c:v>
                </c:pt>
                <c:pt idx="44">
                  <c:v>2578</c:v>
                </c:pt>
                <c:pt idx="45">
                  <c:v>2579</c:v>
                </c:pt>
                <c:pt idx="46">
                  <c:v>2579</c:v>
                </c:pt>
                <c:pt idx="47">
                  <c:v>2579</c:v>
                </c:pt>
                <c:pt idx="48">
                  <c:v>2576</c:v>
                </c:pt>
                <c:pt idx="49">
                  <c:v>2580</c:v>
                </c:pt>
                <c:pt idx="50">
                  <c:v>2578</c:v>
                </c:pt>
                <c:pt idx="51">
                  <c:v>2577</c:v>
                </c:pt>
                <c:pt idx="52">
                  <c:v>2578</c:v>
                </c:pt>
                <c:pt idx="53">
                  <c:v>2577</c:v>
                </c:pt>
                <c:pt idx="54">
                  <c:v>2579</c:v>
                </c:pt>
                <c:pt idx="55">
                  <c:v>2578</c:v>
                </c:pt>
                <c:pt idx="56">
                  <c:v>2577</c:v>
                </c:pt>
                <c:pt idx="57">
                  <c:v>2576</c:v>
                </c:pt>
                <c:pt idx="58">
                  <c:v>2577</c:v>
                </c:pt>
                <c:pt idx="59">
                  <c:v>2578</c:v>
                </c:pt>
                <c:pt idx="60">
                  <c:v>2576</c:v>
                </c:pt>
                <c:pt idx="61">
                  <c:v>2577</c:v>
                </c:pt>
                <c:pt idx="62">
                  <c:v>2578</c:v>
                </c:pt>
                <c:pt idx="63">
                  <c:v>2576</c:v>
                </c:pt>
                <c:pt idx="64">
                  <c:v>2577</c:v>
                </c:pt>
                <c:pt idx="65">
                  <c:v>2575</c:v>
                </c:pt>
                <c:pt idx="66">
                  <c:v>2578</c:v>
                </c:pt>
                <c:pt idx="67">
                  <c:v>2577</c:v>
                </c:pt>
                <c:pt idx="68">
                  <c:v>2575</c:v>
                </c:pt>
                <c:pt idx="69">
                  <c:v>2576</c:v>
                </c:pt>
                <c:pt idx="70">
                  <c:v>2577</c:v>
                </c:pt>
                <c:pt idx="71">
                  <c:v>2575</c:v>
                </c:pt>
                <c:pt idx="72">
                  <c:v>2578</c:v>
                </c:pt>
                <c:pt idx="73">
                  <c:v>2579</c:v>
                </c:pt>
                <c:pt idx="74">
                  <c:v>2578</c:v>
                </c:pt>
                <c:pt idx="75">
                  <c:v>2578</c:v>
                </c:pt>
                <c:pt idx="76">
                  <c:v>2577</c:v>
                </c:pt>
                <c:pt idx="77">
                  <c:v>2577</c:v>
                </c:pt>
                <c:pt idx="78">
                  <c:v>2576</c:v>
                </c:pt>
                <c:pt idx="79">
                  <c:v>2577</c:v>
                </c:pt>
                <c:pt idx="80">
                  <c:v>2576</c:v>
                </c:pt>
                <c:pt idx="81">
                  <c:v>2578</c:v>
                </c:pt>
                <c:pt idx="82">
                  <c:v>2576</c:v>
                </c:pt>
                <c:pt idx="83">
                  <c:v>2578</c:v>
                </c:pt>
                <c:pt idx="84">
                  <c:v>2576</c:v>
                </c:pt>
                <c:pt idx="85">
                  <c:v>2577</c:v>
                </c:pt>
                <c:pt idx="86">
                  <c:v>2578</c:v>
                </c:pt>
                <c:pt idx="87">
                  <c:v>2576</c:v>
                </c:pt>
                <c:pt idx="88">
                  <c:v>2577</c:v>
                </c:pt>
                <c:pt idx="89">
                  <c:v>2576</c:v>
                </c:pt>
                <c:pt idx="90">
                  <c:v>2577</c:v>
                </c:pt>
                <c:pt idx="91">
                  <c:v>2576</c:v>
                </c:pt>
                <c:pt idx="92">
                  <c:v>2577</c:v>
                </c:pt>
                <c:pt idx="93">
                  <c:v>2578</c:v>
                </c:pt>
                <c:pt idx="94">
                  <c:v>2577</c:v>
                </c:pt>
                <c:pt idx="95">
                  <c:v>2577</c:v>
                </c:pt>
                <c:pt idx="96">
                  <c:v>2578</c:v>
                </c:pt>
                <c:pt idx="97">
                  <c:v>2578</c:v>
                </c:pt>
                <c:pt idx="98">
                  <c:v>2577</c:v>
                </c:pt>
                <c:pt idx="99">
                  <c:v>2577</c:v>
                </c:pt>
                <c:pt idx="100">
                  <c:v>2580</c:v>
                </c:pt>
                <c:pt idx="101">
                  <c:v>2577</c:v>
                </c:pt>
                <c:pt idx="102">
                  <c:v>2578</c:v>
                </c:pt>
                <c:pt idx="103">
                  <c:v>2576</c:v>
                </c:pt>
                <c:pt idx="104">
                  <c:v>2576</c:v>
                </c:pt>
                <c:pt idx="105">
                  <c:v>2577</c:v>
                </c:pt>
                <c:pt idx="106">
                  <c:v>2576</c:v>
                </c:pt>
                <c:pt idx="107">
                  <c:v>2575</c:v>
                </c:pt>
                <c:pt idx="108">
                  <c:v>2577</c:v>
                </c:pt>
                <c:pt idx="109">
                  <c:v>2578</c:v>
                </c:pt>
                <c:pt idx="110">
                  <c:v>2577</c:v>
                </c:pt>
                <c:pt idx="111">
                  <c:v>2577</c:v>
                </c:pt>
                <c:pt idx="112">
                  <c:v>2579</c:v>
                </c:pt>
                <c:pt idx="113">
                  <c:v>2576</c:v>
                </c:pt>
                <c:pt idx="114">
                  <c:v>2576</c:v>
                </c:pt>
                <c:pt idx="115">
                  <c:v>2576</c:v>
                </c:pt>
                <c:pt idx="116">
                  <c:v>2576</c:v>
                </c:pt>
                <c:pt idx="117">
                  <c:v>2577</c:v>
                </c:pt>
                <c:pt idx="118">
                  <c:v>2578</c:v>
                </c:pt>
                <c:pt idx="119">
                  <c:v>2577</c:v>
                </c:pt>
                <c:pt idx="120">
                  <c:v>2580</c:v>
                </c:pt>
                <c:pt idx="121">
                  <c:v>2579</c:v>
                </c:pt>
                <c:pt idx="122">
                  <c:v>2578</c:v>
                </c:pt>
                <c:pt idx="123">
                  <c:v>2577</c:v>
                </c:pt>
                <c:pt idx="124">
                  <c:v>2578</c:v>
                </c:pt>
                <c:pt idx="125">
                  <c:v>2576</c:v>
                </c:pt>
                <c:pt idx="126">
                  <c:v>2576</c:v>
                </c:pt>
                <c:pt idx="127">
                  <c:v>2577</c:v>
                </c:pt>
                <c:pt idx="128">
                  <c:v>2577</c:v>
                </c:pt>
                <c:pt idx="129">
                  <c:v>2577</c:v>
                </c:pt>
                <c:pt idx="130">
                  <c:v>2578</c:v>
                </c:pt>
                <c:pt idx="131">
                  <c:v>2578</c:v>
                </c:pt>
                <c:pt idx="132">
                  <c:v>2578</c:v>
                </c:pt>
                <c:pt idx="133">
                  <c:v>2579</c:v>
                </c:pt>
                <c:pt idx="134">
                  <c:v>2580</c:v>
                </c:pt>
                <c:pt idx="135">
                  <c:v>2579</c:v>
                </c:pt>
                <c:pt idx="136">
                  <c:v>2577</c:v>
                </c:pt>
                <c:pt idx="137">
                  <c:v>2579</c:v>
                </c:pt>
                <c:pt idx="138">
                  <c:v>2577</c:v>
                </c:pt>
                <c:pt idx="139">
                  <c:v>2577</c:v>
                </c:pt>
                <c:pt idx="140">
                  <c:v>2577</c:v>
                </c:pt>
                <c:pt idx="141">
                  <c:v>2577</c:v>
                </c:pt>
                <c:pt idx="142">
                  <c:v>2575</c:v>
                </c:pt>
                <c:pt idx="143">
                  <c:v>2578</c:v>
                </c:pt>
                <c:pt idx="144">
                  <c:v>2579</c:v>
                </c:pt>
                <c:pt idx="145">
                  <c:v>2577</c:v>
                </c:pt>
                <c:pt idx="146">
                  <c:v>2577</c:v>
                </c:pt>
                <c:pt idx="147">
                  <c:v>2579</c:v>
                </c:pt>
                <c:pt idx="148">
                  <c:v>2575</c:v>
                </c:pt>
                <c:pt idx="149">
                  <c:v>2577</c:v>
                </c:pt>
                <c:pt idx="150">
                  <c:v>2578</c:v>
                </c:pt>
                <c:pt idx="151">
                  <c:v>2576</c:v>
                </c:pt>
                <c:pt idx="152">
                  <c:v>2576</c:v>
                </c:pt>
                <c:pt idx="153">
                  <c:v>2576</c:v>
                </c:pt>
                <c:pt idx="154">
                  <c:v>2577</c:v>
                </c:pt>
                <c:pt idx="155">
                  <c:v>2576</c:v>
                </c:pt>
                <c:pt idx="156">
                  <c:v>2577</c:v>
                </c:pt>
                <c:pt idx="157">
                  <c:v>2575</c:v>
                </c:pt>
                <c:pt idx="158">
                  <c:v>2576</c:v>
                </c:pt>
                <c:pt idx="159">
                  <c:v>2576</c:v>
                </c:pt>
                <c:pt idx="160">
                  <c:v>2576</c:v>
                </c:pt>
                <c:pt idx="161">
                  <c:v>2576</c:v>
                </c:pt>
                <c:pt idx="162">
                  <c:v>2576</c:v>
                </c:pt>
                <c:pt idx="163">
                  <c:v>2578</c:v>
                </c:pt>
                <c:pt idx="164">
                  <c:v>2577</c:v>
                </c:pt>
                <c:pt idx="165">
                  <c:v>2576</c:v>
                </c:pt>
                <c:pt idx="166">
                  <c:v>2576</c:v>
                </c:pt>
                <c:pt idx="167">
                  <c:v>2578</c:v>
                </c:pt>
                <c:pt idx="168">
                  <c:v>2579</c:v>
                </c:pt>
                <c:pt idx="169">
                  <c:v>2578</c:v>
                </c:pt>
                <c:pt idx="170">
                  <c:v>2577</c:v>
                </c:pt>
                <c:pt idx="171">
                  <c:v>2577</c:v>
                </c:pt>
                <c:pt idx="172">
                  <c:v>2578</c:v>
                </c:pt>
                <c:pt idx="173">
                  <c:v>2578</c:v>
                </c:pt>
                <c:pt idx="174">
                  <c:v>2576</c:v>
                </c:pt>
                <c:pt idx="175">
                  <c:v>2577</c:v>
                </c:pt>
                <c:pt idx="176">
                  <c:v>2577</c:v>
                </c:pt>
                <c:pt idx="177">
                  <c:v>2577</c:v>
                </c:pt>
                <c:pt idx="178">
                  <c:v>2577</c:v>
                </c:pt>
                <c:pt idx="179">
                  <c:v>2577</c:v>
                </c:pt>
                <c:pt idx="180">
                  <c:v>2577</c:v>
                </c:pt>
                <c:pt idx="181">
                  <c:v>2576</c:v>
                </c:pt>
                <c:pt idx="182">
                  <c:v>2578</c:v>
                </c:pt>
                <c:pt idx="183">
                  <c:v>2577</c:v>
                </c:pt>
                <c:pt idx="184">
                  <c:v>2577</c:v>
                </c:pt>
                <c:pt idx="185">
                  <c:v>2577</c:v>
                </c:pt>
                <c:pt idx="186">
                  <c:v>2578</c:v>
                </c:pt>
                <c:pt idx="187">
                  <c:v>2578</c:v>
                </c:pt>
                <c:pt idx="188">
                  <c:v>2577</c:v>
                </c:pt>
                <c:pt idx="189">
                  <c:v>2578</c:v>
                </c:pt>
                <c:pt idx="190">
                  <c:v>2578</c:v>
                </c:pt>
                <c:pt idx="191">
                  <c:v>2578</c:v>
                </c:pt>
                <c:pt idx="192">
                  <c:v>2577</c:v>
                </c:pt>
                <c:pt idx="193">
                  <c:v>2576</c:v>
                </c:pt>
                <c:pt idx="194">
                  <c:v>2576</c:v>
                </c:pt>
                <c:pt idx="195">
                  <c:v>2577</c:v>
                </c:pt>
                <c:pt idx="196">
                  <c:v>2577</c:v>
                </c:pt>
                <c:pt idx="197">
                  <c:v>2577</c:v>
                </c:pt>
                <c:pt idx="198">
                  <c:v>2577</c:v>
                </c:pt>
                <c:pt idx="199">
                  <c:v>2577</c:v>
                </c:pt>
                <c:pt idx="200">
                  <c:v>2578</c:v>
                </c:pt>
                <c:pt idx="201">
                  <c:v>2577</c:v>
                </c:pt>
                <c:pt idx="202">
                  <c:v>2578</c:v>
                </c:pt>
                <c:pt idx="203">
                  <c:v>2578</c:v>
                </c:pt>
                <c:pt idx="204">
                  <c:v>2577</c:v>
                </c:pt>
                <c:pt idx="205">
                  <c:v>2578</c:v>
                </c:pt>
                <c:pt idx="206">
                  <c:v>2577</c:v>
                </c:pt>
                <c:pt idx="207">
                  <c:v>2576</c:v>
                </c:pt>
                <c:pt idx="208">
                  <c:v>2577</c:v>
                </c:pt>
                <c:pt idx="209">
                  <c:v>2576</c:v>
                </c:pt>
                <c:pt idx="210">
                  <c:v>2576</c:v>
                </c:pt>
                <c:pt idx="211">
                  <c:v>2578</c:v>
                </c:pt>
                <c:pt idx="212">
                  <c:v>2575</c:v>
                </c:pt>
                <c:pt idx="213">
                  <c:v>2579</c:v>
                </c:pt>
                <c:pt idx="214">
                  <c:v>2577</c:v>
                </c:pt>
                <c:pt idx="215">
                  <c:v>2578</c:v>
                </c:pt>
                <c:pt idx="216">
                  <c:v>2576</c:v>
                </c:pt>
                <c:pt idx="217">
                  <c:v>2575</c:v>
                </c:pt>
                <c:pt idx="218">
                  <c:v>2576</c:v>
                </c:pt>
                <c:pt idx="219">
                  <c:v>2576</c:v>
                </c:pt>
                <c:pt idx="220">
                  <c:v>2578</c:v>
                </c:pt>
                <c:pt idx="221">
                  <c:v>2577</c:v>
                </c:pt>
                <c:pt idx="222">
                  <c:v>2576</c:v>
                </c:pt>
                <c:pt idx="223">
                  <c:v>2576</c:v>
                </c:pt>
                <c:pt idx="224">
                  <c:v>2576</c:v>
                </c:pt>
                <c:pt idx="225">
                  <c:v>2579</c:v>
                </c:pt>
                <c:pt idx="226">
                  <c:v>2577</c:v>
                </c:pt>
                <c:pt idx="227">
                  <c:v>2578</c:v>
                </c:pt>
                <c:pt idx="228">
                  <c:v>2578</c:v>
                </c:pt>
                <c:pt idx="229">
                  <c:v>2576</c:v>
                </c:pt>
                <c:pt idx="230">
                  <c:v>2576</c:v>
                </c:pt>
                <c:pt idx="231">
                  <c:v>2576</c:v>
                </c:pt>
                <c:pt idx="232">
                  <c:v>2578</c:v>
                </c:pt>
                <c:pt idx="233">
                  <c:v>2579</c:v>
                </c:pt>
                <c:pt idx="234">
                  <c:v>2579</c:v>
                </c:pt>
                <c:pt idx="235">
                  <c:v>2577</c:v>
                </c:pt>
                <c:pt idx="236">
                  <c:v>2577</c:v>
                </c:pt>
                <c:pt idx="237">
                  <c:v>2576</c:v>
                </c:pt>
                <c:pt idx="238">
                  <c:v>2577</c:v>
                </c:pt>
                <c:pt idx="239">
                  <c:v>2577</c:v>
                </c:pt>
                <c:pt idx="240">
                  <c:v>2578</c:v>
                </c:pt>
                <c:pt idx="241">
                  <c:v>2578</c:v>
                </c:pt>
                <c:pt idx="242">
                  <c:v>2575</c:v>
                </c:pt>
                <c:pt idx="243">
                  <c:v>2577</c:v>
                </c:pt>
                <c:pt idx="244">
                  <c:v>2578</c:v>
                </c:pt>
                <c:pt idx="245">
                  <c:v>2576</c:v>
                </c:pt>
                <c:pt idx="246">
                  <c:v>2578</c:v>
                </c:pt>
                <c:pt idx="247">
                  <c:v>2578</c:v>
                </c:pt>
                <c:pt idx="248">
                  <c:v>2578</c:v>
                </c:pt>
                <c:pt idx="249">
                  <c:v>2578</c:v>
                </c:pt>
                <c:pt idx="250">
                  <c:v>2577</c:v>
                </c:pt>
                <c:pt idx="251">
                  <c:v>2575</c:v>
                </c:pt>
                <c:pt idx="252">
                  <c:v>2577</c:v>
                </c:pt>
                <c:pt idx="253">
                  <c:v>2578</c:v>
                </c:pt>
                <c:pt idx="254">
                  <c:v>2576</c:v>
                </c:pt>
                <c:pt idx="255">
                  <c:v>2576</c:v>
                </c:pt>
                <c:pt idx="256">
                  <c:v>2577</c:v>
                </c:pt>
                <c:pt idx="257">
                  <c:v>2578</c:v>
                </c:pt>
                <c:pt idx="258">
                  <c:v>2577</c:v>
                </c:pt>
                <c:pt idx="259">
                  <c:v>2577</c:v>
                </c:pt>
                <c:pt idx="260">
                  <c:v>2578</c:v>
                </c:pt>
                <c:pt idx="261">
                  <c:v>2576</c:v>
                </c:pt>
                <c:pt idx="262">
                  <c:v>2576</c:v>
                </c:pt>
                <c:pt idx="263">
                  <c:v>2576</c:v>
                </c:pt>
                <c:pt idx="264">
                  <c:v>2578</c:v>
                </c:pt>
                <c:pt idx="265">
                  <c:v>2577</c:v>
                </c:pt>
                <c:pt idx="266">
                  <c:v>2578</c:v>
                </c:pt>
                <c:pt idx="267">
                  <c:v>2577</c:v>
                </c:pt>
                <c:pt idx="268">
                  <c:v>2576</c:v>
                </c:pt>
                <c:pt idx="269">
                  <c:v>2577</c:v>
                </c:pt>
                <c:pt idx="270">
                  <c:v>2576</c:v>
                </c:pt>
                <c:pt idx="271">
                  <c:v>2578</c:v>
                </c:pt>
                <c:pt idx="272">
                  <c:v>2575</c:v>
                </c:pt>
                <c:pt idx="273">
                  <c:v>2577</c:v>
                </c:pt>
                <c:pt idx="274">
                  <c:v>2575</c:v>
                </c:pt>
                <c:pt idx="275">
                  <c:v>2577</c:v>
                </c:pt>
                <c:pt idx="276">
                  <c:v>2577</c:v>
                </c:pt>
                <c:pt idx="277">
                  <c:v>2577</c:v>
                </c:pt>
                <c:pt idx="278">
                  <c:v>2577</c:v>
                </c:pt>
                <c:pt idx="279">
                  <c:v>2576</c:v>
                </c:pt>
                <c:pt idx="280">
                  <c:v>2578</c:v>
                </c:pt>
                <c:pt idx="281">
                  <c:v>2579</c:v>
                </c:pt>
                <c:pt idx="282">
                  <c:v>2579</c:v>
                </c:pt>
                <c:pt idx="283">
                  <c:v>2579</c:v>
                </c:pt>
                <c:pt idx="284">
                  <c:v>2578</c:v>
                </c:pt>
                <c:pt idx="285">
                  <c:v>2576</c:v>
                </c:pt>
                <c:pt idx="286">
                  <c:v>2578</c:v>
                </c:pt>
                <c:pt idx="287">
                  <c:v>2576</c:v>
                </c:pt>
                <c:pt idx="288">
                  <c:v>2578</c:v>
                </c:pt>
                <c:pt idx="289">
                  <c:v>2579</c:v>
                </c:pt>
                <c:pt idx="290">
                  <c:v>2578</c:v>
                </c:pt>
                <c:pt idx="291">
                  <c:v>2577</c:v>
                </c:pt>
                <c:pt idx="292">
                  <c:v>2577</c:v>
                </c:pt>
                <c:pt idx="293">
                  <c:v>2576</c:v>
                </c:pt>
                <c:pt idx="294">
                  <c:v>2578</c:v>
                </c:pt>
                <c:pt idx="295">
                  <c:v>2580</c:v>
                </c:pt>
                <c:pt idx="296">
                  <c:v>2579</c:v>
                </c:pt>
                <c:pt idx="297">
                  <c:v>2576</c:v>
                </c:pt>
                <c:pt idx="298">
                  <c:v>2577</c:v>
                </c:pt>
                <c:pt idx="299">
                  <c:v>2574</c:v>
                </c:pt>
                <c:pt idx="300">
                  <c:v>2575</c:v>
                </c:pt>
                <c:pt idx="301">
                  <c:v>2577</c:v>
                </c:pt>
                <c:pt idx="302">
                  <c:v>2578</c:v>
                </c:pt>
                <c:pt idx="303">
                  <c:v>2577</c:v>
                </c:pt>
                <c:pt idx="304">
                  <c:v>2577</c:v>
                </c:pt>
                <c:pt idx="305">
                  <c:v>2575</c:v>
                </c:pt>
                <c:pt idx="306">
                  <c:v>2578</c:v>
                </c:pt>
                <c:pt idx="307">
                  <c:v>2576</c:v>
                </c:pt>
                <c:pt idx="308">
                  <c:v>2577</c:v>
                </c:pt>
                <c:pt idx="309">
                  <c:v>2578</c:v>
                </c:pt>
                <c:pt idx="310">
                  <c:v>2576</c:v>
                </c:pt>
                <c:pt idx="311">
                  <c:v>2577</c:v>
                </c:pt>
                <c:pt idx="312">
                  <c:v>2575</c:v>
                </c:pt>
                <c:pt idx="313">
                  <c:v>2577</c:v>
                </c:pt>
                <c:pt idx="314">
                  <c:v>2577</c:v>
                </c:pt>
                <c:pt idx="315">
                  <c:v>2576</c:v>
                </c:pt>
                <c:pt idx="316">
                  <c:v>2576</c:v>
                </c:pt>
                <c:pt idx="317">
                  <c:v>2578</c:v>
                </c:pt>
                <c:pt idx="318">
                  <c:v>2576</c:v>
                </c:pt>
                <c:pt idx="319">
                  <c:v>2577</c:v>
                </c:pt>
                <c:pt idx="320">
                  <c:v>2578</c:v>
                </c:pt>
                <c:pt idx="321">
                  <c:v>2577</c:v>
                </c:pt>
                <c:pt idx="322">
                  <c:v>2578</c:v>
                </c:pt>
                <c:pt idx="323">
                  <c:v>2578</c:v>
                </c:pt>
                <c:pt idx="324">
                  <c:v>2577</c:v>
                </c:pt>
                <c:pt idx="325">
                  <c:v>2577</c:v>
                </c:pt>
                <c:pt idx="326">
                  <c:v>2577</c:v>
                </c:pt>
                <c:pt idx="327">
                  <c:v>2578</c:v>
                </c:pt>
                <c:pt idx="328">
                  <c:v>2578</c:v>
                </c:pt>
                <c:pt idx="329">
                  <c:v>2577</c:v>
                </c:pt>
                <c:pt idx="330">
                  <c:v>2577</c:v>
                </c:pt>
                <c:pt idx="331">
                  <c:v>2578</c:v>
                </c:pt>
                <c:pt idx="332">
                  <c:v>2577</c:v>
                </c:pt>
                <c:pt idx="333">
                  <c:v>2577</c:v>
                </c:pt>
                <c:pt idx="334">
                  <c:v>2577</c:v>
                </c:pt>
                <c:pt idx="335">
                  <c:v>2577</c:v>
                </c:pt>
                <c:pt idx="336">
                  <c:v>2578</c:v>
                </c:pt>
                <c:pt idx="337">
                  <c:v>2578</c:v>
                </c:pt>
                <c:pt idx="338">
                  <c:v>2577</c:v>
                </c:pt>
                <c:pt idx="339">
                  <c:v>2578</c:v>
                </c:pt>
                <c:pt idx="340">
                  <c:v>2577</c:v>
                </c:pt>
                <c:pt idx="341">
                  <c:v>2577</c:v>
                </c:pt>
                <c:pt idx="342">
                  <c:v>2577</c:v>
                </c:pt>
                <c:pt idx="343">
                  <c:v>2580</c:v>
                </c:pt>
                <c:pt idx="344">
                  <c:v>2577</c:v>
                </c:pt>
                <c:pt idx="345">
                  <c:v>2577</c:v>
                </c:pt>
                <c:pt idx="346">
                  <c:v>2577</c:v>
                </c:pt>
                <c:pt idx="347">
                  <c:v>2578</c:v>
                </c:pt>
                <c:pt idx="348">
                  <c:v>2578</c:v>
                </c:pt>
                <c:pt idx="349">
                  <c:v>2579</c:v>
                </c:pt>
                <c:pt idx="350">
                  <c:v>2577</c:v>
                </c:pt>
                <c:pt idx="351">
                  <c:v>2578</c:v>
                </c:pt>
                <c:pt idx="352">
                  <c:v>2577</c:v>
                </c:pt>
                <c:pt idx="353">
                  <c:v>2577</c:v>
                </c:pt>
                <c:pt idx="354">
                  <c:v>2577</c:v>
                </c:pt>
                <c:pt idx="355">
                  <c:v>2578</c:v>
                </c:pt>
                <c:pt idx="356">
                  <c:v>2576</c:v>
                </c:pt>
                <c:pt idx="357">
                  <c:v>2579</c:v>
                </c:pt>
                <c:pt idx="358">
                  <c:v>2576</c:v>
                </c:pt>
                <c:pt idx="359">
                  <c:v>2578</c:v>
                </c:pt>
                <c:pt idx="360">
                  <c:v>2578</c:v>
                </c:pt>
                <c:pt idx="361">
                  <c:v>2579</c:v>
                </c:pt>
                <c:pt idx="362">
                  <c:v>2577</c:v>
                </c:pt>
                <c:pt idx="363">
                  <c:v>2581</c:v>
                </c:pt>
                <c:pt idx="364">
                  <c:v>2578</c:v>
                </c:pt>
                <c:pt idx="365">
                  <c:v>2576</c:v>
                </c:pt>
                <c:pt idx="366">
                  <c:v>2577</c:v>
                </c:pt>
                <c:pt idx="367">
                  <c:v>2577</c:v>
                </c:pt>
                <c:pt idx="368">
                  <c:v>2576</c:v>
                </c:pt>
                <c:pt idx="369">
                  <c:v>2578</c:v>
                </c:pt>
                <c:pt idx="370">
                  <c:v>2579</c:v>
                </c:pt>
                <c:pt idx="371">
                  <c:v>2577</c:v>
                </c:pt>
                <c:pt idx="372">
                  <c:v>2577</c:v>
                </c:pt>
                <c:pt idx="373">
                  <c:v>2577</c:v>
                </c:pt>
                <c:pt idx="374">
                  <c:v>2579</c:v>
                </c:pt>
                <c:pt idx="375">
                  <c:v>2577</c:v>
                </c:pt>
                <c:pt idx="376">
                  <c:v>2577</c:v>
                </c:pt>
                <c:pt idx="377">
                  <c:v>2578</c:v>
                </c:pt>
                <c:pt idx="378">
                  <c:v>2577</c:v>
                </c:pt>
                <c:pt idx="379">
                  <c:v>2579</c:v>
                </c:pt>
                <c:pt idx="380">
                  <c:v>2578</c:v>
                </c:pt>
                <c:pt idx="381">
                  <c:v>2578</c:v>
                </c:pt>
                <c:pt idx="382">
                  <c:v>2576</c:v>
                </c:pt>
                <c:pt idx="383">
                  <c:v>2578</c:v>
                </c:pt>
                <c:pt idx="384">
                  <c:v>2577</c:v>
                </c:pt>
                <c:pt idx="385">
                  <c:v>2579</c:v>
                </c:pt>
                <c:pt idx="386">
                  <c:v>2577</c:v>
                </c:pt>
                <c:pt idx="387">
                  <c:v>2576</c:v>
                </c:pt>
                <c:pt idx="388">
                  <c:v>2576</c:v>
                </c:pt>
                <c:pt idx="389">
                  <c:v>2578</c:v>
                </c:pt>
                <c:pt idx="390">
                  <c:v>2577</c:v>
                </c:pt>
                <c:pt idx="391">
                  <c:v>2579</c:v>
                </c:pt>
                <c:pt idx="392">
                  <c:v>2577</c:v>
                </c:pt>
                <c:pt idx="393">
                  <c:v>2577</c:v>
                </c:pt>
                <c:pt idx="394">
                  <c:v>2577</c:v>
                </c:pt>
                <c:pt idx="395">
                  <c:v>2578</c:v>
                </c:pt>
                <c:pt idx="396">
                  <c:v>2577</c:v>
                </c:pt>
                <c:pt idx="397">
                  <c:v>2577</c:v>
                </c:pt>
                <c:pt idx="398">
                  <c:v>2576</c:v>
                </c:pt>
                <c:pt idx="399">
                  <c:v>2578</c:v>
                </c:pt>
                <c:pt idx="400">
                  <c:v>2578</c:v>
                </c:pt>
                <c:pt idx="401">
                  <c:v>2576</c:v>
                </c:pt>
                <c:pt idx="402">
                  <c:v>2578</c:v>
                </c:pt>
                <c:pt idx="403">
                  <c:v>2577</c:v>
                </c:pt>
                <c:pt idx="404">
                  <c:v>2578</c:v>
                </c:pt>
                <c:pt idx="405">
                  <c:v>2577</c:v>
                </c:pt>
                <c:pt idx="406">
                  <c:v>2575</c:v>
                </c:pt>
                <c:pt idx="407">
                  <c:v>2577</c:v>
                </c:pt>
                <c:pt idx="408">
                  <c:v>2576</c:v>
                </c:pt>
                <c:pt idx="409">
                  <c:v>2578</c:v>
                </c:pt>
                <c:pt idx="410">
                  <c:v>2576</c:v>
                </c:pt>
                <c:pt idx="411">
                  <c:v>2577</c:v>
                </c:pt>
                <c:pt idx="412">
                  <c:v>2577</c:v>
                </c:pt>
                <c:pt idx="413">
                  <c:v>2576</c:v>
                </c:pt>
                <c:pt idx="414">
                  <c:v>2577</c:v>
                </c:pt>
                <c:pt idx="415">
                  <c:v>2578</c:v>
                </c:pt>
                <c:pt idx="416">
                  <c:v>2577</c:v>
                </c:pt>
                <c:pt idx="417">
                  <c:v>2580</c:v>
                </c:pt>
                <c:pt idx="418">
                  <c:v>2577</c:v>
                </c:pt>
                <c:pt idx="419">
                  <c:v>2579</c:v>
                </c:pt>
                <c:pt idx="420">
                  <c:v>2578</c:v>
                </c:pt>
                <c:pt idx="421">
                  <c:v>2578</c:v>
                </c:pt>
                <c:pt idx="422">
                  <c:v>2577</c:v>
                </c:pt>
                <c:pt idx="423">
                  <c:v>2580</c:v>
                </c:pt>
                <c:pt idx="424">
                  <c:v>2578</c:v>
                </c:pt>
                <c:pt idx="425">
                  <c:v>2578</c:v>
                </c:pt>
                <c:pt idx="426">
                  <c:v>2577</c:v>
                </c:pt>
                <c:pt idx="427">
                  <c:v>2578</c:v>
                </c:pt>
                <c:pt idx="428">
                  <c:v>2577</c:v>
                </c:pt>
                <c:pt idx="429">
                  <c:v>2579</c:v>
                </c:pt>
                <c:pt idx="430">
                  <c:v>2578</c:v>
                </c:pt>
                <c:pt idx="431">
                  <c:v>2576</c:v>
                </c:pt>
                <c:pt idx="432">
                  <c:v>2578</c:v>
                </c:pt>
                <c:pt idx="433">
                  <c:v>2576</c:v>
                </c:pt>
                <c:pt idx="434">
                  <c:v>2576</c:v>
                </c:pt>
                <c:pt idx="435">
                  <c:v>2577</c:v>
                </c:pt>
                <c:pt idx="436">
                  <c:v>2578</c:v>
                </c:pt>
                <c:pt idx="437">
                  <c:v>2578</c:v>
                </c:pt>
                <c:pt idx="438">
                  <c:v>2579</c:v>
                </c:pt>
                <c:pt idx="439">
                  <c:v>2577</c:v>
                </c:pt>
                <c:pt idx="440">
                  <c:v>2578</c:v>
                </c:pt>
                <c:pt idx="441">
                  <c:v>2576</c:v>
                </c:pt>
                <c:pt idx="442">
                  <c:v>2577</c:v>
                </c:pt>
                <c:pt idx="443">
                  <c:v>2576</c:v>
                </c:pt>
                <c:pt idx="444">
                  <c:v>2577</c:v>
                </c:pt>
                <c:pt idx="445">
                  <c:v>2577</c:v>
                </c:pt>
                <c:pt idx="446">
                  <c:v>2577</c:v>
                </c:pt>
                <c:pt idx="447">
                  <c:v>2578</c:v>
                </c:pt>
                <c:pt idx="448">
                  <c:v>2577</c:v>
                </c:pt>
                <c:pt idx="449">
                  <c:v>2577</c:v>
                </c:pt>
                <c:pt idx="450">
                  <c:v>2577</c:v>
                </c:pt>
                <c:pt idx="451">
                  <c:v>2576</c:v>
                </c:pt>
                <c:pt idx="452">
                  <c:v>2578</c:v>
                </c:pt>
                <c:pt idx="453">
                  <c:v>2578</c:v>
                </c:pt>
                <c:pt idx="454">
                  <c:v>2577</c:v>
                </c:pt>
                <c:pt idx="455">
                  <c:v>2579</c:v>
                </c:pt>
                <c:pt idx="456">
                  <c:v>2577</c:v>
                </c:pt>
                <c:pt idx="457">
                  <c:v>2576</c:v>
                </c:pt>
                <c:pt idx="458">
                  <c:v>2577</c:v>
                </c:pt>
                <c:pt idx="459">
                  <c:v>2578</c:v>
                </c:pt>
                <c:pt idx="460">
                  <c:v>2578</c:v>
                </c:pt>
                <c:pt idx="461">
                  <c:v>2578</c:v>
                </c:pt>
                <c:pt idx="462">
                  <c:v>2576</c:v>
                </c:pt>
                <c:pt idx="463">
                  <c:v>2578</c:v>
                </c:pt>
                <c:pt idx="464">
                  <c:v>2578</c:v>
                </c:pt>
                <c:pt idx="465">
                  <c:v>2579</c:v>
                </c:pt>
                <c:pt idx="466">
                  <c:v>2576</c:v>
                </c:pt>
                <c:pt idx="467">
                  <c:v>2576</c:v>
                </c:pt>
                <c:pt idx="468">
                  <c:v>2577</c:v>
                </c:pt>
                <c:pt idx="469">
                  <c:v>2576</c:v>
                </c:pt>
                <c:pt idx="470">
                  <c:v>2578</c:v>
                </c:pt>
                <c:pt idx="471">
                  <c:v>2577</c:v>
                </c:pt>
                <c:pt idx="472">
                  <c:v>2578</c:v>
                </c:pt>
                <c:pt idx="473">
                  <c:v>2577</c:v>
                </c:pt>
                <c:pt idx="474">
                  <c:v>2577</c:v>
                </c:pt>
                <c:pt idx="475">
                  <c:v>2580</c:v>
                </c:pt>
                <c:pt idx="476">
                  <c:v>2579</c:v>
                </c:pt>
                <c:pt idx="477">
                  <c:v>2578</c:v>
                </c:pt>
                <c:pt idx="478">
                  <c:v>2576</c:v>
                </c:pt>
                <c:pt idx="479">
                  <c:v>2579</c:v>
                </c:pt>
                <c:pt idx="480">
                  <c:v>2578</c:v>
                </c:pt>
                <c:pt idx="481">
                  <c:v>2577</c:v>
                </c:pt>
                <c:pt idx="482">
                  <c:v>2577</c:v>
                </c:pt>
                <c:pt idx="483">
                  <c:v>2579</c:v>
                </c:pt>
                <c:pt idx="484">
                  <c:v>2577</c:v>
                </c:pt>
                <c:pt idx="485">
                  <c:v>2577</c:v>
                </c:pt>
                <c:pt idx="486">
                  <c:v>2579</c:v>
                </c:pt>
                <c:pt idx="487">
                  <c:v>2577</c:v>
                </c:pt>
                <c:pt idx="488">
                  <c:v>2579</c:v>
                </c:pt>
                <c:pt idx="489">
                  <c:v>2575</c:v>
                </c:pt>
                <c:pt idx="490">
                  <c:v>2577</c:v>
                </c:pt>
                <c:pt idx="491">
                  <c:v>2579</c:v>
                </c:pt>
                <c:pt idx="492">
                  <c:v>2577</c:v>
                </c:pt>
                <c:pt idx="493">
                  <c:v>2577</c:v>
                </c:pt>
                <c:pt idx="494">
                  <c:v>2578</c:v>
                </c:pt>
                <c:pt idx="495">
                  <c:v>2578</c:v>
                </c:pt>
                <c:pt idx="496">
                  <c:v>2578</c:v>
                </c:pt>
                <c:pt idx="497">
                  <c:v>2577</c:v>
                </c:pt>
                <c:pt idx="498">
                  <c:v>2576</c:v>
                </c:pt>
                <c:pt idx="499">
                  <c:v>2577</c:v>
                </c:pt>
              </c:numCache>
            </c:numRef>
          </c:yVal>
          <c:smooth val="1"/>
          <c:extLst>
            <c:ext xmlns:c16="http://schemas.microsoft.com/office/drawing/2014/chart" uri="{C3380CC4-5D6E-409C-BE32-E72D297353CC}">
              <c16:uniqueId val="{00000000-3808-43ED-8156-E8ECD3496158}"/>
            </c:ext>
          </c:extLst>
        </c:ser>
        <c:ser>
          <c:idx val="1"/>
          <c:order val="1"/>
          <c:tx>
            <c:strRef>
              <c:f>Sheet1!$C$1</c:f>
              <c:strCache>
                <c:ptCount val="1"/>
                <c:pt idx="0">
                  <c:v>excTimeCpp</c:v>
                </c:pt>
              </c:strCache>
            </c:strRef>
          </c:tx>
          <c:spPr>
            <a:ln w="9525" cap="rnd">
              <a:solidFill>
                <a:schemeClr val="tx1"/>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Sheet1!$C$2:$C$501</c:f>
              <c:numCache>
                <c:formatCode>General</c:formatCode>
                <c:ptCount val="500"/>
                <c:pt idx="0">
                  <c:v>2025</c:v>
                </c:pt>
                <c:pt idx="1">
                  <c:v>2026</c:v>
                </c:pt>
                <c:pt idx="2">
                  <c:v>2026</c:v>
                </c:pt>
                <c:pt idx="3">
                  <c:v>2026</c:v>
                </c:pt>
                <c:pt idx="4">
                  <c:v>2027</c:v>
                </c:pt>
                <c:pt idx="5">
                  <c:v>2026</c:v>
                </c:pt>
                <c:pt idx="6">
                  <c:v>2026</c:v>
                </c:pt>
                <c:pt idx="7">
                  <c:v>2026</c:v>
                </c:pt>
                <c:pt idx="8">
                  <c:v>2026</c:v>
                </c:pt>
                <c:pt idx="9">
                  <c:v>2031</c:v>
                </c:pt>
                <c:pt idx="10">
                  <c:v>2029</c:v>
                </c:pt>
                <c:pt idx="11">
                  <c:v>2030</c:v>
                </c:pt>
                <c:pt idx="12">
                  <c:v>2029</c:v>
                </c:pt>
                <c:pt idx="13">
                  <c:v>2030</c:v>
                </c:pt>
                <c:pt idx="14">
                  <c:v>2027</c:v>
                </c:pt>
                <c:pt idx="15">
                  <c:v>2026</c:v>
                </c:pt>
                <c:pt idx="16">
                  <c:v>2026</c:v>
                </c:pt>
                <c:pt idx="17">
                  <c:v>2026</c:v>
                </c:pt>
                <c:pt idx="18">
                  <c:v>2025</c:v>
                </c:pt>
                <c:pt idx="19">
                  <c:v>2026</c:v>
                </c:pt>
                <c:pt idx="20">
                  <c:v>2026</c:v>
                </c:pt>
                <c:pt idx="21">
                  <c:v>2026</c:v>
                </c:pt>
                <c:pt idx="22">
                  <c:v>2027</c:v>
                </c:pt>
                <c:pt idx="23">
                  <c:v>2025</c:v>
                </c:pt>
                <c:pt idx="24">
                  <c:v>2026</c:v>
                </c:pt>
                <c:pt idx="25">
                  <c:v>2025</c:v>
                </c:pt>
                <c:pt idx="26">
                  <c:v>2027</c:v>
                </c:pt>
                <c:pt idx="27">
                  <c:v>2026</c:v>
                </c:pt>
                <c:pt idx="28">
                  <c:v>2026</c:v>
                </c:pt>
                <c:pt idx="29">
                  <c:v>2029</c:v>
                </c:pt>
                <c:pt idx="30">
                  <c:v>2030</c:v>
                </c:pt>
                <c:pt idx="31">
                  <c:v>2032</c:v>
                </c:pt>
                <c:pt idx="32">
                  <c:v>2030</c:v>
                </c:pt>
                <c:pt idx="33">
                  <c:v>2032</c:v>
                </c:pt>
                <c:pt idx="34">
                  <c:v>2026</c:v>
                </c:pt>
                <c:pt idx="35">
                  <c:v>2027</c:v>
                </c:pt>
                <c:pt idx="36">
                  <c:v>2026</c:v>
                </c:pt>
                <c:pt idx="37">
                  <c:v>2025</c:v>
                </c:pt>
                <c:pt idx="38">
                  <c:v>2026</c:v>
                </c:pt>
                <c:pt idx="39">
                  <c:v>2026</c:v>
                </c:pt>
                <c:pt idx="40">
                  <c:v>2026</c:v>
                </c:pt>
                <c:pt idx="41">
                  <c:v>2026</c:v>
                </c:pt>
                <c:pt idx="42">
                  <c:v>2026</c:v>
                </c:pt>
                <c:pt idx="43">
                  <c:v>2026</c:v>
                </c:pt>
                <c:pt idx="44">
                  <c:v>2026</c:v>
                </c:pt>
                <c:pt idx="45">
                  <c:v>2026</c:v>
                </c:pt>
                <c:pt idx="46">
                  <c:v>2026</c:v>
                </c:pt>
                <c:pt idx="47">
                  <c:v>2027</c:v>
                </c:pt>
                <c:pt idx="48">
                  <c:v>2026</c:v>
                </c:pt>
                <c:pt idx="49">
                  <c:v>2026</c:v>
                </c:pt>
                <c:pt idx="50">
                  <c:v>2031</c:v>
                </c:pt>
                <c:pt idx="51">
                  <c:v>2030</c:v>
                </c:pt>
                <c:pt idx="52">
                  <c:v>2030</c:v>
                </c:pt>
                <c:pt idx="53">
                  <c:v>2030</c:v>
                </c:pt>
                <c:pt idx="54">
                  <c:v>2031</c:v>
                </c:pt>
                <c:pt idx="55">
                  <c:v>2026</c:v>
                </c:pt>
                <c:pt idx="56">
                  <c:v>2027</c:v>
                </c:pt>
                <c:pt idx="57">
                  <c:v>2026</c:v>
                </c:pt>
                <c:pt idx="58">
                  <c:v>2026</c:v>
                </c:pt>
                <c:pt idx="59">
                  <c:v>2026</c:v>
                </c:pt>
                <c:pt idx="60">
                  <c:v>2026</c:v>
                </c:pt>
                <c:pt idx="61">
                  <c:v>2026</c:v>
                </c:pt>
                <c:pt idx="62">
                  <c:v>2025</c:v>
                </c:pt>
                <c:pt idx="63">
                  <c:v>2026</c:v>
                </c:pt>
                <c:pt idx="64">
                  <c:v>2026</c:v>
                </c:pt>
                <c:pt idx="65">
                  <c:v>2026</c:v>
                </c:pt>
                <c:pt idx="66">
                  <c:v>2027</c:v>
                </c:pt>
                <c:pt idx="67">
                  <c:v>2027</c:v>
                </c:pt>
                <c:pt idx="68">
                  <c:v>2026</c:v>
                </c:pt>
                <c:pt idx="69">
                  <c:v>2026</c:v>
                </c:pt>
                <c:pt idx="70">
                  <c:v>2032</c:v>
                </c:pt>
                <c:pt idx="71">
                  <c:v>2029</c:v>
                </c:pt>
                <c:pt idx="72">
                  <c:v>2031</c:v>
                </c:pt>
                <c:pt idx="73">
                  <c:v>2028</c:v>
                </c:pt>
                <c:pt idx="74">
                  <c:v>2031</c:v>
                </c:pt>
                <c:pt idx="75">
                  <c:v>2026</c:v>
                </c:pt>
                <c:pt idx="76">
                  <c:v>2026</c:v>
                </c:pt>
                <c:pt idx="77">
                  <c:v>2026</c:v>
                </c:pt>
                <c:pt idx="78">
                  <c:v>2026</c:v>
                </c:pt>
                <c:pt idx="79">
                  <c:v>2027</c:v>
                </c:pt>
                <c:pt idx="80">
                  <c:v>2026</c:v>
                </c:pt>
                <c:pt idx="81">
                  <c:v>2026</c:v>
                </c:pt>
                <c:pt idx="82">
                  <c:v>2027</c:v>
                </c:pt>
                <c:pt idx="83">
                  <c:v>2025</c:v>
                </c:pt>
                <c:pt idx="84">
                  <c:v>2026</c:v>
                </c:pt>
                <c:pt idx="85">
                  <c:v>2027</c:v>
                </c:pt>
                <c:pt idx="86">
                  <c:v>2026</c:v>
                </c:pt>
                <c:pt idx="87">
                  <c:v>2025</c:v>
                </c:pt>
                <c:pt idx="88">
                  <c:v>2026</c:v>
                </c:pt>
                <c:pt idx="89">
                  <c:v>2025</c:v>
                </c:pt>
                <c:pt idx="90">
                  <c:v>2033</c:v>
                </c:pt>
                <c:pt idx="91">
                  <c:v>2030</c:v>
                </c:pt>
                <c:pt idx="92">
                  <c:v>2034</c:v>
                </c:pt>
                <c:pt idx="93">
                  <c:v>2030</c:v>
                </c:pt>
                <c:pt idx="94">
                  <c:v>2030</c:v>
                </c:pt>
                <c:pt idx="95">
                  <c:v>2027</c:v>
                </c:pt>
                <c:pt idx="96">
                  <c:v>2027</c:v>
                </c:pt>
                <c:pt idx="97">
                  <c:v>2027</c:v>
                </c:pt>
                <c:pt idx="98">
                  <c:v>2026</c:v>
                </c:pt>
                <c:pt idx="99">
                  <c:v>2026</c:v>
                </c:pt>
                <c:pt idx="100">
                  <c:v>2026</c:v>
                </c:pt>
                <c:pt idx="101">
                  <c:v>2027</c:v>
                </c:pt>
                <c:pt idx="102">
                  <c:v>2027</c:v>
                </c:pt>
                <c:pt idx="103">
                  <c:v>2026</c:v>
                </c:pt>
                <c:pt idx="104">
                  <c:v>2025</c:v>
                </c:pt>
                <c:pt idx="105">
                  <c:v>2026</c:v>
                </c:pt>
                <c:pt idx="106">
                  <c:v>2026</c:v>
                </c:pt>
                <c:pt idx="107">
                  <c:v>2026</c:v>
                </c:pt>
                <c:pt idx="108">
                  <c:v>2028</c:v>
                </c:pt>
                <c:pt idx="109">
                  <c:v>2027</c:v>
                </c:pt>
                <c:pt idx="110">
                  <c:v>2032</c:v>
                </c:pt>
                <c:pt idx="111">
                  <c:v>2030</c:v>
                </c:pt>
                <c:pt idx="112">
                  <c:v>2032</c:v>
                </c:pt>
                <c:pt idx="113">
                  <c:v>2030</c:v>
                </c:pt>
                <c:pt idx="114">
                  <c:v>2030</c:v>
                </c:pt>
                <c:pt idx="115">
                  <c:v>2028</c:v>
                </c:pt>
                <c:pt idx="116">
                  <c:v>2026</c:v>
                </c:pt>
                <c:pt idx="117">
                  <c:v>2025</c:v>
                </c:pt>
                <c:pt idx="118">
                  <c:v>2025</c:v>
                </c:pt>
                <c:pt idx="119">
                  <c:v>2026</c:v>
                </c:pt>
                <c:pt idx="120">
                  <c:v>2028</c:v>
                </c:pt>
                <c:pt idx="121">
                  <c:v>2027</c:v>
                </c:pt>
                <c:pt idx="122">
                  <c:v>2025</c:v>
                </c:pt>
                <c:pt idx="123">
                  <c:v>2025</c:v>
                </c:pt>
                <c:pt idx="124">
                  <c:v>2026</c:v>
                </c:pt>
                <c:pt idx="125">
                  <c:v>2027</c:v>
                </c:pt>
                <c:pt idx="126">
                  <c:v>2026</c:v>
                </c:pt>
                <c:pt idx="127">
                  <c:v>2026</c:v>
                </c:pt>
                <c:pt idx="128">
                  <c:v>2027</c:v>
                </c:pt>
                <c:pt idx="129">
                  <c:v>2026</c:v>
                </c:pt>
                <c:pt idx="130">
                  <c:v>2032</c:v>
                </c:pt>
                <c:pt idx="131">
                  <c:v>2030</c:v>
                </c:pt>
                <c:pt idx="132">
                  <c:v>2032</c:v>
                </c:pt>
                <c:pt idx="133">
                  <c:v>2029</c:v>
                </c:pt>
                <c:pt idx="134">
                  <c:v>2032</c:v>
                </c:pt>
                <c:pt idx="135">
                  <c:v>2027</c:v>
                </c:pt>
                <c:pt idx="136">
                  <c:v>2025</c:v>
                </c:pt>
                <c:pt idx="137">
                  <c:v>2027</c:v>
                </c:pt>
                <c:pt idx="138">
                  <c:v>2026</c:v>
                </c:pt>
                <c:pt idx="139">
                  <c:v>2026</c:v>
                </c:pt>
                <c:pt idx="140">
                  <c:v>2027</c:v>
                </c:pt>
                <c:pt idx="141">
                  <c:v>2026</c:v>
                </c:pt>
                <c:pt idx="142">
                  <c:v>2026</c:v>
                </c:pt>
                <c:pt idx="143">
                  <c:v>2025</c:v>
                </c:pt>
                <c:pt idx="144">
                  <c:v>2026</c:v>
                </c:pt>
                <c:pt idx="145">
                  <c:v>2026</c:v>
                </c:pt>
                <c:pt idx="146">
                  <c:v>2025</c:v>
                </c:pt>
                <c:pt idx="147">
                  <c:v>2026</c:v>
                </c:pt>
                <c:pt idx="148">
                  <c:v>2026</c:v>
                </c:pt>
                <c:pt idx="149">
                  <c:v>2026</c:v>
                </c:pt>
                <c:pt idx="150">
                  <c:v>2032</c:v>
                </c:pt>
                <c:pt idx="151">
                  <c:v>2030</c:v>
                </c:pt>
                <c:pt idx="152">
                  <c:v>2031</c:v>
                </c:pt>
                <c:pt idx="153">
                  <c:v>2029</c:v>
                </c:pt>
                <c:pt idx="154">
                  <c:v>2031</c:v>
                </c:pt>
                <c:pt idx="155">
                  <c:v>2028</c:v>
                </c:pt>
                <c:pt idx="156">
                  <c:v>2026</c:v>
                </c:pt>
                <c:pt idx="157">
                  <c:v>2027</c:v>
                </c:pt>
                <c:pt idx="158">
                  <c:v>2026</c:v>
                </c:pt>
                <c:pt idx="159">
                  <c:v>2026</c:v>
                </c:pt>
                <c:pt idx="160">
                  <c:v>2026</c:v>
                </c:pt>
                <c:pt idx="161">
                  <c:v>2027</c:v>
                </c:pt>
                <c:pt idx="162">
                  <c:v>2026</c:v>
                </c:pt>
                <c:pt idx="163">
                  <c:v>2027</c:v>
                </c:pt>
                <c:pt idx="164">
                  <c:v>2027</c:v>
                </c:pt>
                <c:pt idx="165">
                  <c:v>2026</c:v>
                </c:pt>
                <c:pt idx="166">
                  <c:v>2027</c:v>
                </c:pt>
                <c:pt idx="167">
                  <c:v>2026</c:v>
                </c:pt>
                <c:pt idx="168">
                  <c:v>2026</c:v>
                </c:pt>
                <c:pt idx="169">
                  <c:v>2026</c:v>
                </c:pt>
                <c:pt idx="170">
                  <c:v>2031</c:v>
                </c:pt>
                <c:pt idx="171">
                  <c:v>2030</c:v>
                </c:pt>
                <c:pt idx="172">
                  <c:v>2031</c:v>
                </c:pt>
                <c:pt idx="173">
                  <c:v>2029</c:v>
                </c:pt>
                <c:pt idx="174">
                  <c:v>2031</c:v>
                </c:pt>
                <c:pt idx="175">
                  <c:v>2028</c:v>
                </c:pt>
                <c:pt idx="176">
                  <c:v>2025</c:v>
                </c:pt>
                <c:pt idx="177">
                  <c:v>2026</c:v>
                </c:pt>
                <c:pt idx="178">
                  <c:v>2026</c:v>
                </c:pt>
                <c:pt idx="179">
                  <c:v>2027</c:v>
                </c:pt>
                <c:pt idx="180">
                  <c:v>2026</c:v>
                </c:pt>
                <c:pt idx="181">
                  <c:v>2026</c:v>
                </c:pt>
                <c:pt idx="182">
                  <c:v>2025</c:v>
                </c:pt>
                <c:pt idx="183">
                  <c:v>2026</c:v>
                </c:pt>
                <c:pt idx="184">
                  <c:v>2026</c:v>
                </c:pt>
                <c:pt idx="185">
                  <c:v>2026</c:v>
                </c:pt>
                <c:pt idx="186">
                  <c:v>2026</c:v>
                </c:pt>
                <c:pt idx="187">
                  <c:v>2026</c:v>
                </c:pt>
                <c:pt idx="188">
                  <c:v>2026</c:v>
                </c:pt>
                <c:pt idx="189">
                  <c:v>2026</c:v>
                </c:pt>
                <c:pt idx="190">
                  <c:v>2031</c:v>
                </c:pt>
                <c:pt idx="191">
                  <c:v>2031</c:v>
                </c:pt>
                <c:pt idx="192">
                  <c:v>2031</c:v>
                </c:pt>
                <c:pt idx="193">
                  <c:v>2029</c:v>
                </c:pt>
                <c:pt idx="194">
                  <c:v>2031</c:v>
                </c:pt>
                <c:pt idx="195">
                  <c:v>2028</c:v>
                </c:pt>
                <c:pt idx="196">
                  <c:v>2025</c:v>
                </c:pt>
                <c:pt idx="197">
                  <c:v>2026</c:v>
                </c:pt>
                <c:pt idx="198">
                  <c:v>2026</c:v>
                </c:pt>
                <c:pt idx="199">
                  <c:v>2025</c:v>
                </c:pt>
                <c:pt idx="200">
                  <c:v>2026</c:v>
                </c:pt>
                <c:pt idx="201">
                  <c:v>2026</c:v>
                </c:pt>
                <c:pt idx="202">
                  <c:v>2026</c:v>
                </c:pt>
                <c:pt idx="203">
                  <c:v>2026</c:v>
                </c:pt>
                <c:pt idx="204">
                  <c:v>2025</c:v>
                </c:pt>
                <c:pt idx="205">
                  <c:v>2026</c:v>
                </c:pt>
                <c:pt idx="206">
                  <c:v>2025</c:v>
                </c:pt>
                <c:pt idx="207">
                  <c:v>2026</c:v>
                </c:pt>
                <c:pt idx="208">
                  <c:v>2026</c:v>
                </c:pt>
                <c:pt idx="209">
                  <c:v>2027</c:v>
                </c:pt>
                <c:pt idx="210">
                  <c:v>2034</c:v>
                </c:pt>
                <c:pt idx="211">
                  <c:v>2034</c:v>
                </c:pt>
                <c:pt idx="212">
                  <c:v>2031</c:v>
                </c:pt>
                <c:pt idx="213">
                  <c:v>2030</c:v>
                </c:pt>
                <c:pt idx="214">
                  <c:v>2030</c:v>
                </c:pt>
                <c:pt idx="215">
                  <c:v>2027</c:v>
                </c:pt>
                <c:pt idx="216">
                  <c:v>2026</c:v>
                </c:pt>
                <c:pt idx="217">
                  <c:v>2026</c:v>
                </c:pt>
                <c:pt idx="218">
                  <c:v>2027</c:v>
                </c:pt>
                <c:pt idx="219">
                  <c:v>2026</c:v>
                </c:pt>
                <c:pt idx="220">
                  <c:v>2026</c:v>
                </c:pt>
                <c:pt idx="221">
                  <c:v>2025</c:v>
                </c:pt>
                <c:pt idx="222">
                  <c:v>2026</c:v>
                </c:pt>
                <c:pt idx="223">
                  <c:v>2026</c:v>
                </c:pt>
                <c:pt idx="224">
                  <c:v>2028</c:v>
                </c:pt>
                <c:pt idx="225">
                  <c:v>2025</c:v>
                </c:pt>
                <c:pt idx="226">
                  <c:v>2025</c:v>
                </c:pt>
                <c:pt idx="227">
                  <c:v>2026</c:v>
                </c:pt>
                <c:pt idx="228">
                  <c:v>2027</c:v>
                </c:pt>
                <c:pt idx="229">
                  <c:v>2026</c:v>
                </c:pt>
                <c:pt idx="230">
                  <c:v>2032</c:v>
                </c:pt>
                <c:pt idx="231">
                  <c:v>2029</c:v>
                </c:pt>
                <c:pt idx="232">
                  <c:v>2030</c:v>
                </c:pt>
                <c:pt idx="233">
                  <c:v>2030</c:v>
                </c:pt>
                <c:pt idx="234">
                  <c:v>2030</c:v>
                </c:pt>
                <c:pt idx="235">
                  <c:v>2027</c:v>
                </c:pt>
                <c:pt idx="236">
                  <c:v>2026</c:v>
                </c:pt>
                <c:pt idx="237">
                  <c:v>2026</c:v>
                </c:pt>
                <c:pt idx="238">
                  <c:v>2026</c:v>
                </c:pt>
                <c:pt idx="239">
                  <c:v>2026</c:v>
                </c:pt>
                <c:pt idx="240">
                  <c:v>2026</c:v>
                </c:pt>
                <c:pt idx="241">
                  <c:v>2026</c:v>
                </c:pt>
                <c:pt idx="242">
                  <c:v>2026</c:v>
                </c:pt>
                <c:pt idx="243">
                  <c:v>2026</c:v>
                </c:pt>
                <c:pt idx="244">
                  <c:v>2025</c:v>
                </c:pt>
                <c:pt idx="245">
                  <c:v>2025</c:v>
                </c:pt>
                <c:pt idx="246">
                  <c:v>2026</c:v>
                </c:pt>
                <c:pt idx="247">
                  <c:v>2025</c:v>
                </c:pt>
                <c:pt idx="248">
                  <c:v>2027</c:v>
                </c:pt>
                <c:pt idx="249">
                  <c:v>2026</c:v>
                </c:pt>
                <c:pt idx="250">
                  <c:v>2032</c:v>
                </c:pt>
                <c:pt idx="251">
                  <c:v>2032</c:v>
                </c:pt>
                <c:pt idx="252">
                  <c:v>2032</c:v>
                </c:pt>
                <c:pt idx="253">
                  <c:v>2031</c:v>
                </c:pt>
                <c:pt idx="254">
                  <c:v>2032</c:v>
                </c:pt>
                <c:pt idx="255">
                  <c:v>2027</c:v>
                </c:pt>
                <c:pt idx="256">
                  <c:v>2026</c:v>
                </c:pt>
                <c:pt idx="257">
                  <c:v>2026</c:v>
                </c:pt>
                <c:pt idx="258">
                  <c:v>2026</c:v>
                </c:pt>
                <c:pt idx="259">
                  <c:v>2025</c:v>
                </c:pt>
                <c:pt idx="260">
                  <c:v>2026</c:v>
                </c:pt>
                <c:pt idx="261">
                  <c:v>2025</c:v>
                </c:pt>
                <c:pt idx="262">
                  <c:v>2026</c:v>
                </c:pt>
                <c:pt idx="263">
                  <c:v>2026</c:v>
                </c:pt>
                <c:pt idx="264">
                  <c:v>2025</c:v>
                </c:pt>
                <c:pt idx="265">
                  <c:v>2027</c:v>
                </c:pt>
                <c:pt idx="266">
                  <c:v>2026</c:v>
                </c:pt>
                <c:pt idx="267">
                  <c:v>2027</c:v>
                </c:pt>
                <c:pt idx="268">
                  <c:v>2026</c:v>
                </c:pt>
                <c:pt idx="269">
                  <c:v>2026</c:v>
                </c:pt>
                <c:pt idx="270">
                  <c:v>2030</c:v>
                </c:pt>
                <c:pt idx="271">
                  <c:v>2030</c:v>
                </c:pt>
                <c:pt idx="272">
                  <c:v>2030</c:v>
                </c:pt>
                <c:pt idx="273">
                  <c:v>2030</c:v>
                </c:pt>
                <c:pt idx="274">
                  <c:v>2031</c:v>
                </c:pt>
                <c:pt idx="275">
                  <c:v>2028</c:v>
                </c:pt>
                <c:pt idx="276">
                  <c:v>2027</c:v>
                </c:pt>
                <c:pt idx="277">
                  <c:v>2026</c:v>
                </c:pt>
                <c:pt idx="278">
                  <c:v>2026</c:v>
                </c:pt>
                <c:pt idx="279">
                  <c:v>2026</c:v>
                </c:pt>
                <c:pt idx="280">
                  <c:v>2026</c:v>
                </c:pt>
                <c:pt idx="281">
                  <c:v>2026</c:v>
                </c:pt>
                <c:pt idx="282">
                  <c:v>2026</c:v>
                </c:pt>
                <c:pt idx="283">
                  <c:v>2026</c:v>
                </c:pt>
                <c:pt idx="284">
                  <c:v>2026</c:v>
                </c:pt>
                <c:pt idx="285">
                  <c:v>2025</c:v>
                </c:pt>
                <c:pt idx="286">
                  <c:v>2027</c:v>
                </c:pt>
                <c:pt idx="287">
                  <c:v>2025</c:v>
                </c:pt>
                <c:pt idx="288">
                  <c:v>2026</c:v>
                </c:pt>
                <c:pt idx="289">
                  <c:v>2027</c:v>
                </c:pt>
                <c:pt idx="290">
                  <c:v>2032</c:v>
                </c:pt>
                <c:pt idx="291">
                  <c:v>2029</c:v>
                </c:pt>
                <c:pt idx="292">
                  <c:v>2031</c:v>
                </c:pt>
                <c:pt idx="293">
                  <c:v>2030</c:v>
                </c:pt>
                <c:pt idx="294">
                  <c:v>2032</c:v>
                </c:pt>
                <c:pt idx="295">
                  <c:v>2027</c:v>
                </c:pt>
                <c:pt idx="296">
                  <c:v>2026</c:v>
                </c:pt>
                <c:pt idx="297">
                  <c:v>2025</c:v>
                </c:pt>
                <c:pt idx="298">
                  <c:v>2027</c:v>
                </c:pt>
                <c:pt idx="299">
                  <c:v>2026</c:v>
                </c:pt>
                <c:pt idx="300">
                  <c:v>2026</c:v>
                </c:pt>
                <c:pt idx="301">
                  <c:v>2025</c:v>
                </c:pt>
                <c:pt idx="302">
                  <c:v>2027</c:v>
                </c:pt>
                <c:pt idx="303">
                  <c:v>2026</c:v>
                </c:pt>
                <c:pt idx="304">
                  <c:v>2026</c:v>
                </c:pt>
                <c:pt idx="305">
                  <c:v>2025</c:v>
                </c:pt>
                <c:pt idx="306">
                  <c:v>2026</c:v>
                </c:pt>
                <c:pt idx="307">
                  <c:v>2026</c:v>
                </c:pt>
                <c:pt idx="308">
                  <c:v>2027</c:v>
                </c:pt>
                <c:pt idx="309">
                  <c:v>2026</c:v>
                </c:pt>
                <c:pt idx="310">
                  <c:v>2027</c:v>
                </c:pt>
                <c:pt idx="311">
                  <c:v>2033</c:v>
                </c:pt>
                <c:pt idx="312">
                  <c:v>2030</c:v>
                </c:pt>
                <c:pt idx="313">
                  <c:v>2032</c:v>
                </c:pt>
                <c:pt idx="314">
                  <c:v>2030</c:v>
                </c:pt>
                <c:pt idx="315">
                  <c:v>2030</c:v>
                </c:pt>
                <c:pt idx="316">
                  <c:v>2027</c:v>
                </c:pt>
                <c:pt idx="317">
                  <c:v>2026</c:v>
                </c:pt>
                <c:pt idx="318">
                  <c:v>2026</c:v>
                </c:pt>
                <c:pt idx="319">
                  <c:v>2026</c:v>
                </c:pt>
                <c:pt idx="320">
                  <c:v>2026</c:v>
                </c:pt>
                <c:pt idx="321">
                  <c:v>2025</c:v>
                </c:pt>
                <c:pt idx="322">
                  <c:v>2026</c:v>
                </c:pt>
                <c:pt idx="323">
                  <c:v>2027</c:v>
                </c:pt>
                <c:pt idx="324">
                  <c:v>2026</c:v>
                </c:pt>
                <c:pt idx="325">
                  <c:v>2026</c:v>
                </c:pt>
                <c:pt idx="326">
                  <c:v>2025</c:v>
                </c:pt>
                <c:pt idx="327">
                  <c:v>2026</c:v>
                </c:pt>
                <c:pt idx="328">
                  <c:v>2026</c:v>
                </c:pt>
                <c:pt idx="329">
                  <c:v>2026</c:v>
                </c:pt>
                <c:pt idx="330">
                  <c:v>2025</c:v>
                </c:pt>
                <c:pt idx="331">
                  <c:v>2031</c:v>
                </c:pt>
                <c:pt idx="332">
                  <c:v>2029</c:v>
                </c:pt>
                <c:pt idx="333">
                  <c:v>2032</c:v>
                </c:pt>
                <c:pt idx="334">
                  <c:v>2029</c:v>
                </c:pt>
                <c:pt idx="335">
                  <c:v>2031</c:v>
                </c:pt>
                <c:pt idx="336">
                  <c:v>2027</c:v>
                </c:pt>
                <c:pt idx="337">
                  <c:v>2026</c:v>
                </c:pt>
                <c:pt idx="338">
                  <c:v>2026</c:v>
                </c:pt>
                <c:pt idx="339">
                  <c:v>2028</c:v>
                </c:pt>
                <c:pt idx="340">
                  <c:v>2026</c:v>
                </c:pt>
                <c:pt idx="341">
                  <c:v>2025</c:v>
                </c:pt>
                <c:pt idx="342">
                  <c:v>2027</c:v>
                </c:pt>
                <c:pt idx="343">
                  <c:v>2027</c:v>
                </c:pt>
                <c:pt idx="344">
                  <c:v>2026</c:v>
                </c:pt>
                <c:pt idx="345">
                  <c:v>2026</c:v>
                </c:pt>
                <c:pt idx="346">
                  <c:v>2026</c:v>
                </c:pt>
                <c:pt idx="347">
                  <c:v>2025</c:v>
                </c:pt>
                <c:pt idx="348">
                  <c:v>2027</c:v>
                </c:pt>
                <c:pt idx="349">
                  <c:v>2026</c:v>
                </c:pt>
                <c:pt idx="350">
                  <c:v>2026</c:v>
                </c:pt>
                <c:pt idx="351">
                  <c:v>2032</c:v>
                </c:pt>
                <c:pt idx="352">
                  <c:v>2029</c:v>
                </c:pt>
                <c:pt idx="353">
                  <c:v>2029</c:v>
                </c:pt>
                <c:pt idx="354">
                  <c:v>2029</c:v>
                </c:pt>
                <c:pt idx="355">
                  <c:v>2031</c:v>
                </c:pt>
                <c:pt idx="356">
                  <c:v>2029</c:v>
                </c:pt>
                <c:pt idx="357">
                  <c:v>2027</c:v>
                </c:pt>
                <c:pt idx="358">
                  <c:v>2026</c:v>
                </c:pt>
                <c:pt idx="359">
                  <c:v>2026</c:v>
                </c:pt>
                <c:pt idx="360">
                  <c:v>2025</c:v>
                </c:pt>
                <c:pt idx="361">
                  <c:v>2026</c:v>
                </c:pt>
                <c:pt idx="362">
                  <c:v>2026</c:v>
                </c:pt>
                <c:pt idx="363">
                  <c:v>2027</c:v>
                </c:pt>
                <c:pt idx="364">
                  <c:v>2027</c:v>
                </c:pt>
                <c:pt idx="365">
                  <c:v>2026</c:v>
                </c:pt>
                <c:pt idx="366">
                  <c:v>2026</c:v>
                </c:pt>
                <c:pt idx="367">
                  <c:v>2026</c:v>
                </c:pt>
                <c:pt idx="368">
                  <c:v>2026</c:v>
                </c:pt>
                <c:pt idx="369">
                  <c:v>2027</c:v>
                </c:pt>
                <c:pt idx="370">
                  <c:v>2025</c:v>
                </c:pt>
                <c:pt idx="371">
                  <c:v>2033</c:v>
                </c:pt>
                <c:pt idx="372">
                  <c:v>2030</c:v>
                </c:pt>
                <c:pt idx="373">
                  <c:v>2030</c:v>
                </c:pt>
                <c:pt idx="374">
                  <c:v>2029</c:v>
                </c:pt>
                <c:pt idx="375">
                  <c:v>2029</c:v>
                </c:pt>
                <c:pt idx="376">
                  <c:v>2027</c:v>
                </c:pt>
                <c:pt idx="377">
                  <c:v>2026</c:v>
                </c:pt>
                <c:pt idx="378">
                  <c:v>2026</c:v>
                </c:pt>
                <c:pt idx="379">
                  <c:v>2025</c:v>
                </c:pt>
                <c:pt idx="380">
                  <c:v>2026</c:v>
                </c:pt>
                <c:pt idx="381">
                  <c:v>2026</c:v>
                </c:pt>
                <c:pt idx="382">
                  <c:v>2026</c:v>
                </c:pt>
                <c:pt idx="383">
                  <c:v>2026</c:v>
                </c:pt>
                <c:pt idx="384">
                  <c:v>2025</c:v>
                </c:pt>
                <c:pt idx="385">
                  <c:v>2026</c:v>
                </c:pt>
                <c:pt idx="386">
                  <c:v>2025</c:v>
                </c:pt>
                <c:pt idx="387">
                  <c:v>2025</c:v>
                </c:pt>
                <c:pt idx="388">
                  <c:v>2026</c:v>
                </c:pt>
                <c:pt idx="389">
                  <c:v>2026</c:v>
                </c:pt>
                <c:pt idx="390">
                  <c:v>2026</c:v>
                </c:pt>
                <c:pt idx="391">
                  <c:v>2031</c:v>
                </c:pt>
                <c:pt idx="392">
                  <c:v>2031</c:v>
                </c:pt>
                <c:pt idx="393">
                  <c:v>2031</c:v>
                </c:pt>
                <c:pt idx="394">
                  <c:v>2028</c:v>
                </c:pt>
                <c:pt idx="395">
                  <c:v>2033</c:v>
                </c:pt>
                <c:pt idx="396">
                  <c:v>2027</c:v>
                </c:pt>
                <c:pt idx="397">
                  <c:v>2027</c:v>
                </c:pt>
                <c:pt idx="398">
                  <c:v>2026</c:v>
                </c:pt>
                <c:pt idx="399">
                  <c:v>2025</c:v>
                </c:pt>
                <c:pt idx="400">
                  <c:v>2025</c:v>
                </c:pt>
                <c:pt idx="401">
                  <c:v>2025</c:v>
                </c:pt>
                <c:pt idx="402">
                  <c:v>2027</c:v>
                </c:pt>
                <c:pt idx="403">
                  <c:v>2026</c:v>
                </c:pt>
                <c:pt idx="404">
                  <c:v>2026</c:v>
                </c:pt>
                <c:pt idx="405">
                  <c:v>2025</c:v>
                </c:pt>
                <c:pt idx="406">
                  <c:v>2027</c:v>
                </c:pt>
                <c:pt idx="407">
                  <c:v>2026</c:v>
                </c:pt>
                <c:pt idx="408">
                  <c:v>2026</c:v>
                </c:pt>
                <c:pt idx="409">
                  <c:v>2026</c:v>
                </c:pt>
                <c:pt idx="410">
                  <c:v>2026</c:v>
                </c:pt>
                <c:pt idx="411">
                  <c:v>2031</c:v>
                </c:pt>
                <c:pt idx="412">
                  <c:v>2030</c:v>
                </c:pt>
                <c:pt idx="413">
                  <c:v>2031</c:v>
                </c:pt>
                <c:pt idx="414">
                  <c:v>2029</c:v>
                </c:pt>
                <c:pt idx="415">
                  <c:v>2030</c:v>
                </c:pt>
                <c:pt idx="416">
                  <c:v>2027</c:v>
                </c:pt>
                <c:pt idx="417">
                  <c:v>2025</c:v>
                </c:pt>
                <c:pt idx="418">
                  <c:v>2026</c:v>
                </c:pt>
                <c:pt idx="419">
                  <c:v>2027</c:v>
                </c:pt>
                <c:pt idx="420">
                  <c:v>2026</c:v>
                </c:pt>
                <c:pt idx="421">
                  <c:v>2027</c:v>
                </c:pt>
                <c:pt idx="422">
                  <c:v>2026</c:v>
                </c:pt>
                <c:pt idx="423">
                  <c:v>2026</c:v>
                </c:pt>
                <c:pt idx="424">
                  <c:v>2023</c:v>
                </c:pt>
                <c:pt idx="425">
                  <c:v>2024</c:v>
                </c:pt>
                <c:pt idx="426">
                  <c:v>2024</c:v>
                </c:pt>
                <c:pt idx="427">
                  <c:v>2025</c:v>
                </c:pt>
                <c:pt idx="428">
                  <c:v>2027</c:v>
                </c:pt>
                <c:pt idx="429">
                  <c:v>2027</c:v>
                </c:pt>
                <c:pt idx="430">
                  <c:v>2026</c:v>
                </c:pt>
                <c:pt idx="431">
                  <c:v>2031</c:v>
                </c:pt>
                <c:pt idx="432">
                  <c:v>2029</c:v>
                </c:pt>
                <c:pt idx="433">
                  <c:v>2032</c:v>
                </c:pt>
                <c:pt idx="434">
                  <c:v>2031</c:v>
                </c:pt>
                <c:pt idx="435">
                  <c:v>2033</c:v>
                </c:pt>
                <c:pt idx="436">
                  <c:v>2029</c:v>
                </c:pt>
                <c:pt idx="437">
                  <c:v>2026</c:v>
                </c:pt>
                <c:pt idx="438">
                  <c:v>2027</c:v>
                </c:pt>
                <c:pt idx="439">
                  <c:v>2026</c:v>
                </c:pt>
                <c:pt idx="440">
                  <c:v>2027</c:v>
                </c:pt>
                <c:pt idx="441">
                  <c:v>2026</c:v>
                </c:pt>
                <c:pt idx="442">
                  <c:v>2025</c:v>
                </c:pt>
                <c:pt idx="443">
                  <c:v>2026</c:v>
                </c:pt>
                <c:pt idx="444">
                  <c:v>2026</c:v>
                </c:pt>
                <c:pt idx="445">
                  <c:v>2027</c:v>
                </c:pt>
                <c:pt idx="446">
                  <c:v>2026</c:v>
                </c:pt>
                <c:pt idx="447">
                  <c:v>2025</c:v>
                </c:pt>
                <c:pt idx="448">
                  <c:v>2026</c:v>
                </c:pt>
                <c:pt idx="449">
                  <c:v>2026</c:v>
                </c:pt>
                <c:pt idx="450">
                  <c:v>2027</c:v>
                </c:pt>
                <c:pt idx="451">
                  <c:v>2031</c:v>
                </c:pt>
                <c:pt idx="452">
                  <c:v>2031</c:v>
                </c:pt>
                <c:pt idx="453">
                  <c:v>2032</c:v>
                </c:pt>
                <c:pt idx="454">
                  <c:v>2029</c:v>
                </c:pt>
                <c:pt idx="455">
                  <c:v>2034</c:v>
                </c:pt>
                <c:pt idx="456">
                  <c:v>2028</c:v>
                </c:pt>
                <c:pt idx="457">
                  <c:v>2026</c:v>
                </c:pt>
                <c:pt idx="458">
                  <c:v>2027</c:v>
                </c:pt>
                <c:pt idx="459">
                  <c:v>2026</c:v>
                </c:pt>
                <c:pt idx="460">
                  <c:v>2027</c:v>
                </c:pt>
                <c:pt idx="461">
                  <c:v>2025</c:v>
                </c:pt>
                <c:pt idx="462">
                  <c:v>2027</c:v>
                </c:pt>
                <c:pt idx="463">
                  <c:v>2026</c:v>
                </c:pt>
                <c:pt idx="464">
                  <c:v>2026</c:v>
                </c:pt>
                <c:pt idx="465">
                  <c:v>2028</c:v>
                </c:pt>
                <c:pt idx="466">
                  <c:v>2026</c:v>
                </c:pt>
                <c:pt idx="467">
                  <c:v>2027</c:v>
                </c:pt>
                <c:pt idx="468">
                  <c:v>2026</c:v>
                </c:pt>
                <c:pt idx="469">
                  <c:v>2027</c:v>
                </c:pt>
                <c:pt idx="470">
                  <c:v>2026</c:v>
                </c:pt>
                <c:pt idx="471">
                  <c:v>2031</c:v>
                </c:pt>
                <c:pt idx="472">
                  <c:v>2030</c:v>
                </c:pt>
                <c:pt idx="473">
                  <c:v>2030</c:v>
                </c:pt>
                <c:pt idx="474">
                  <c:v>2032</c:v>
                </c:pt>
                <c:pt idx="475">
                  <c:v>2032</c:v>
                </c:pt>
                <c:pt idx="476">
                  <c:v>2027</c:v>
                </c:pt>
                <c:pt idx="477">
                  <c:v>2026</c:v>
                </c:pt>
                <c:pt idx="478">
                  <c:v>2026</c:v>
                </c:pt>
                <c:pt idx="479">
                  <c:v>2026</c:v>
                </c:pt>
                <c:pt idx="480">
                  <c:v>2025</c:v>
                </c:pt>
                <c:pt idx="481">
                  <c:v>2027</c:v>
                </c:pt>
                <c:pt idx="482">
                  <c:v>2026</c:v>
                </c:pt>
                <c:pt idx="483">
                  <c:v>2026</c:v>
                </c:pt>
                <c:pt idx="484">
                  <c:v>2028</c:v>
                </c:pt>
                <c:pt idx="485">
                  <c:v>2027</c:v>
                </c:pt>
                <c:pt idx="486">
                  <c:v>2026</c:v>
                </c:pt>
                <c:pt idx="487">
                  <c:v>2026</c:v>
                </c:pt>
                <c:pt idx="488">
                  <c:v>2026</c:v>
                </c:pt>
                <c:pt idx="489">
                  <c:v>2025</c:v>
                </c:pt>
                <c:pt idx="490">
                  <c:v>2027</c:v>
                </c:pt>
                <c:pt idx="491">
                  <c:v>2032</c:v>
                </c:pt>
                <c:pt idx="492">
                  <c:v>2027</c:v>
                </c:pt>
                <c:pt idx="493">
                  <c:v>2029</c:v>
                </c:pt>
                <c:pt idx="494">
                  <c:v>2030</c:v>
                </c:pt>
                <c:pt idx="495">
                  <c:v>2033</c:v>
                </c:pt>
                <c:pt idx="496">
                  <c:v>2028</c:v>
                </c:pt>
                <c:pt idx="497">
                  <c:v>2026</c:v>
                </c:pt>
                <c:pt idx="498">
                  <c:v>2027</c:v>
                </c:pt>
                <c:pt idx="499">
                  <c:v>2026</c:v>
                </c:pt>
              </c:numCache>
            </c:numRef>
          </c:yVal>
          <c:smooth val="1"/>
          <c:extLst>
            <c:ext xmlns:c16="http://schemas.microsoft.com/office/drawing/2014/chart" uri="{C3380CC4-5D6E-409C-BE32-E72D297353CC}">
              <c16:uniqueId val="{00000001-3808-43ED-8156-E8ECD3496158}"/>
            </c:ext>
          </c:extLst>
        </c:ser>
        <c:dLbls>
          <c:showLegendKey val="0"/>
          <c:showVal val="0"/>
          <c:showCatName val="0"/>
          <c:showSerName val="0"/>
          <c:showPercent val="0"/>
          <c:showBubbleSize val="0"/>
        </c:dLbls>
        <c:axId val="1314283648"/>
        <c:axId val="1307471280"/>
      </c:scatterChart>
      <c:valAx>
        <c:axId val="1314283648"/>
        <c:scaling>
          <c:orientation val="minMax"/>
          <c:max val="500"/>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07471280"/>
        <c:crosses val="autoZero"/>
        <c:crossBetween val="midCat"/>
        <c:majorUnit val="25"/>
      </c:valAx>
      <c:valAx>
        <c:axId val="1307471280"/>
        <c:scaling>
          <c:orientation val="minMax"/>
          <c:min val="17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(in MS)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14283648"/>
        <c:crosses val="autoZero"/>
        <c:crossBetween val="midCat"/>
        <c:majorUnit val="100"/>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excTimePy</c:v>
                </c:pt>
              </c:strCache>
            </c:strRef>
          </c:tx>
          <c:spPr>
            <a:ln w="9525" cap="rnd">
              <a:solidFill>
                <a:srgbClr val="C41E3A"/>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Sheet1!$B$2:$B$501</c:f>
              <c:numCache>
                <c:formatCode>General</c:formatCode>
                <c:ptCount val="500"/>
                <c:pt idx="0">
                  <c:v>53006</c:v>
                </c:pt>
                <c:pt idx="1">
                  <c:v>54280</c:v>
                </c:pt>
                <c:pt idx="2">
                  <c:v>74767</c:v>
                </c:pt>
                <c:pt idx="3">
                  <c:v>76262</c:v>
                </c:pt>
                <c:pt idx="4">
                  <c:v>76204</c:v>
                </c:pt>
                <c:pt idx="5">
                  <c:v>76512</c:v>
                </c:pt>
                <c:pt idx="6">
                  <c:v>76230</c:v>
                </c:pt>
                <c:pt idx="7">
                  <c:v>76331</c:v>
                </c:pt>
                <c:pt idx="8">
                  <c:v>76320</c:v>
                </c:pt>
                <c:pt idx="9">
                  <c:v>76515</c:v>
                </c:pt>
                <c:pt idx="10">
                  <c:v>76543</c:v>
                </c:pt>
                <c:pt idx="11">
                  <c:v>76303</c:v>
                </c:pt>
                <c:pt idx="12">
                  <c:v>75983</c:v>
                </c:pt>
                <c:pt idx="13">
                  <c:v>76691</c:v>
                </c:pt>
                <c:pt idx="14">
                  <c:v>76115</c:v>
                </c:pt>
                <c:pt idx="15">
                  <c:v>76386</c:v>
                </c:pt>
                <c:pt idx="16">
                  <c:v>76074</c:v>
                </c:pt>
                <c:pt idx="17">
                  <c:v>76287</c:v>
                </c:pt>
                <c:pt idx="18">
                  <c:v>75978</c:v>
                </c:pt>
                <c:pt idx="19">
                  <c:v>76105</c:v>
                </c:pt>
                <c:pt idx="20">
                  <c:v>76444</c:v>
                </c:pt>
                <c:pt idx="21">
                  <c:v>76098</c:v>
                </c:pt>
                <c:pt idx="22">
                  <c:v>75942</c:v>
                </c:pt>
                <c:pt idx="23">
                  <c:v>76267</c:v>
                </c:pt>
                <c:pt idx="24">
                  <c:v>75983</c:v>
                </c:pt>
              </c:numCache>
            </c:numRef>
          </c:yVal>
          <c:smooth val="1"/>
          <c:extLst>
            <c:ext xmlns:c16="http://schemas.microsoft.com/office/drawing/2014/chart" uri="{C3380CC4-5D6E-409C-BE32-E72D297353CC}">
              <c16:uniqueId val="{00000000-3808-43ED-8156-E8ECD3496158}"/>
            </c:ext>
          </c:extLst>
        </c:ser>
        <c:dLbls>
          <c:showLegendKey val="0"/>
          <c:showVal val="0"/>
          <c:showCatName val="0"/>
          <c:showSerName val="0"/>
          <c:showPercent val="0"/>
          <c:showBubbleSize val="0"/>
        </c:dLbls>
        <c:axId val="1314283648"/>
        <c:axId val="1307471280"/>
      </c:scatterChart>
      <c:valAx>
        <c:axId val="1314283648"/>
        <c:scaling>
          <c:orientation val="minMax"/>
          <c:max val="25"/>
          <c:min val="1"/>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07471280"/>
        <c:crosses val="autoZero"/>
        <c:crossBetween val="midCat"/>
        <c:majorUnit val="1"/>
      </c:valAx>
      <c:valAx>
        <c:axId val="1307471280"/>
        <c:scaling>
          <c:orientation val="minMax"/>
          <c:max val="79500"/>
          <c:min val="520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(in MS)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14283648"/>
        <c:crosses val="autoZero"/>
        <c:crossBetween val="midCat"/>
        <c:majorUnit val="2500"/>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excTimeCpp</c:v>
                </c:pt>
              </c:strCache>
            </c:strRef>
          </c:tx>
          <c:spPr>
            <a:ln w="9525" cap="rnd">
              <a:solidFill>
                <a:schemeClr val="tx1"/>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Sheet1!$B$2:$B$501</c:f>
              <c:numCache>
                <c:formatCode>General</c:formatCode>
                <c:ptCount val="500"/>
                <c:pt idx="0">
                  <c:v>644</c:v>
                </c:pt>
                <c:pt idx="1">
                  <c:v>648</c:v>
                </c:pt>
                <c:pt idx="2">
                  <c:v>649</c:v>
                </c:pt>
                <c:pt idx="3">
                  <c:v>651</c:v>
                </c:pt>
                <c:pt idx="4">
                  <c:v>648</c:v>
                </c:pt>
                <c:pt idx="5">
                  <c:v>643</c:v>
                </c:pt>
                <c:pt idx="6">
                  <c:v>647</c:v>
                </c:pt>
                <c:pt idx="7">
                  <c:v>646</c:v>
                </c:pt>
                <c:pt idx="8">
                  <c:v>652</c:v>
                </c:pt>
                <c:pt idx="9">
                  <c:v>645</c:v>
                </c:pt>
                <c:pt idx="10">
                  <c:v>641</c:v>
                </c:pt>
                <c:pt idx="11">
                  <c:v>653</c:v>
                </c:pt>
                <c:pt idx="12">
                  <c:v>647</c:v>
                </c:pt>
                <c:pt idx="13">
                  <c:v>648</c:v>
                </c:pt>
                <c:pt idx="14">
                  <c:v>648</c:v>
                </c:pt>
                <c:pt idx="15">
                  <c:v>644</c:v>
                </c:pt>
                <c:pt idx="16">
                  <c:v>647</c:v>
                </c:pt>
                <c:pt idx="17">
                  <c:v>648</c:v>
                </c:pt>
                <c:pt idx="18">
                  <c:v>645</c:v>
                </c:pt>
                <c:pt idx="19">
                  <c:v>650</c:v>
                </c:pt>
                <c:pt idx="20">
                  <c:v>648</c:v>
                </c:pt>
                <c:pt idx="21">
                  <c:v>644</c:v>
                </c:pt>
                <c:pt idx="22">
                  <c:v>646</c:v>
                </c:pt>
                <c:pt idx="23">
                  <c:v>645</c:v>
                </c:pt>
                <c:pt idx="24">
                  <c:v>644</c:v>
                </c:pt>
                <c:pt idx="25">
                  <c:v>641</c:v>
                </c:pt>
                <c:pt idx="26">
                  <c:v>643</c:v>
                </c:pt>
                <c:pt idx="27">
                  <c:v>643</c:v>
                </c:pt>
                <c:pt idx="28">
                  <c:v>647</c:v>
                </c:pt>
                <c:pt idx="29">
                  <c:v>647</c:v>
                </c:pt>
                <c:pt idx="30">
                  <c:v>646</c:v>
                </c:pt>
                <c:pt idx="31">
                  <c:v>640</c:v>
                </c:pt>
                <c:pt idx="32">
                  <c:v>648</c:v>
                </c:pt>
                <c:pt idx="33">
                  <c:v>642</c:v>
                </c:pt>
                <c:pt idx="34">
                  <c:v>649</c:v>
                </c:pt>
                <c:pt idx="35">
                  <c:v>645</c:v>
                </c:pt>
                <c:pt idx="36">
                  <c:v>649</c:v>
                </c:pt>
                <c:pt idx="37">
                  <c:v>651</c:v>
                </c:pt>
                <c:pt idx="38">
                  <c:v>651</c:v>
                </c:pt>
                <c:pt idx="39">
                  <c:v>642</c:v>
                </c:pt>
                <c:pt idx="40">
                  <c:v>649</c:v>
                </c:pt>
                <c:pt idx="41">
                  <c:v>645</c:v>
                </c:pt>
                <c:pt idx="42">
                  <c:v>649</c:v>
                </c:pt>
                <c:pt idx="43">
                  <c:v>652</c:v>
                </c:pt>
                <c:pt idx="44">
                  <c:v>643</c:v>
                </c:pt>
                <c:pt idx="45">
                  <c:v>645</c:v>
                </c:pt>
                <c:pt idx="46">
                  <c:v>652</c:v>
                </c:pt>
                <c:pt idx="47">
                  <c:v>650</c:v>
                </c:pt>
                <c:pt idx="48">
                  <c:v>647</c:v>
                </c:pt>
                <c:pt idx="49">
                  <c:v>649</c:v>
                </c:pt>
                <c:pt idx="50">
                  <c:v>645</c:v>
                </c:pt>
                <c:pt idx="51">
                  <c:v>647</c:v>
                </c:pt>
                <c:pt idx="52">
                  <c:v>645</c:v>
                </c:pt>
                <c:pt idx="53">
                  <c:v>642</c:v>
                </c:pt>
                <c:pt idx="54">
                  <c:v>651</c:v>
                </c:pt>
                <c:pt idx="55">
                  <c:v>648</c:v>
                </c:pt>
                <c:pt idx="56">
                  <c:v>645</c:v>
                </c:pt>
                <c:pt idx="57">
                  <c:v>643</c:v>
                </c:pt>
                <c:pt idx="58">
                  <c:v>642</c:v>
                </c:pt>
                <c:pt idx="59">
                  <c:v>646</c:v>
                </c:pt>
                <c:pt idx="60">
                  <c:v>649</c:v>
                </c:pt>
                <c:pt idx="61">
                  <c:v>646</c:v>
                </c:pt>
                <c:pt idx="62">
                  <c:v>644</c:v>
                </c:pt>
                <c:pt idx="63">
                  <c:v>645</c:v>
                </c:pt>
                <c:pt idx="64">
                  <c:v>644</c:v>
                </c:pt>
                <c:pt idx="65">
                  <c:v>647</c:v>
                </c:pt>
                <c:pt idx="66">
                  <c:v>656</c:v>
                </c:pt>
                <c:pt idx="67">
                  <c:v>644</c:v>
                </c:pt>
                <c:pt idx="68">
                  <c:v>649</c:v>
                </c:pt>
                <c:pt idx="69">
                  <c:v>643</c:v>
                </c:pt>
                <c:pt idx="70">
                  <c:v>650</c:v>
                </c:pt>
                <c:pt idx="71">
                  <c:v>645</c:v>
                </c:pt>
                <c:pt idx="72">
                  <c:v>641</c:v>
                </c:pt>
                <c:pt idx="73">
                  <c:v>657</c:v>
                </c:pt>
                <c:pt idx="74">
                  <c:v>642</c:v>
                </c:pt>
                <c:pt idx="75">
                  <c:v>648</c:v>
                </c:pt>
                <c:pt idx="76">
                  <c:v>645</c:v>
                </c:pt>
                <c:pt idx="77">
                  <c:v>650</c:v>
                </c:pt>
                <c:pt idx="78">
                  <c:v>643</c:v>
                </c:pt>
                <c:pt idx="79">
                  <c:v>647</c:v>
                </c:pt>
                <c:pt idx="80">
                  <c:v>650</c:v>
                </c:pt>
                <c:pt idx="81">
                  <c:v>652</c:v>
                </c:pt>
                <c:pt idx="82">
                  <c:v>643</c:v>
                </c:pt>
                <c:pt idx="83">
                  <c:v>645</c:v>
                </c:pt>
                <c:pt idx="84">
                  <c:v>654</c:v>
                </c:pt>
                <c:pt idx="85">
                  <c:v>649</c:v>
                </c:pt>
                <c:pt idx="86">
                  <c:v>645</c:v>
                </c:pt>
                <c:pt idx="87">
                  <c:v>652</c:v>
                </c:pt>
                <c:pt idx="88">
                  <c:v>648</c:v>
                </c:pt>
                <c:pt idx="89">
                  <c:v>645</c:v>
                </c:pt>
                <c:pt idx="90">
                  <c:v>651</c:v>
                </c:pt>
                <c:pt idx="91">
                  <c:v>648</c:v>
                </c:pt>
                <c:pt idx="92">
                  <c:v>646</c:v>
                </c:pt>
                <c:pt idx="93">
                  <c:v>644</c:v>
                </c:pt>
                <c:pt idx="94">
                  <c:v>650</c:v>
                </c:pt>
                <c:pt idx="95">
                  <c:v>641</c:v>
                </c:pt>
                <c:pt idx="96">
                  <c:v>652</c:v>
                </c:pt>
                <c:pt idx="97">
                  <c:v>645</c:v>
                </c:pt>
                <c:pt idx="98">
                  <c:v>650</c:v>
                </c:pt>
                <c:pt idx="99">
                  <c:v>643</c:v>
                </c:pt>
                <c:pt idx="100">
                  <c:v>642</c:v>
                </c:pt>
                <c:pt idx="101">
                  <c:v>652</c:v>
                </c:pt>
                <c:pt idx="102">
                  <c:v>644</c:v>
                </c:pt>
                <c:pt idx="103">
                  <c:v>647</c:v>
                </c:pt>
                <c:pt idx="104">
                  <c:v>648</c:v>
                </c:pt>
                <c:pt idx="105">
                  <c:v>647</c:v>
                </c:pt>
                <c:pt idx="106">
                  <c:v>650</c:v>
                </c:pt>
                <c:pt idx="107">
                  <c:v>640</c:v>
                </c:pt>
                <c:pt idx="108">
                  <c:v>645</c:v>
                </c:pt>
                <c:pt idx="109">
                  <c:v>646</c:v>
                </c:pt>
                <c:pt idx="110">
                  <c:v>643</c:v>
                </c:pt>
                <c:pt idx="111">
                  <c:v>648</c:v>
                </c:pt>
                <c:pt idx="112">
                  <c:v>644</c:v>
                </c:pt>
                <c:pt idx="113">
                  <c:v>643</c:v>
                </c:pt>
                <c:pt idx="114">
                  <c:v>640</c:v>
                </c:pt>
                <c:pt idx="115">
                  <c:v>646</c:v>
                </c:pt>
                <c:pt idx="116">
                  <c:v>647</c:v>
                </c:pt>
                <c:pt idx="117">
                  <c:v>644</c:v>
                </c:pt>
                <c:pt idx="118">
                  <c:v>647</c:v>
                </c:pt>
                <c:pt idx="119">
                  <c:v>645</c:v>
                </c:pt>
                <c:pt idx="120">
                  <c:v>643</c:v>
                </c:pt>
                <c:pt idx="121">
                  <c:v>647</c:v>
                </c:pt>
                <c:pt idx="122">
                  <c:v>657</c:v>
                </c:pt>
                <c:pt idx="123">
                  <c:v>649</c:v>
                </c:pt>
                <c:pt idx="124">
                  <c:v>645</c:v>
                </c:pt>
                <c:pt idx="125">
                  <c:v>646</c:v>
                </c:pt>
                <c:pt idx="126">
                  <c:v>650</c:v>
                </c:pt>
                <c:pt idx="127">
                  <c:v>642</c:v>
                </c:pt>
                <c:pt idx="128">
                  <c:v>639</c:v>
                </c:pt>
                <c:pt idx="129">
                  <c:v>646</c:v>
                </c:pt>
                <c:pt idx="130">
                  <c:v>647</c:v>
                </c:pt>
                <c:pt idx="131">
                  <c:v>649</c:v>
                </c:pt>
                <c:pt idx="132">
                  <c:v>643</c:v>
                </c:pt>
                <c:pt idx="133">
                  <c:v>645</c:v>
                </c:pt>
                <c:pt idx="134">
                  <c:v>645</c:v>
                </c:pt>
                <c:pt idx="135">
                  <c:v>647</c:v>
                </c:pt>
                <c:pt idx="136">
                  <c:v>647</c:v>
                </c:pt>
                <c:pt idx="137">
                  <c:v>650</c:v>
                </c:pt>
                <c:pt idx="138">
                  <c:v>648</c:v>
                </c:pt>
                <c:pt idx="139">
                  <c:v>651</c:v>
                </c:pt>
                <c:pt idx="140">
                  <c:v>651</c:v>
                </c:pt>
                <c:pt idx="141">
                  <c:v>643</c:v>
                </c:pt>
                <c:pt idx="142">
                  <c:v>649</c:v>
                </c:pt>
                <c:pt idx="143">
                  <c:v>646</c:v>
                </c:pt>
                <c:pt idx="144">
                  <c:v>646</c:v>
                </c:pt>
                <c:pt idx="145">
                  <c:v>647</c:v>
                </c:pt>
                <c:pt idx="146">
                  <c:v>649</c:v>
                </c:pt>
                <c:pt idx="147">
                  <c:v>653</c:v>
                </c:pt>
                <c:pt idx="148">
                  <c:v>646</c:v>
                </c:pt>
                <c:pt idx="149">
                  <c:v>650</c:v>
                </c:pt>
                <c:pt idx="150">
                  <c:v>647</c:v>
                </c:pt>
                <c:pt idx="151">
                  <c:v>649</c:v>
                </c:pt>
                <c:pt idx="152">
                  <c:v>641</c:v>
                </c:pt>
                <c:pt idx="153">
                  <c:v>646</c:v>
                </c:pt>
                <c:pt idx="154">
                  <c:v>644</c:v>
                </c:pt>
                <c:pt idx="155">
                  <c:v>648</c:v>
                </c:pt>
                <c:pt idx="156">
                  <c:v>650</c:v>
                </c:pt>
                <c:pt idx="157">
                  <c:v>652</c:v>
                </c:pt>
                <c:pt idx="158">
                  <c:v>645</c:v>
                </c:pt>
                <c:pt idx="159">
                  <c:v>640</c:v>
                </c:pt>
                <c:pt idx="160">
                  <c:v>643</c:v>
                </c:pt>
                <c:pt idx="161">
                  <c:v>646</c:v>
                </c:pt>
                <c:pt idx="162">
                  <c:v>639</c:v>
                </c:pt>
                <c:pt idx="163">
                  <c:v>649</c:v>
                </c:pt>
                <c:pt idx="164">
                  <c:v>646</c:v>
                </c:pt>
                <c:pt idx="165">
                  <c:v>647</c:v>
                </c:pt>
                <c:pt idx="166">
                  <c:v>646</c:v>
                </c:pt>
                <c:pt idx="167">
                  <c:v>642</c:v>
                </c:pt>
                <c:pt idx="168">
                  <c:v>646</c:v>
                </c:pt>
                <c:pt idx="169">
                  <c:v>645</c:v>
                </c:pt>
                <c:pt idx="170">
                  <c:v>647</c:v>
                </c:pt>
                <c:pt idx="171">
                  <c:v>645</c:v>
                </c:pt>
                <c:pt idx="172">
                  <c:v>647</c:v>
                </c:pt>
                <c:pt idx="173">
                  <c:v>644</c:v>
                </c:pt>
                <c:pt idx="174">
                  <c:v>646</c:v>
                </c:pt>
                <c:pt idx="175">
                  <c:v>650</c:v>
                </c:pt>
                <c:pt idx="176">
                  <c:v>644</c:v>
                </c:pt>
                <c:pt idx="177">
                  <c:v>645</c:v>
                </c:pt>
                <c:pt idx="178">
                  <c:v>644</c:v>
                </c:pt>
                <c:pt idx="179">
                  <c:v>648</c:v>
                </c:pt>
                <c:pt idx="180">
                  <c:v>645</c:v>
                </c:pt>
                <c:pt idx="181">
                  <c:v>651</c:v>
                </c:pt>
                <c:pt idx="182">
                  <c:v>650</c:v>
                </c:pt>
                <c:pt idx="183">
                  <c:v>650</c:v>
                </c:pt>
                <c:pt idx="184">
                  <c:v>649</c:v>
                </c:pt>
                <c:pt idx="185">
                  <c:v>645</c:v>
                </c:pt>
                <c:pt idx="186">
                  <c:v>645</c:v>
                </c:pt>
                <c:pt idx="187">
                  <c:v>640</c:v>
                </c:pt>
                <c:pt idx="188">
                  <c:v>645</c:v>
                </c:pt>
                <c:pt idx="189">
                  <c:v>645</c:v>
                </c:pt>
                <c:pt idx="190">
                  <c:v>642</c:v>
                </c:pt>
                <c:pt idx="191">
                  <c:v>647</c:v>
                </c:pt>
                <c:pt idx="192">
                  <c:v>652</c:v>
                </c:pt>
                <c:pt idx="193">
                  <c:v>648</c:v>
                </c:pt>
                <c:pt idx="194">
                  <c:v>647</c:v>
                </c:pt>
                <c:pt idx="195">
                  <c:v>648</c:v>
                </c:pt>
                <c:pt idx="196">
                  <c:v>653</c:v>
                </c:pt>
                <c:pt idx="197">
                  <c:v>642</c:v>
                </c:pt>
                <c:pt idx="198">
                  <c:v>646</c:v>
                </c:pt>
                <c:pt idx="199">
                  <c:v>645</c:v>
                </c:pt>
                <c:pt idx="200">
                  <c:v>646</c:v>
                </c:pt>
                <c:pt idx="201">
                  <c:v>643</c:v>
                </c:pt>
                <c:pt idx="202">
                  <c:v>647</c:v>
                </c:pt>
                <c:pt idx="203">
                  <c:v>646</c:v>
                </c:pt>
                <c:pt idx="204">
                  <c:v>643</c:v>
                </c:pt>
                <c:pt idx="205">
                  <c:v>643</c:v>
                </c:pt>
                <c:pt idx="206">
                  <c:v>653</c:v>
                </c:pt>
                <c:pt idx="207">
                  <c:v>646</c:v>
                </c:pt>
                <c:pt idx="208">
                  <c:v>639</c:v>
                </c:pt>
                <c:pt idx="209">
                  <c:v>645</c:v>
                </c:pt>
                <c:pt idx="210">
                  <c:v>644</c:v>
                </c:pt>
                <c:pt idx="211">
                  <c:v>648</c:v>
                </c:pt>
                <c:pt idx="212">
                  <c:v>643</c:v>
                </c:pt>
                <c:pt idx="213">
                  <c:v>642</c:v>
                </c:pt>
                <c:pt idx="214">
                  <c:v>647</c:v>
                </c:pt>
                <c:pt idx="215">
                  <c:v>650</c:v>
                </c:pt>
                <c:pt idx="216">
                  <c:v>647</c:v>
                </c:pt>
                <c:pt idx="217">
                  <c:v>646</c:v>
                </c:pt>
                <c:pt idx="218">
                  <c:v>644</c:v>
                </c:pt>
                <c:pt idx="219">
                  <c:v>646</c:v>
                </c:pt>
                <c:pt idx="220">
                  <c:v>649</c:v>
                </c:pt>
                <c:pt idx="221">
                  <c:v>648</c:v>
                </c:pt>
                <c:pt idx="222">
                  <c:v>642</c:v>
                </c:pt>
                <c:pt idx="223">
                  <c:v>650</c:v>
                </c:pt>
                <c:pt idx="224">
                  <c:v>643</c:v>
                </c:pt>
                <c:pt idx="225">
                  <c:v>643</c:v>
                </c:pt>
                <c:pt idx="226">
                  <c:v>647</c:v>
                </c:pt>
                <c:pt idx="227">
                  <c:v>665</c:v>
                </c:pt>
                <c:pt idx="228">
                  <c:v>650</c:v>
                </c:pt>
                <c:pt idx="229">
                  <c:v>648</c:v>
                </c:pt>
                <c:pt idx="230">
                  <c:v>646</c:v>
                </c:pt>
                <c:pt idx="231">
                  <c:v>642</c:v>
                </c:pt>
                <c:pt idx="232">
                  <c:v>640</c:v>
                </c:pt>
                <c:pt idx="233">
                  <c:v>644</c:v>
                </c:pt>
                <c:pt idx="234">
                  <c:v>652</c:v>
                </c:pt>
                <c:pt idx="235">
                  <c:v>647</c:v>
                </c:pt>
                <c:pt idx="236">
                  <c:v>646</c:v>
                </c:pt>
                <c:pt idx="237">
                  <c:v>650</c:v>
                </c:pt>
                <c:pt idx="238">
                  <c:v>646</c:v>
                </c:pt>
                <c:pt idx="239">
                  <c:v>642</c:v>
                </c:pt>
                <c:pt idx="240">
                  <c:v>648</c:v>
                </c:pt>
                <c:pt idx="241">
                  <c:v>649</c:v>
                </c:pt>
                <c:pt idx="242">
                  <c:v>644</c:v>
                </c:pt>
                <c:pt idx="243">
                  <c:v>647</c:v>
                </c:pt>
                <c:pt idx="244">
                  <c:v>640</c:v>
                </c:pt>
                <c:pt idx="245">
                  <c:v>653</c:v>
                </c:pt>
                <c:pt idx="246">
                  <c:v>641</c:v>
                </c:pt>
                <c:pt idx="247">
                  <c:v>651</c:v>
                </c:pt>
                <c:pt idx="248">
                  <c:v>645</c:v>
                </c:pt>
                <c:pt idx="249">
                  <c:v>643</c:v>
                </c:pt>
                <c:pt idx="250">
                  <c:v>646</c:v>
                </c:pt>
                <c:pt idx="251">
                  <c:v>646</c:v>
                </c:pt>
                <c:pt idx="252">
                  <c:v>639</c:v>
                </c:pt>
                <c:pt idx="253">
                  <c:v>647</c:v>
                </c:pt>
                <c:pt idx="254">
                  <c:v>644</c:v>
                </c:pt>
                <c:pt idx="255">
                  <c:v>642</c:v>
                </c:pt>
                <c:pt idx="256">
                  <c:v>645</c:v>
                </c:pt>
                <c:pt idx="257">
                  <c:v>647</c:v>
                </c:pt>
                <c:pt idx="258">
                  <c:v>641</c:v>
                </c:pt>
                <c:pt idx="259">
                  <c:v>637</c:v>
                </c:pt>
                <c:pt idx="260">
                  <c:v>647</c:v>
                </c:pt>
                <c:pt idx="261">
                  <c:v>648</c:v>
                </c:pt>
                <c:pt idx="262">
                  <c:v>646</c:v>
                </c:pt>
                <c:pt idx="263">
                  <c:v>641</c:v>
                </c:pt>
                <c:pt idx="264">
                  <c:v>651</c:v>
                </c:pt>
                <c:pt idx="265">
                  <c:v>640</c:v>
                </c:pt>
                <c:pt idx="266">
                  <c:v>646</c:v>
                </c:pt>
                <c:pt idx="267">
                  <c:v>648</c:v>
                </c:pt>
                <c:pt idx="268">
                  <c:v>647</c:v>
                </c:pt>
                <c:pt idx="269">
                  <c:v>642</c:v>
                </c:pt>
                <c:pt idx="270">
                  <c:v>647</c:v>
                </c:pt>
                <c:pt idx="271">
                  <c:v>647</c:v>
                </c:pt>
                <c:pt idx="272">
                  <c:v>651</c:v>
                </c:pt>
                <c:pt idx="273">
                  <c:v>646</c:v>
                </c:pt>
                <c:pt idx="274">
                  <c:v>645</c:v>
                </c:pt>
                <c:pt idx="275">
                  <c:v>640</c:v>
                </c:pt>
                <c:pt idx="276">
                  <c:v>645</c:v>
                </c:pt>
                <c:pt idx="277">
                  <c:v>646</c:v>
                </c:pt>
                <c:pt idx="278">
                  <c:v>641</c:v>
                </c:pt>
                <c:pt idx="279">
                  <c:v>648</c:v>
                </c:pt>
                <c:pt idx="280">
                  <c:v>641</c:v>
                </c:pt>
                <c:pt idx="281">
                  <c:v>645</c:v>
                </c:pt>
                <c:pt idx="282">
                  <c:v>649</c:v>
                </c:pt>
                <c:pt idx="283">
                  <c:v>646</c:v>
                </c:pt>
                <c:pt idx="284">
                  <c:v>648</c:v>
                </c:pt>
                <c:pt idx="285">
                  <c:v>643</c:v>
                </c:pt>
                <c:pt idx="286">
                  <c:v>650</c:v>
                </c:pt>
                <c:pt idx="287">
                  <c:v>642</c:v>
                </c:pt>
                <c:pt idx="288">
                  <c:v>644</c:v>
                </c:pt>
                <c:pt idx="289">
                  <c:v>643</c:v>
                </c:pt>
                <c:pt idx="290">
                  <c:v>642</c:v>
                </c:pt>
                <c:pt idx="291">
                  <c:v>647</c:v>
                </c:pt>
                <c:pt idx="292">
                  <c:v>644</c:v>
                </c:pt>
                <c:pt idx="293">
                  <c:v>652</c:v>
                </c:pt>
                <c:pt idx="294">
                  <c:v>647</c:v>
                </c:pt>
                <c:pt idx="295">
                  <c:v>641</c:v>
                </c:pt>
                <c:pt idx="296">
                  <c:v>644</c:v>
                </c:pt>
                <c:pt idx="297">
                  <c:v>646</c:v>
                </c:pt>
                <c:pt idx="298">
                  <c:v>643</c:v>
                </c:pt>
                <c:pt idx="299">
                  <c:v>637</c:v>
                </c:pt>
                <c:pt idx="300">
                  <c:v>647</c:v>
                </c:pt>
                <c:pt idx="301">
                  <c:v>644</c:v>
                </c:pt>
                <c:pt idx="302">
                  <c:v>649</c:v>
                </c:pt>
                <c:pt idx="303">
                  <c:v>640</c:v>
                </c:pt>
                <c:pt idx="304">
                  <c:v>645</c:v>
                </c:pt>
                <c:pt idx="305">
                  <c:v>646</c:v>
                </c:pt>
                <c:pt idx="306">
                  <c:v>649</c:v>
                </c:pt>
                <c:pt idx="307">
                  <c:v>645</c:v>
                </c:pt>
                <c:pt idx="308">
                  <c:v>645</c:v>
                </c:pt>
                <c:pt idx="309">
                  <c:v>649</c:v>
                </c:pt>
                <c:pt idx="310">
                  <c:v>645</c:v>
                </c:pt>
                <c:pt idx="311">
                  <c:v>645</c:v>
                </c:pt>
                <c:pt idx="312">
                  <c:v>646</c:v>
                </c:pt>
                <c:pt idx="313">
                  <c:v>644</c:v>
                </c:pt>
                <c:pt idx="314">
                  <c:v>648</c:v>
                </c:pt>
                <c:pt idx="315">
                  <c:v>645</c:v>
                </c:pt>
                <c:pt idx="316">
                  <c:v>649</c:v>
                </c:pt>
                <c:pt idx="317">
                  <c:v>649</c:v>
                </c:pt>
                <c:pt idx="318">
                  <c:v>646</c:v>
                </c:pt>
                <c:pt idx="319">
                  <c:v>645</c:v>
                </c:pt>
                <c:pt idx="320">
                  <c:v>644</c:v>
                </c:pt>
                <c:pt idx="321">
                  <c:v>644</c:v>
                </c:pt>
                <c:pt idx="322">
                  <c:v>641</c:v>
                </c:pt>
                <c:pt idx="323">
                  <c:v>644</c:v>
                </c:pt>
                <c:pt idx="324">
                  <c:v>645</c:v>
                </c:pt>
                <c:pt idx="325">
                  <c:v>641</c:v>
                </c:pt>
                <c:pt idx="326">
                  <c:v>645</c:v>
                </c:pt>
                <c:pt idx="327">
                  <c:v>648</c:v>
                </c:pt>
                <c:pt idx="328">
                  <c:v>647</c:v>
                </c:pt>
                <c:pt idx="329">
                  <c:v>647</c:v>
                </c:pt>
                <c:pt idx="330">
                  <c:v>644</c:v>
                </c:pt>
                <c:pt idx="331">
                  <c:v>652</c:v>
                </c:pt>
                <c:pt idx="332">
                  <c:v>649</c:v>
                </c:pt>
                <c:pt idx="333">
                  <c:v>655</c:v>
                </c:pt>
                <c:pt idx="334">
                  <c:v>652</c:v>
                </c:pt>
                <c:pt idx="335">
                  <c:v>647</c:v>
                </c:pt>
                <c:pt idx="336">
                  <c:v>644</c:v>
                </c:pt>
                <c:pt idx="337">
                  <c:v>659</c:v>
                </c:pt>
                <c:pt idx="338">
                  <c:v>645</c:v>
                </c:pt>
                <c:pt idx="339">
                  <c:v>646</c:v>
                </c:pt>
                <c:pt idx="340">
                  <c:v>651</c:v>
                </c:pt>
                <c:pt idx="341">
                  <c:v>644</c:v>
                </c:pt>
                <c:pt idx="342">
                  <c:v>646</c:v>
                </c:pt>
                <c:pt idx="343">
                  <c:v>645</c:v>
                </c:pt>
                <c:pt idx="344">
                  <c:v>647</c:v>
                </c:pt>
                <c:pt idx="345">
                  <c:v>645</c:v>
                </c:pt>
                <c:pt idx="346">
                  <c:v>646</c:v>
                </c:pt>
                <c:pt idx="347">
                  <c:v>644</c:v>
                </c:pt>
                <c:pt idx="348">
                  <c:v>648</c:v>
                </c:pt>
                <c:pt idx="349">
                  <c:v>647</c:v>
                </c:pt>
                <c:pt idx="350">
                  <c:v>644</c:v>
                </c:pt>
                <c:pt idx="351">
                  <c:v>648</c:v>
                </c:pt>
                <c:pt idx="352">
                  <c:v>656</c:v>
                </c:pt>
                <c:pt idx="353">
                  <c:v>644</c:v>
                </c:pt>
                <c:pt idx="354">
                  <c:v>645</c:v>
                </c:pt>
                <c:pt idx="355">
                  <c:v>653</c:v>
                </c:pt>
                <c:pt idx="356">
                  <c:v>645</c:v>
                </c:pt>
                <c:pt idx="357">
                  <c:v>644</c:v>
                </c:pt>
                <c:pt idx="358">
                  <c:v>643</c:v>
                </c:pt>
                <c:pt idx="359">
                  <c:v>648</c:v>
                </c:pt>
                <c:pt idx="360">
                  <c:v>649</c:v>
                </c:pt>
                <c:pt idx="361">
                  <c:v>645</c:v>
                </c:pt>
                <c:pt idx="362">
                  <c:v>649</c:v>
                </c:pt>
                <c:pt idx="363">
                  <c:v>639</c:v>
                </c:pt>
                <c:pt idx="364">
                  <c:v>644</c:v>
                </c:pt>
                <c:pt idx="365">
                  <c:v>640</c:v>
                </c:pt>
                <c:pt idx="366">
                  <c:v>651</c:v>
                </c:pt>
                <c:pt idx="367">
                  <c:v>647</c:v>
                </c:pt>
                <c:pt idx="368">
                  <c:v>648</c:v>
                </c:pt>
                <c:pt idx="369">
                  <c:v>643</c:v>
                </c:pt>
                <c:pt idx="370">
                  <c:v>652</c:v>
                </c:pt>
                <c:pt idx="371">
                  <c:v>654</c:v>
                </c:pt>
                <c:pt idx="372">
                  <c:v>648</c:v>
                </c:pt>
                <c:pt idx="373">
                  <c:v>644</c:v>
                </c:pt>
                <c:pt idx="374">
                  <c:v>647</c:v>
                </c:pt>
                <c:pt idx="375">
                  <c:v>644</c:v>
                </c:pt>
                <c:pt idx="376">
                  <c:v>644</c:v>
                </c:pt>
                <c:pt idx="377">
                  <c:v>650</c:v>
                </c:pt>
                <c:pt idx="378">
                  <c:v>638</c:v>
                </c:pt>
                <c:pt idx="379">
                  <c:v>646</c:v>
                </c:pt>
                <c:pt idx="380">
                  <c:v>650</c:v>
                </c:pt>
                <c:pt idx="381">
                  <c:v>647</c:v>
                </c:pt>
                <c:pt idx="382">
                  <c:v>645</c:v>
                </c:pt>
                <c:pt idx="383">
                  <c:v>653</c:v>
                </c:pt>
                <c:pt idx="384">
                  <c:v>646</c:v>
                </c:pt>
                <c:pt idx="385">
                  <c:v>642</c:v>
                </c:pt>
                <c:pt idx="386">
                  <c:v>642</c:v>
                </c:pt>
                <c:pt idx="387">
                  <c:v>646</c:v>
                </c:pt>
                <c:pt idx="388">
                  <c:v>651</c:v>
                </c:pt>
                <c:pt idx="389">
                  <c:v>645</c:v>
                </c:pt>
                <c:pt idx="390">
                  <c:v>649</c:v>
                </c:pt>
                <c:pt idx="391">
                  <c:v>646</c:v>
                </c:pt>
                <c:pt idx="392">
                  <c:v>644</c:v>
                </c:pt>
                <c:pt idx="393">
                  <c:v>650</c:v>
                </c:pt>
                <c:pt idx="394">
                  <c:v>642</c:v>
                </c:pt>
                <c:pt idx="395">
                  <c:v>642</c:v>
                </c:pt>
                <c:pt idx="396">
                  <c:v>642</c:v>
                </c:pt>
                <c:pt idx="397">
                  <c:v>645</c:v>
                </c:pt>
                <c:pt idx="398">
                  <c:v>643</c:v>
                </c:pt>
                <c:pt idx="399">
                  <c:v>645</c:v>
                </c:pt>
                <c:pt idx="400">
                  <c:v>650</c:v>
                </c:pt>
                <c:pt idx="401">
                  <c:v>641</c:v>
                </c:pt>
                <c:pt idx="402">
                  <c:v>642</c:v>
                </c:pt>
                <c:pt idx="403">
                  <c:v>647</c:v>
                </c:pt>
                <c:pt idx="404">
                  <c:v>643</c:v>
                </c:pt>
                <c:pt idx="405">
                  <c:v>645</c:v>
                </c:pt>
                <c:pt idx="406">
                  <c:v>647</c:v>
                </c:pt>
                <c:pt idx="407">
                  <c:v>650</c:v>
                </c:pt>
                <c:pt idx="408">
                  <c:v>647</c:v>
                </c:pt>
                <c:pt idx="409">
                  <c:v>654</c:v>
                </c:pt>
                <c:pt idx="410">
                  <c:v>651</c:v>
                </c:pt>
                <c:pt idx="411">
                  <c:v>646</c:v>
                </c:pt>
                <c:pt idx="412">
                  <c:v>639</c:v>
                </c:pt>
                <c:pt idx="413">
                  <c:v>649</c:v>
                </c:pt>
                <c:pt idx="414">
                  <c:v>643</c:v>
                </c:pt>
                <c:pt idx="415">
                  <c:v>650</c:v>
                </c:pt>
                <c:pt idx="416">
                  <c:v>644</c:v>
                </c:pt>
                <c:pt idx="417">
                  <c:v>646</c:v>
                </c:pt>
                <c:pt idx="418">
                  <c:v>647</c:v>
                </c:pt>
                <c:pt idx="419">
                  <c:v>647</c:v>
                </c:pt>
                <c:pt idx="420">
                  <c:v>640</c:v>
                </c:pt>
                <c:pt idx="421">
                  <c:v>644</c:v>
                </c:pt>
                <c:pt idx="422">
                  <c:v>639</c:v>
                </c:pt>
                <c:pt idx="423">
                  <c:v>645</c:v>
                </c:pt>
                <c:pt idx="424">
                  <c:v>647</c:v>
                </c:pt>
                <c:pt idx="425">
                  <c:v>650</c:v>
                </c:pt>
                <c:pt idx="426">
                  <c:v>650</c:v>
                </c:pt>
                <c:pt idx="427">
                  <c:v>644</c:v>
                </c:pt>
                <c:pt idx="428">
                  <c:v>645</c:v>
                </c:pt>
                <c:pt idx="429">
                  <c:v>650</c:v>
                </c:pt>
                <c:pt idx="430">
                  <c:v>647</c:v>
                </c:pt>
                <c:pt idx="431">
                  <c:v>645</c:v>
                </c:pt>
                <c:pt idx="432">
                  <c:v>642</c:v>
                </c:pt>
                <c:pt idx="433">
                  <c:v>651</c:v>
                </c:pt>
                <c:pt idx="434">
                  <c:v>650</c:v>
                </c:pt>
                <c:pt idx="435">
                  <c:v>646</c:v>
                </c:pt>
                <c:pt idx="436">
                  <c:v>640</c:v>
                </c:pt>
                <c:pt idx="437">
                  <c:v>639</c:v>
                </c:pt>
                <c:pt idx="438">
                  <c:v>646</c:v>
                </c:pt>
                <c:pt idx="439">
                  <c:v>647</c:v>
                </c:pt>
                <c:pt idx="440">
                  <c:v>654</c:v>
                </c:pt>
                <c:pt idx="441">
                  <c:v>645</c:v>
                </c:pt>
                <c:pt idx="442">
                  <c:v>640</c:v>
                </c:pt>
                <c:pt idx="443">
                  <c:v>646</c:v>
                </c:pt>
                <c:pt idx="444">
                  <c:v>644</c:v>
                </c:pt>
                <c:pt idx="445">
                  <c:v>650</c:v>
                </c:pt>
                <c:pt idx="446">
                  <c:v>645</c:v>
                </c:pt>
                <c:pt idx="447">
                  <c:v>646</c:v>
                </c:pt>
                <c:pt idx="448">
                  <c:v>645</c:v>
                </c:pt>
                <c:pt idx="449">
                  <c:v>645</c:v>
                </c:pt>
                <c:pt idx="450">
                  <c:v>648</c:v>
                </c:pt>
                <c:pt idx="451">
                  <c:v>647</c:v>
                </c:pt>
                <c:pt idx="452">
                  <c:v>646</c:v>
                </c:pt>
                <c:pt idx="453">
                  <c:v>642</c:v>
                </c:pt>
                <c:pt idx="454">
                  <c:v>643</c:v>
                </c:pt>
                <c:pt idx="455">
                  <c:v>651</c:v>
                </c:pt>
                <c:pt idx="456">
                  <c:v>646</c:v>
                </c:pt>
                <c:pt idx="457">
                  <c:v>647</c:v>
                </c:pt>
                <c:pt idx="458">
                  <c:v>646</c:v>
                </c:pt>
                <c:pt idx="459">
                  <c:v>648</c:v>
                </c:pt>
                <c:pt idx="460">
                  <c:v>647</c:v>
                </c:pt>
                <c:pt idx="461">
                  <c:v>645</c:v>
                </c:pt>
                <c:pt idx="462">
                  <c:v>644</c:v>
                </c:pt>
                <c:pt idx="463">
                  <c:v>648</c:v>
                </c:pt>
                <c:pt idx="464">
                  <c:v>648</c:v>
                </c:pt>
                <c:pt idx="465">
                  <c:v>644</c:v>
                </c:pt>
                <c:pt idx="466">
                  <c:v>644</c:v>
                </c:pt>
                <c:pt idx="467">
                  <c:v>651</c:v>
                </c:pt>
                <c:pt idx="468">
                  <c:v>648</c:v>
                </c:pt>
                <c:pt idx="469">
                  <c:v>645</c:v>
                </c:pt>
                <c:pt idx="470">
                  <c:v>647</c:v>
                </c:pt>
                <c:pt idx="471">
                  <c:v>652</c:v>
                </c:pt>
                <c:pt idx="472">
                  <c:v>648</c:v>
                </c:pt>
                <c:pt idx="473">
                  <c:v>641</c:v>
                </c:pt>
                <c:pt idx="474">
                  <c:v>650</c:v>
                </c:pt>
                <c:pt idx="475">
                  <c:v>647</c:v>
                </c:pt>
                <c:pt idx="476">
                  <c:v>651</c:v>
                </c:pt>
                <c:pt idx="477">
                  <c:v>651</c:v>
                </c:pt>
                <c:pt idx="478">
                  <c:v>649</c:v>
                </c:pt>
                <c:pt idx="479">
                  <c:v>646</c:v>
                </c:pt>
                <c:pt idx="480">
                  <c:v>653</c:v>
                </c:pt>
                <c:pt idx="481">
                  <c:v>640</c:v>
                </c:pt>
                <c:pt idx="482">
                  <c:v>641</c:v>
                </c:pt>
                <c:pt idx="483">
                  <c:v>645</c:v>
                </c:pt>
                <c:pt idx="484">
                  <c:v>647</c:v>
                </c:pt>
                <c:pt idx="485">
                  <c:v>648</c:v>
                </c:pt>
                <c:pt idx="486">
                  <c:v>646</c:v>
                </c:pt>
                <c:pt idx="487">
                  <c:v>651</c:v>
                </c:pt>
                <c:pt idx="488">
                  <c:v>647</c:v>
                </c:pt>
                <c:pt idx="489">
                  <c:v>644</c:v>
                </c:pt>
                <c:pt idx="490">
                  <c:v>648</c:v>
                </c:pt>
                <c:pt idx="491">
                  <c:v>645</c:v>
                </c:pt>
                <c:pt idx="492">
                  <c:v>647</c:v>
                </c:pt>
                <c:pt idx="493">
                  <c:v>646</c:v>
                </c:pt>
                <c:pt idx="494">
                  <c:v>647</c:v>
                </c:pt>
                <c:pt idx="495">
                  <c:v>648</c:v>
                </c:pt>
                <c:pt idx="496">
                  <c:v>653</c:v>
                </c:pt>
                <c:pt idx="497">
                  <c:v>652</c:v>
                </c:pt>
                <c:pt idx="498">
                  <c:v>646</c:v>
                </c:pt>
                <c:pt idx="499">
                  <c:v>645</c:v>
                </c:pt>
              </c:numCache>
            </c:numRef>
          </c:yVal>
          <c:smooth val="1"/>
          <c:extLst>
            <c:ext xmlns:c16="http://schemas.microsoft.com/office/drawing/2014/chart" uri="{C3380CC4-5D6E-409C-BE32-E72D297353CC}">
              <c16:uniqueId val="{00000000-3808-43ED-8156-E8ECD3496158}"/>
            </c:ext>
          </c:extLst>
        </c:ser>
        <c:ser>
          <c:idx val="1"/>
          <c:order val="1"/>
          <c:tx>
            <c:strRef>
              <c:f>Sheet1!$C$1</c:f>
              <c:strCache>
                <c:ptCount val="1"/>
                <c:pt idx="0">
                  <c:v>excTimeJava</c:v>
                </c:pt>
              </c:strCache>
            </c:strRef>
          </c:tx>
          <c:spPr>
            <a:ln w="9525" cap="rnd">
              <a:solidFill>
                <a:srgbClr val="C41E3A"/>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Sheet1!$C$2:$C$501</c:f>
              <c:numCache>
                <c:formatCode>General</c:formatCode>
                <c:ptCount val="500"/>
                <c:pt idx="0">
                  <c:v>645</c:v>
                </c:pt>
                <c:pt idx="1">
                  <c:v>648</c:v>
                </c:pt>
                <c:pt idx="2">
                  <c:v>654</c:v>
                </c:pt>
                <c:pt idx="3">
                  <c:v>648</c:v>
                </c:pt>
                <c:pt idx="4">
                  <c:v>642</c:v>
                </c:pt>
                <c:pt idx="5">
                  <c:v>648</c:v>
                </c:pt>
                <c:pt idx="6">
                  <c:v>643</c:v>
                </c:pt>
                <c:pt idx="7">
                  <c:v>643</c:v>
                </c:pt>
                <c:pt idx="8">
                  <c:v>651</c:v>
                </c:pt>
                <c:pt idx="9">
                  <c:v>667</c:v>
                </c:pt>
                <c:pt idx="10">
                  <c:v>815</c:v>
                </c:pt>
                <c:pt idx="11">
                  <c:v>719</c:v>
                </c:pt>
                <c:pt idx="12">
                  <c:v>671</c:v>
                </c:pt>
                <c:pt idx="13">
                  <c:v>669</c:v>
                </c:pt>
                <c:pt idx="14">
                  <c:v>678</c:v>
                </c:pt>
                <c:pt idx="15">
                  <c:v>669</c:v>
                </c:pt>
                <c:pt idx="16">
                  <c:v>684</c:v>
                </c:pt>
                <c:pt idx="17">
                  <c:v>669</c:v>
                </c:pt>
                <c:pt idx="18">
                  <c:v>668</c:v>
                </c:pt>
                <c:pt idx="19">
                  <c:v>675</c:v>
                </c:pt>
                <c:pt idx="20">
                  <c:v>675</c:v>
                </c:pt>
                <c:pt idx="21">
                  <c:v>658</c:v>
                </c:pt>
                <c:pt idx="22">
                  <c:v>646</c:v>
                </c:pt>
                <c:pt idx="23">
                  <c:v>654</c:v>
                </c:pt>
                <c:pt idx="24">
                  <c:v>648</c:v>
                </c:pt>
                <c:pt idx="25">
                  <c:v>650</c:v>
                </c:pt>
                <c:pt idx="26">
                  <c:v>644</c:v>
                </c:pt>
                <c:pt idx="27">
                  <c:v>649</c:v>
                </c:pt>
                <c:pt idx="28">
                  <c:v>651</c:v>
                </c:pt>
                <c:pt idx="29">
                  <c:v>645</c:v>
                </c:pt>
                <c:pt idx="30">
                  <c:v>647</c:v>
                </c:pt>
                <c:pt idx="31">
                  <c:v>643</c:v>
                </c:pt>
                <c:pt idx="32">
                  <c:v>642</c:v>
                </c:pt>
                <c:pt idx="33">
                  <c:v>639</c:v>
                </c:pt>
                <c:pt idx="34">
                  <c:v>651</c:v>
                </c:pt>
                <c:pt idx="35">
                  <c:v>654</c:v>
                </c:pt>
                <c:pt idx="36">
                  <c:v>657</c:v>
                </c:pt>
                <c:pt idx="37">
                  <c:v>659</c:v>
                </c:pt>
                <c:pt idx="38">
                  <c:v>644</c:v>
                </c:pt>
                <c:pt idx="39">
                  <c:v>649</c:v>
                </c:pt>
                <c:pt idx="40">
                  <c:v>647</c:v>
                </c:pt>
                <c:pt idx="41">
                  <c:v>642</c:v>
                </c:pt>
                <c:pt idx="42">
                  <c:v>639</c:v>
                </c:pt>
                <c:pt idx="43">
                  <c:v>644</c:v>
                </c:pt>
                <c:pt idx="44">
                  <c:v>643</c:v>
                </c:pt>
                <c:pt idx="45">
                  <c:v>646</c:v>
                </c:pt>
                <c:pt idx="46">
                  <c:v>645</c:v>
                </c:pt>
                <c:pt idx="47">
                  <c:v>644</c:v>
                </c:pt>
                <c:pt idx="48">
                  <c:v>644</c:v>
                </c:pt>
                <c:pt idx="49">
                  <c:v>647</c:v>
                </c:pt>
                <c:pt idx="50">
                  <c:v>649</c:v>
                </c:pt>
                <c:pt idx="51">
                  <c:v>644</c:v>
                </c:pt>
                <c:pt idx="52">
                  <c:v>647</c:v>
                </c:pt>
                <c:pt idx="53">
                  <c:v>653</c:v>
                </c:pt>
                <c:pt idx="54">
                  <c:v>644</c:v>
                </c:pt>
                <c:pt idx="55">
                  <c:v>648</c:v>
                </c:pt>
                <c:pt idx="56">
                  <c:v>639</c:v>
                </c:pt>
                <c:pt idx="57">
                  <c:v>645</c:v>
                </c:pt>
                <c:pt idx="58">
                  <c:v>644</c:v>
                </c:pt>
                <c:pt idx="59">
                  <c:v>642</c:v>
                </c:pt>
                <c:pt idx="60">
                  <c:v>649</c:v>
                </c:pt>
                <c:pt idx="61">
                  <c:v>641</c:v>
                </c:pt>
                <c:pt idx="62">
                  <c:v>649</c:v>
                </c:pt>
                <c:pt idx="63">
                  <c:v>654</c:v>
                </c:pt>
                <c:pt idx="64">
                  <c:v>646</c:v>
                </c:pt>
                <c:pt idx="65">
                  <c:v>702</c:v>
                </c:pt>
                <c:pt idx="66">
                  <c:v>650</c:v>
                </c:pt>
                <c:pt idx="67">
                  <c:v>647</c:v>
                </c:pt>
                <c:pt idx="68">
                  <c:v>648</c:v>
                </c:pt>
                <c:pt idx="69">
                  <c:v>645</c:v>
                </c:pt>
                <c:pt idx="70">
                  <c:v>645</c:v>
                </c:pt>
                <c:pt idx="71">
                  <c:v>651</c:v>
                </c:pt>
                <c:pt idx="72">
                  <c:v>643</c:v>
                </c:pt>
                <c:pt idx="73">
                  <c:v>655</c:v>
                </c:pt>
                <c:pt idx="74">
                  <c:v>644</c:v>
                </c:pt>
                <c:pt idx="75">
                  <c:v>646</c:v>
                </c:pt>
                <c:pt idx="76">
                  <c:v>644</c:v>
                </c:pt>
                <c:pt idx="77">
                  <c:v>652</c:v>
                </c:pt>
                <c:pt idx="78">
                  <c:v>646</c:v>
                </c:pt>
                <c:pt idx="79">
                  <c:v>647</c:v>
                </c:pt>
                <c:pt idx="80">
                  <c:v>650</c:v>
                </c:pt>
                <c:pt idx="81">
                  <c:v>647</c:v>
                </c:pt>
                <c:pt idx="82">
                  <c:v>652</c:v>
                </c:pt>
                <c:pt idx="83">
                  <c:v>648</c:v>
                </c:pt>
                <c:pt idx="84">
                  <c:v>650</c:v>
                </c:pt>
                <c:pt idx="85">
                  <c:v>646</c:v>
                </c:pt>
                <c:pt idx="86">
                  <c:v>649</c:v>
                </c:pt>
                <c:pt idx="87">
                  <c:v>649</c:v>
                </c:pt>
                <c:pt idx="88">
                  <c:v>645</c:v>
                </c:pt>
                <c:pt idx="89">
                  <c:v>650</c:v>
                </c:pt>
                <c:pt idx="90">
                  <c:v>642</c:v>
                </c:pt>
                <c:pt idx="91">
                  <c:v>644</c:v>
                </c:pt>
                <c:pt idx="92">
                  <c:v>648</c:v>
                </c:pt>
                <c:pt idx="93">
                  <c:v>644</c:v>
                </c:pt>
                <c:pt idx="94">
                  <c:v>649</c:v>
                </c:pt>
                <c:pt idx="95">
                  <c:v>648</c:v>
                </c:pt>
                <c:pt idx="96">
                  <c:v>646</c:v>
                </c:pt>
                <c:pt idx="97">
                  <c:v>650</c:v>
                </c:pt>
                <c:pt idx="98">
                  <c:v>640</c:v>
                </c:pt>
                <c:pt idx="99">
                  <c:v>644</c:v>
                </c:pt>
                <c:pt idx="100">
                  <c:v>654</c:v>
                </c:pt>
                <c:pt idx="101">
                  <c:v>651</c:v>
                </c:pt>
                <c:pt idx="102">
                  <c:v>642</c:v>
                </c:pt>
                <c:pt idx="103">
                  <c:v>641</c:v>
                </c:pt>
                <c:pt idx="104">
                  <c:v>652</c:v>
                </c:pt>
                <c:pt idx="105">
                  <c:v>648</c:v>
                </c:pt>
                <c:pt idx="106">
                  <c:v>642</c:v>
                </c:pt>
                <c:pt idx="107">
                  <c:v>650</c:v>
                </c:pt>
                <c:pt idx="108">
                  <c:v>643</c:v>
                </c:pt>
                <c:pt idx="109">
                  <c:v>646</c:v>
                </c:pt>
                <c:pt idx="110">
                  <c:v>651</c:v>
                </c:pt>
                <c:pt idx="111">
                  <c:v>645</c:v>
                </c:pt>
                <c:pt idx="112">
                  <c:v>648</c:v>
                </c:pt>
                <c:pt idx="113">
                  <c:v>642</c:v>
                </c:pt>
                <c:pt idx="114">
                  <c:v>644</c:v>
                </c:pt>
                <c:pt idx="115">
                  <c:v>650</c:v>
                </c:pt>
                <c:pt idx="116">
                  <c:v>643</c:v>
                </c:pt>
                <c:pt idx="117">
                  <c:v>642</c:v>
                </c:pt>
                <c:pt idx="118">
                  <c:v>652</c:v>
                </c:pt>
                <c:pt idx="119">
                  <c:v>645</c:v>
                </c:pt>
                <c:pt idx="120">
                  <c:v>637</c:v>
                </c:pt>
                <c:pt idx="121">
                  <c:v>645</c:v>
                </c:pt>
                <c:pt idx="122">
                  <c:v>645</c:v>
                </c:pt>
                <c:pt idx="123">
                  <c:v>648</c:v>
                </c:pt>
                <c:pt idx="124">
                  <c:v>644</c:v>
                </c:pt>
                <c:pt idx="125">
                  <c:v>646</c:v>
                </c:pt>
                <c:pt idx="126">
                  <c:v>648</c:v>
                </c:pt>
                <c:pt idx="127">
                  <c:v>645</c:v>
                </c:pt>
                <c:pt idx="128">
                  <c:v>644</c:v>
                </c:pt>
                <c:pt idx="129">
                  <c:v>651</c:v>
                </c:pt>
                <c:pt idx="130">
                  <c:v>644</c:v>
                </c:pt>
                <c:pt idx="131">
                  <c:v>649</c:v>
                </c:pt>
                <c:pt idx="132">
                  <c:v>643</c:v>
                </c:pt>
                <c:pt idx="133">
                  <c:v>648</c:v>
                </c:pt>
                <c:pt idx="134">
                  <c:v>646</c:v>
                </c:pt>
                <c:pt idx="135">
                  <c:v>643</c:v>
                </c:pt>
                <c:pt idx="136">
                  <c:v>643</c:v>
                </c:pt>
                <c:pt idx="137">
                  <c:v>644</c:v>
                </c:pt>
                <c:pt idx="138">
                  <c:v>646</c:v>
                </c:pt>
                <c:pt idx="139">
                  <c:v>648</c:v>
                </c:pt>
                <c:pt idx="140">
                  <c:v>643</c:v>
                </c:pt>
                <c:pt idx="141">
                  <c:v>648</c:v>
                </c:pt>
                <c:pt idx="142">
                  <c:v>639</c:v>
                </c:pt>
                <c:pt idx="143">
                  <c:v>650</c:v>
                </c:pt>
                <c:pt idx="144">
                  <c:v>649</c:v>
                </c:pt>
                <c:pt idx="145">
                  <c:v>649</c:v>
                </c:pt>
                <c:pt idx="146">
                  <c:v>654</c:v>
                </c:pt>
                <c:pt idx="147">
                  <c:v>652</c:v>
                </c:pt>
                <c:pt idx="148">
                  <c:v>648</c:v>
                </c:pt>
                <c:pt idx="149">
                  <c:v>655</c:v>
                </c:pt>
                <c:pt idx="150">
                  <c:v>642</c:v>
                </c:pt>
                <c:pt idx="151">
                  <c:v>645</c:v>
                </c:pt>
                <c:pt idx="152">
                  <c:v>652</c:v>
                </c:pt>
                <c:pt idx="153">
                  <c:v>644</c:v>
                </c:pt>
                <c:pt idx="154">
                  <c:v>650</c:v>
                </c:pt>
                <c:pt idx="155">
                  <c:v>649</c:v>
                </c:pt>
                <c:pt idx="156">
                  <c:v>652</c:v>
                </c:pt>
                <c:pt idx="157">
                  <c:v>653</c:v>
                </c:pt>
                <c:pt idx="158">
                  <c:v>650</c:v>
                </c:pt>
                <c:pt idx="159">
                  <c:v>648</c:v>
                </c:pt>
                <c:pt idx="160">
                  <c:v>650</c:v>
                </c:pt>
                <c:pt idx="161">
                  <c:v>641</c:v>
                </c:pt>
                <c:pt idx="162">
                  <c:v>648</c:v>
                </c:pt>
                <c:pt idx="163">
                  <c:v>648</c:v>
                </c:pt>
                <c:pt idx="164">
                  <c:v>644</c:v>
                </c:pt>
                <c:pt idx="165">
                  <c:v>650</c:v>
                </c:pt>
                <c:pt idx="166">
                  <c:v>640</c:v>
                </c:pt>
                <c:pt idx="167">
                  <c:v>649</c:v>
                </c:pt>
                <c:pt idx="168">
                  <c:v>647</c:v>
                </c:pt>
                <c:pt idx="169">
                  <c:v>651</c:v>
                </c:pt>
                <c:pt idx="170">
                  <c:v>648</c:v>
                </c:pt>
                <c:pt idx="171">
                  <c:v>649</c:v>
                </c:pt>
                <c:pt idx="172">
                  <c:v>640</c:v>
                </c:pt>
                <c:pt idx="173">
                  <c:v>650</c:v>
                </c:pt>
                <c:pt idx="174">
                  <c:v>648</c:v>
                </c:pt>
                <c:pt idx="175">
                  <c:v>649</c:v>
                </c:pt>
                <c:pt idx="176">
                  <c:v>646</c:v>
                </c:pt>
                <c:pt idx="177">
                  <c:v>648</c:v>
                </c:pt>
                <c:pt idx="178">
                  <c:v>651</c:v>
                </c:pt>
                <c:pt idx="179">
                  <c:v>639</c:v>
                </c:pt>
                <c:pt idx="180">
                  <c:v>640</c:v>
                </c:pt>
                <c:pt idx="181">
                  <c:v>644</c:v>
                </c:pt>
                <c:pt idx="182">
                  <c:v>649</c:v>
                </c:pt>
                <c:pt idx="183">
                  <c:v>645</c:v>
                </c:pt>
                <c:pt idx="184">
                  <c:v>642</c:v>
                </c:pt>
                <c:pt idx="185">
                  <c:v>640</c:v>
                </c:pt>
                <c:pt idx="186">
                  <c:v>644</c:v>
                </c:pt>
                <c:pt idx="187">
                  <c:v>639</c:v>
                </c:pt>
                <c:pt idx="188">
                  <c:v>652</c:v>
                </c:pt>
                <c:pt idx="189">
                  <c:v>647</c:v>
                </c:pt>
                <c:pt idx="190">
                  <c:v>642</c:v>
                </c:pt>
                <c:pt idx="191">
                  <c:v>649</c:v>
                </c:pt>
                <c:pt idx="192">
                  <c:v>650</c:v>
                </c:pt>
                <c:pt idx="193">
                  <c:v>645</c:v>
                </c:pt>
                <c:pt idx="194">
                  <c:v>642</c:v>
                </c:pt>
                <c:pt idx="195">
                  <c:v>652</c:v>
                </c:pt>
                <c:pt idx="196">
                  <c:v>642</c:v>
                </c:pt>
                <c:pt idx="197">
                  <c:v>647</c:v>
                </c:pt>
                <c:pt idx="198">
                  <c:v>643</c:v>
                </c:pt>
                <c:pt idx="199">
                  <c:v>648</c:v>
                </c:pt>
                <c:pt idx="200">
                  <c:v>663</c:v>
                </c:pt>
                <c:pt idx="201">
                  <c:v>653</c:v>
                </c:pt>
                <c:pt idx="202">
                  <c:v>657</c:v>
                </c:pt>
                <c:pt idx="203">
                  <c:v>641</c:v>
                </c:pt>
                <c:pt idx="204">
                  <c:v>645</c:v>
                </c:pt>
                <c:pt idx="205">
                  <c:v>647</c:v>
                </c:pt>
                <c:pt idx="206">
                  <c:v>654</c:v>
                </c:pt>
                <c:pt idx="207">
                  <c:v>644</c:v>
                </c:pt>
                <c:pt idx="208">
                  <c:v>645</c:v>
                </c:pt>
                <c:pt idx="209">
                  <c:v>645</c:v>
                </c:pt>
                <c:pt idx="210">
                  <c:v>651</c:v>
                </c:pt>
                <c:pt idx="211">
                  <c:v>649</c:v>
                </c:pt>
                <c:pt idx="212">
                  <c:v>643</c:v>
                </c:pt>
                <c:pt idx="213">
                  <c:v>641</c:v>
                </c:pt>
                <c:pt idx="214">
                  <c:v>643</c:v>
                </c:pt>
                <c:pt idx="215">
                  <c:v>650</c:v>
                </c:pt>
                <c:pt idx="216">
                  <c:v>643</c:v>
                </c:pt>
                <c:pt idx="217">
                  <c:v>644</c:v>
                </c:pt>
                <c:pt idx="218">
                  <c:v>652</c:v>
                </c:pt>
                <c:pt idx="219">
                  <c:v>650</c:v>
                </c:pt>
                <c:pt idx="220">
                  <c:v>648</c:v>
                </c:pt>
                <c:pt idx="221">
                  <c:v>646</c:v>
                </c:pt>
                <c:pt idx="222">
                  <c:v>646</c:v>
                </c:pt>
                <c:pt idx="223">
                  <c:v>647</c:v>
                </c:pt>
                <c:pt idx="224">
                  <c:v>648</c:v>
                </c:pt>
                <c:pt idx="225">
                  <c:v>645</c:v>
                </c:pt>
                <c:pt idx="226">
                  <c:v>642</c:v>
                </c:pt>
                <c:pt idx="227">
                  <c:v>647</c:v>
                </c:pt>
                <c:pt idx="228">
                  <c:v>650</c:v>
                </c:pt>
                <c:pt idx="229">
                  <c:v>645</c:v>
                </c:pt>
                <c:pt idx="230">
                  <c:v>650</c:v>
                </c:pt>
                <c:pt idx="231">
                  <c:v>649</c:v>
                </c:pt>
                <c:pt idx="232">
                  <c:v>653</c:v>
                </c:pt>
                <c:pt idx="233">
                  <c:v>643</c:v>
                </c:pt>
                <c:pt idx="234">
                  <c:v>647</c:v>
                </c:pt>
                <c:pt idx="235">
                  <c:v>644</c:v>
                </c:pt>
                <c:pt idx="236">
                  <c:v>644</c:v>
                </c:pt>
                <c:pt idx="237">
                  <c:v>644</c:v>
                </c:pt>
                <c:pt idx="238">
                  <c:v>647</c:v>
                </c:pt>
                <c:pt idx="239">
                  <c:v>643</c:v>
                </c:pt>
                <c:pt idx="240">
                  <c:v>641</c:v>
                </c:pt>
                <c:pt idx="241">
                  <c:v>646</c:v>
                </c:pt>
                <c:pt idx="242">
                  <c:v>652</c:v>
                </c:pt>
                <c:pt idx="243">
                  <c:v>649</c:v>
                </c:pt>
                <c:pt idx="244">
                  <c:v>644</c:v>
                </c:pt>
                <c:pt idx="245">
                  <c:v>639</c:v>
                </c:pt>
                <c:pt idx="246">
                  <c:v>648</c:v>
                </c:pt>
                <c:pt idx="247">
                  <c:v>647</c:v>
                </c:pt>
                <c:pt idx="248">
                  <c:v>650</c:v>
                </c:pt>
                <c:pt idx="249">
                  <c:v>645</c:v>
                </c:pt>
                <c:pt idx="250">
                  <c:v>648</c:v>
                </c:pt>
                <c:pt idx="251">
                  <c:v>643</c:v>
                </c:pt>
                <c:pt idx="252">
                  <c:v>644</c:v>
                </c:pt>
                <c:pt idx="253">
                  <c:v>645</c:v>
                </c:pt>
                <c:pt idx="254">
                  <c:v>650</c:v>
                </c:pt>
                <c:pt idx="255">
                  <c:v>648</c:v>
                </c:pt>
                <c:pt idx="256">
                  <c:v>643</c:v>
                </c:pt>
                <c:pt idx="257">
                  <c:v>649</c:v>
                </c:pt>
                <c:pt idx="258">
                  <c:v>652</c:v>
                </c:pt>
                <c:pt idx="259">
                  <c:v>647</c:v>
                </c:pt>
                <c:pt idx="260">
                  <c:v>644</c:v>
                </c:pt>
                <c:pt idx="261">
                  <c:v>642</c:v>
                </c:pt>
                <c:pt idx="262">
                  <c:v>641</c:v>
                </c:pt>
                <c:pt idx="263">
                  <c:v>647</c:v>
                </c:pt>
                <c:pt idx="264">
                  <c:v>651</c:v>
                </c:pt>
                <c:pt idx="265">
                  <c:v>643</c:v>
                </c:pt>
                <c:pt idx="266">
                  <c:v>654</c:v>
                </c:pt>
                <c:pt idx="267">
                  <c:v>644</c:v>
                </c:pt>
                <c:pt idx="268">
                  <c:v>648</c:v>
                </c:pt>
                <c:pt idx="269">
                  <c:v>642</c:v>
                </c:pt>
                <c:pt idx="270">
                  <c:v>645</c:v>
                </c:pt>
                <c:pt idx="271">
                  <c:v>647</c:v>
                </c:pt>
                <c:pt idx="272">
                  <c:v>643</c:v>
                </c:pt>
                <c:pt idx="273">
                  <c:v>643</c:v>
                </c:pt>
                <c:pt idx="274">
                  <c:v>648</c:v>
                </c:pt>
                <c:pt idx="275">
                  <c:v>645</c:v>
                </c:pt>
                <c:pt idx="276">
                  <c:v>650</c:v>
                </c:pt>
                <c:pt idx="277">
                  <c:v>648</c:v>
                </c:pt>
                <c:pt idx="278">
                  <c:v>637</c:v>
                </c:pt>
                <c:pt idx="279">
                  <c:v>646</c:v>
                </c:pt>
                <c:pt idx="280">
                  <c:v>647</c:v>
                </c:pt>
                <c:pt idx="281">
                  <c:v>649</c:v>
                </c:pt>
                <c:pt idx="282">
                  <c:v>645</c:v>
                </c:pt>
                <c:pt idx="283">
                  <c:v>645</c:v>
                </c:pt>
                <c:pt idx="284">
                  <c:v>652</c:v>
                </c:pt>
                <c:pt idx="285">
                  <c:v>656</c:v>
                </c:pt>
                <c:pt idx="286">
                  <c:v>646</c:v>
                </c:pt>
                <c:pt idx="287">
                  <c:v>642</c:v>
                </c:pt>
                <c:pt idx="288">
                  <c:v>644</c:v>
                </c:pt>
                <c:pt idx="289">
                  <c:v>642</c:v>
                </c:pt>
                <c:pt idx="290">
                  <c:v>642</c:v>
                </c:pt>
                <c:pt idx="291">
                  <c:v>645</c:v>
                </c:pt>
                <c:pt idx="292">
                  <c:v>646</c:v>
                </c:pt>
                <c:pt idx="293">
                  <c:v>637</c:v>
                </c:pt>
                <c:pt idx="294">
                  <c:v>643</c:v>
                </c:pt>
                <c:pt idx="295">
                  <c:v>644</c:v>
                </c:pt>
                <c:pt idx="296">
                  <c:v>640</c:v>
                </c:pt>
                <c:pt idx="297">
                  <c:v>642</c:v>
                </c:pt>
                <c:pt idx="298">
                  <c:v>656</c:v>
                </c:pt>
                <c:pt idx="299">
                  <c:v>641</c:v>
                </c:pt>
                <c:pt idx="300">
                  <c:v>651</c:v>
                </c:pt>
                <c:pt idx="301">
                  <c:v>645</c:v>
                </c:pt>
                <c:pt idx="302">
                  <c:v>650</c:v>
                </c:pt>
                <c:pt idx="303">
                  <c:v>647</c:v>
                </c:pt>
                <c:pt idx="304">
                  <c:v>652</c:v>
                </c:pt>
                <c:pt idx="305">
                  <c:v>647</c:v>
                </c:pt>
                <c:pt idx="306">
                  <c:v>650</c:v>
                </c:pt>
                <c:pt idx="307">
                  <c:v>642</c:v>
                </c:pt>
                <c:pt idx="308">
                  <c:v>648</c:v>
                </c:pt>
                <c:pt idx="309">
                  <c:v>640</c:v>
                </c:pt>
                <c:pt idx="310">
                  <c:v>645</c:v>
                </c:pt>
                <c:pt idx="311">
                  <c:v>641</c:v>
                </c:pt>
                <c:pt idx="312">
                  <c:v>646</c:v>
                </c:pt>
                <c:pt idx="313">
                  <c:v>645</c:v>
                </c:pt>
                <c:pt idx="314">
                  <c:v>645</c:v>
                </c:pt>
                <c:pt idx="315">
                  <c:v>648</c:v>
                </c:pt>
                <c:pt idx="316">
                  <c:v>651</c:v>
                </c:pt>
                <c:pt idx="317">
                  <c:v>649</c:v>
                </c:pt>
                <c:pt idx="318">
                  <c:v>649</c:v>
                </c:pt>
                <c:pt idx="319">
                  <c:v>652</c:v>
                </c:pt>
                <c:pt idx="320">
                  <c:v>647</c:v>
                </c:pt>
                <c:pt idx="321">
                  <c:v>647</c:v>
                </c:pt>
                <c:pt idx="322">
                  <c:v>643</c:v>
                </c:pt>
                <c:pt idx="323">
                  <c:v>657</c:v>
                </c:pt>
                <c:pt idx="324">
                  <c:v>651</c:v>
                </c:pt>
                <c:pt idx="325">
                  <c:v>646</c:v>
                </c:pt>
                <c:pt idx="326">
                  <c:v>649</c:v>
                </c:pt>
                <c:pt idx="327">
                  <c:v>645</c:v>
                </c:pt>
                <c:pt idx="328">
                  <c:v>641</c:v>
                </c:pt>
                <c:pt idx="329">
                  <c:v>644</c:v>
                </c:pt>
                <c:pt idx="330">
                  <c:v>648</c:v>
                </c:pt>
                <c:pt idx="331">
                  <c:v>649</c:v>
                </c:pt>
                <c:pt idx="332">
                  <c:v>642</c:v>
                </c:pt>
                <c:pt idx="333">
                  <c:v>665</c:v>
                </c:pt>
                <c:pt idx="334">
                  <c:v>645</c:v>
                </c:pt>
                <c:pt idx="335">
                  <c:v>649</c:v>
                </c:pt>
                <c:pt idx="336">
                  <c:v>644</c:v>
                </c:pt>
                <c:pt idx="337">
                  <c:v>651</c:v>
                </c:pt>
                <c:pt idx="338">
                  <c:v>647</c:v>
                </c:pt>
                <c:pt idx="339">
                  <c:v>646</c:v>
                </c:pt>
                <c:pt idx="340">
                  <c:v>646</c:v>
                </c:pt>
                <c:pt idx="341">
                  <c:v>655</c:v>
                </c:pt>
                <c:pt idx="342">
                  <c:v>657</c:v>
                </c:pt>
                <c:pt idx="343">
                  <c:v>646</c:v>
                </c:pt>
                <c:pt idx="344">
                  <c:v>644</c:v>
                </c:pt>
                <c:pt idx="345">
                  <c:v>641</c:v>
                </c:pt>
                <c:pt idx="346">
                  <c:v>644</c:v>
                </c:pt>
                <c:pt idx="347">
                  <c:v>643</c:v>
                </c:pt>
                <c:pt idx="348">
                  <c:v>645</c:v>
                </c:pt>
                <c:pt idx="349">
                  <c:v>644</c:v>
                </c:pt>
                <c:pt idx="350">
                  <c:v>645</c:v>
                </c:pt>
                <c:pt idx="351">
                  <c:v>649</c:v>
                </c:pt>
                <c:pt idx="352">
                  <c:v>642</c:v>
                </c:pt>
                <c:pt idx="353">
                  <c:v>651</c:v>
                </c:pt>
                <c:pt idx="354">
                  <c:v>647</c:v>
                </c:pt>
                <c:pt idx="355">
                  <c:v>643</c:v>
                </c:pt>
                <c:pt idx="356">
                  <c:v>647</c:v>
                </c:pt>
                <c:pt idx="357">
                  <c:v>636</c:v>
                </c:pt>
                <c:pt idx="358">
                  <c:v>652</c:v>
                </c:pt>
                <c:pt idx="359">
                  <c:v>640</c:v>
                </c:pt>
                <c:pt idx="360">
                  <c:v>638</c:v>
                </c:pt>
                <c:pt idx="361">
                  <c:v>649</c:v>
                </c:pt>
                <c:pt idx="362">
                  <c:v>651</c:v>
                </c:pt>
                <c:pt idx="363">
                  <c:v>648</c:v>
                </c:pt>
                <c:pt idx="364">
                  <c:v>647</c:v>
                </c:pt>
                <c:pt idx="365">
                  <c:v>649</c:v>
                </c:pt>
                <c:pt idx="366">
                  <c:v>643</c:v>
                </c:pt>
                <c:pt idx="367">
                  <c:v>645</c:v>
                </c:pt>
                <c:pt idx="368">
                  <c:v>644</c:v>
                </c:pt>
                <c:pt idx="369">
                  <c:v>641</c:v>
                </c:pt>
                <c:pt idx="370">
                  <c:v>647</c:v>
                </c:pt>
                <c:pt idx="371">
                  <c:v>646</c:v>
                </c:pt>
                <c:pt idx="372">
                  <c:v>647</c:v>
                </c:pt>
                <c:pt idx="373">
                  <c:v>649</c:v>
                </c:pt>
                <c:pt idx="374">
                  <c:v>647</c:v>
                </c:pt>
                <c:pt idx="375">
                  <c:v>645</c:v>
                </c:pt>
                <c:pt idx="376">
                  <c:v>645</c:v>
                </c:pt>
                <c:pt idx="377">
                  <c:v>645</c:v>
                </c:pt>
                <c:pt idx="378">
                  <c:v>639</c:v>
                </c:pt>
                <c:pt idx="379">
                  <c:v>648</c:v>
                </c:pt>
                <c:pt idx="380">
                  <c:v>648</c:v>
                </c:pt>
                <c:pt idx="381">
                  <c:v>651</c:v>
                </c:pt>
                <c:pt idx="382">
                  <c:v>646</c:v>
                </c:pt>
                <c:pt idx="383">
                  <c:v>651</c:v>
                </c:pt>
                <c:pt idx="384">
                  <c:v>650</c:v>
                </c:pt>
                <c:pt idx="385">
                  <c:v>651</c:v>
                </c:pt>
                <c:pt idx="386">
                  <c:v>648</c:v>
                </c:pt>
                <c:pt idx="387">
                  <c:v>652</c:v>
                </c:pt>
                <c:pt idx="388">
                  <c:v>648</c:v>
                </c:pt>
                <c:pt idx="389">
                  <c:v>644</c:v>
                </c:pt>
                <c:pt idx="390">
                  <c:v>641</c:v>
                </c:pt>
                <c:pt idx="391">
                  <c:v>641</c:v>
                </c:pt>
                <c:pt idx="392">
                  <c:v>648</c:v>
                </c:pt>
                <c:pt idx="393">
                  <c:v>644</c:v>
                </c:pt>
                <c:pt idx="394">
                  <c:v>649</c:v>
                </c:pt>
                <c:pt idx="395">
                  <c:v>647</c:v>
                </c:pt>
                <c:pt idx="396">
                  <c:v>648</c:v>
                </c:pt>
                <c:pt idx="397">
                  <c:v>644</c:v>
                </c:pt>
                <c:pt idx="398">
                  <c:v>644</c:v>
                </c:pt>
                <c:pt idx="399">
                  <c:v>654</c:v>
                </c:pt>
                <c:pt idx="400">
                  <c:v>656</c:v>
                </c:pt>
                <c:pt idx="401">
                  <c:v>640</c:v>
                </c:pt>
                <c:pt idx="402">
                  <c:v>647</c:v>
                </c:pt>
                <c:pt idx="403">
                  <c:v>646</c:v>
                </c:pt>
                <c:pt idx="404">
                  <c:v>646</c:v>
                </c:pt>
                <c:pt idx="405">
                  <c:v>644</c:v>
                </c:pt>
                <c:pt idx="406">
                  <c:v>641</c:v>
                </c:pt>
                <c:pt idx="407">
                  <c:v>651</c:v>
                </c:pt>
                <c:pt idx="408">
                  <c:v>651</c:v>
                </c:pt>
                <c:pt idx="409">
                  <c:v>645</c:v>
                </c:pt>
                <c:pt idx="410">
                  <c:v>644</c:v>
                </c:pt>
                <c:pt idx="411">
                  <c:v>647</c:v>
                </c:pt>
                <c:pt idx="412">
                  <c:v>648</c:v>
                </c:pt>
                <c:pt idx="413">
                  <c:v>644</c:v>
                </c:pt>
                <c:pt idx="414">
                  <c:v>645</c:v>
                </c:pt>
                <c:pt idx="415">
                  <c:v>648</c:v>
                </c:pt>
                <c:pt idx="416">
                  <c:v>645</c:v>
                </c:pt>
                <c:pt idx="417">
                  <c:v>654</c:v>
                </c:pt>
                <c:pt idx="418">
                  <c:v>641</c:v>
                </c:pt>
                <c:pt idx="419">
                  <c:v>644</c:v>
                </c:pt>
                <c:pt idx="420">
                  <c:v>646</c:v>
                </c:pt>
                <c:pt idx="421">
                  <c:v>648</c:v>
                </c:pt>
                <c:pt idx="422">
                  <c:v>652</c:v>
                </c:pt>
                <c:pt idx="423">
                  <c:v>645</c:v>
                </c:pt>
                <c:pt idx="424">
                  <c:v>647</c:v>
                </c:pt>
                <c:pt idx="425">
                  <c:v>646</c:v>
                </c:pt>
                <c:pt idx="426">
                  <c:v>647</c:v>
                </c:pt>
                <c:pt idx="427">
                  <c:v>643</c:v>
                </c:pt>
                <c:pt idx="428">
                  <c:v>649</c:v>
                </c:pt>
                <c:pt idx="429">
                  <c:v>649</c:v>
                </c:pt>
                <c:pt idx="430">
                  <c:v>645</c:v>
                </c:pt>
                <c:pt idx="431">
                  <c:v>645</c:v>
                </c:pt>
                <c:pt idx="432">
                  <c:v>644</c:v>
                </c:pt>
                <c:pt idx="433">
                  <c:v>645</c:v>
                </c:pt>
                <c:pt idx="434">
                  <c:v>652</c:v>
                </c:pt>
                <c:pt idx="435">
                  <c:v>647</c:v>
                </c:pt>
                <c:pt idx="436">
                  <c:v>649</c:v>
                </c:pt>
                <c:pt idx="437">
                  <c:v>642</c:v>
                </c:pt>
                <c:pt idx="438">
                  <c:v>650</c:v>
                </c:pt>
                <c:pt idx="439">
                  <c:v>640</c:v>
                </c:pt>
                <c:pt idx="440">
                  <c:v>648</c:v>
                </c:pt>
                <c:pt idx="441">
                  <c:v>650</c:v>
                </c:pt>
                <c:pt idx="442">
                  <c:v>644</c:v>
                </c:pt>
                <c:pt idx="443">
                  <c:v>640</c:v>
                </c:pt>
                <c:pt idx="444">
                  <c:v>645</c:v>
                </c:pt>
                <c:pt idx="445">
                  <c:v>646</c:v>
                </c:pt>
                <c:pt idx="446">
                  <c:v>650</c:v>
                </c:pt>
                <c:pt idx="447">
                  <c:v>639</c:v>
                </c:pt>
                <c:pt idx="448">
                  <c:v>653</c:v>
                </c:pt>
                <c:pt idx="449">
                  <c:v>643</c:v>
                </c:pt>
                <c:pt idx="450">
                  <c:v>647</c:v>
                </c:pt>
                <c:pt idx="451">
                  <c:v>648</c:v>
                </c:pt>
                <c:pt idx="452">
                  <c:v>654</c:v>
                </c:pt>
                <c:pt idx="453">
                  <c:v>647</c:v>
                </c:pt>
                <c:pt idx="454">
                  <c:v>644</c:v>
                </c:pt>
                <c:pt idx="455">
                  <c:v>641</c:v>
                </c:pt>
                <c:pt idx="456">
                  <c:v>647</c:v>
                </c:pt>
                <c:pt idx="457">
                  <c:v>650</c:v>
                </c:pt>
                <c:pt idx="458">
                  <c:v>647</c:v>
                </c:pt>
                <c:pt idx="459">
                  <c:v>645</c:v>
                </c:pt>
                <c:pt idx="460">
                  <c:v>641</c:v>
                </c:pt>
                <c:pt idx="461">
                  <c:v>643</c:v>
                </c:pt>
                <c:pt idx="462">
                  <c:v>646</c:v>
                </c:pt>
                <c:pt idx="463">
                  <c:v>648</c:v>
                </c:pt>
                <c:pt idx="464">
                  <c:v>714</c:v>
                </c:pt>
                <c:pt idx="465">
                  <c:v>648</c:v>
                </c:pt>
                <c:pt idx="466">
                  <c:v>650</c:v>
                </c:pt>
                <c:pt idx="467">
                  <c:v>641</c:v>
                </c:pt>
                <c:pt idx="468">
                  <c:v>642</c:v>
                </c:pt>
                <c:pt idx="469">
                  <c:v>645</c:v>
                </c:pt>
                <c:pt idx="470">
                  <c:v>656</c:v>
                </c:pt>
                <c:pt idx="471">
                  <c:v>644</c:v>
                </c:pt>
                <c:pt idx="472">
                  <c:v>643</c:v>
                </c:pt>
                <c:pt idx="473">
                  <c:v>647</c:v>
                </c:pt>
                <c:pt idx="474">
                  <c:v>655</c:v>
                </c:pt>
                <c:pt idx="475">
                  <c:v>647</c:v>
                </c:pt>
                <c:pt idx="476">
                  <c:v>644</c:v>
                </c:pt>
                <c:pt idx="477">
                  <c:v>649</c:v>
                </c:pt>
                <c:pt idx="478">
                  <c:v>641</c:v>
                </c:pt>
                <c:pt idx="479">
                  <c:v>649</c:v>
                </c:pt>
                <c:pt idx="480">
                  <c:v>647</c:v>
                </c:pt>
                <c:pt idx="481">
                  <c:v>646</c:v>
                </c:pt>
                <c:pt idx="482">
                  <c:v>650</c:v>
                </c:pt>
                <c:pt idx="483">
                  <c:v>648</c:v>
                </c:pt>
                <c:pt idx="484">
                  <c:v>651</c:v>
                </c:pt>
                <c:pt idx="485">
                  <c:v>650</c:v>
                </c:pt>
                <c:pt idx="486">
                  <c:v>651</c:v>
                </c:pt>
                <c:pt idx="487">
                  <c:v>657</c:v>
                </c:pt>
                <c:pt idx="488">
                  <c:v>642</c:v>
                </c:pt>
                <c:pt idx="489">
                  <c:v>651</c:v>
                </c:pt>
                <c:pt idx="490">
                  <c:v>648</c:v>
                </c:pt>
                <c:pt idx="491">
                  <c:v>647</c:v>
                </c:pt>
                <c:pt idx="492">
                  <c:v>650</c:v>
                </c:pt>
                <c:pt idx="493">
                  <c:v>648</c:v>
                </c:pt>
                <c:pt idx="494">
                  <c:v>642</c:v>
                </c:pt>
                <c:pt idx="495">
                  <c:v>650</c:v>
                </c:pt>
                <c:pt idx="496">
                  <c:v>651</c:v>
                </c:pt>
                <c:pt idx="497">
                  <c:v>650</c:v>
                </c:pt>
                <c:pt idx="498">
                  <c:v>648</c:v>
                </c:pt>
                <c:pt idx="499">
                  <c:v>646</c:v>
                </c:pt>
              </c:numCache>
            </c:numRef>
          </c:yVal>
          <c:smooth val="1"/>
          <c:extLst>
            <c:ext xmlns:c16="http://schemas.microsoft.com/office/drawing/2014/chart" uri="{C3380CC4-5D6E-409C-BE32-E72D297353CC}">
              <c16:uniqueId val="{00000001-3808-43ED-8156-E8ECD3496158}"/>
            </c:ext>
          </c:extLst>
        </c:ser>
        <c:dLbls>
          <c:showLegendKey val="0"/>
          <c:showVal val="0"/>
          <c:showCatName val="0"/>
          <c:showSerName val="0"/>
          <c:showPercent val="0"/>
          <c:showBubbleSize val="0"/>
        </c:dLbls>
        <c:axId val="1314283648"/>
        <c:axId val="1307471280"/>
      </c:scatterChart>
      <c:valAx>
        <c:axId val="1314283648"/>
        <c:scaling>
          <c:orientation val="minMax"/>
          <c:max val="500"/>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07471280"/>
        <c:crosses val="autoZero"/>
        <c:crossBetween val="midCat"/>
        <c:majorUnit val="25"/>
      </c:valAx>
      <c:valAx>
        <c:axId val="1307471280"/>
        <c:scaling>
          <c:orientation val="minMax"/>
          <c:max val="850"/>
          <c:min val="6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(in MS)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14283648"/>
        <c:crosses val="autoZero"/>
        <c:crossBetween val="midCat"/>
        <c:majorUnit val="25"/>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quickSortData!$B$1</c:f>
              <c:strCache>
                <c:ptCount val="1"/>
                <c:pt idx="0">
                  <c:v>CppExcTime</c:v>
                </c:pt>
              </c:strCache>
            </c:strRef>
          </c:tx>
          <c:spPr>
            <a:ln w="9525" cap="rnd">
              <a:solidFill>
                <a:schemeClr val="tx1"/>
              </a:solidFill>
              <a:round/>
            </a:ln>
            <a:effectLst>
              <a:outerShdw blurRad="57150" dist="19050" dir="5400000" algn="ctr" rotWithShape="0">
                <a:srgbClr val="000000">
                  <a:alpha val="63000"/>
                </a:srgbClr>
              </a:outerShdw>
            </a:effectLst>
          </c:spPr>
          <c:marker>
            <c:symbol val="none"/>
          </c:marker>
          <c:xVal>
            <c:numRef>
              <c:f>quickSortData!$A$2:$A$501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quickSortData!$B$2:$B$501</c:f>
              <c:numCache>
                <c:formatCode>General</c:formatCode>
                <c:ptCount val="500"/>
                <c:pt idx="0">
                  <c:v>644</c:v>
                </c:pt>
                <c:pt idx="1">
                  <c:v>648</c:v>
                </c:pt>
                <c:pt idx="2">
                  <c:v>649</c:v>
                </c:pt>
                <c:pt idx="3">
                  <c:v>651</c:v>
                </c:pt>
                <c:pt idx="4">
                  <c:v>648</c:v>
                </c:pt>
                <c:pt idx="5">
                  <c:v>643</c:v>
                </c:pt>
                <c:pt idx="6">
                  <c:v>647</c:v>
                </c:pt>
                <c:pt idx="7">
                  <c:v>646</c:v>
                </c:pt>
                <c:pt idx="8">
                  <c:v>652</c:v>
                </c:pt>
                <c:pt idx="9">
                  <c:v>645</c:v>
                </c:pt>
                <c:pt idx="10">
                  <c:v>641</c:v>
                </c:pt>
                <c:pt idx="11">
                  <c:v>653</c:v>
                </c:pt>
                <c:pt idx="12">
                  <c:v>647</c:v>
                </c:pt>
                <c:pt idx="13">
                  <c:v>648</c:v>
                </c:pt>
                <c:pt idx="14">
                  <c:v>648</c:v>
                </c:pt>
                <c:pt idx="15">
                  <c:v>644</c:v>
                </c:pt>
                <c:pt idx="16">
                  <c:v>647</c:v>
                </c:pt>
                <c:pt idx="17">
                  <c:v>648</c:v>
                </c:pt>
                <c:pt idx="18">
                  <c:v>645</c:v>
                </c:pt>
                <c:pt idx="19">
                  <c:v>650</c:v>
                </c:pt>
                <c:pt idx="20">
                  <c:v>648</c:v>
                </c:pt>
                <c:pt idx="21">
                  <c:v>644</c:v>
                </c:pt>
                <c:pt idx="22">
                  <c:v>646</c:v>
                </c:pt>
                <c:pt idx="23">
                  <c:v>645</c:v>
                </c:pt>
                <c:pt idx="24">
                  <c:v>644</c:v>
                </c:pt>
                <c:pt idx="25">
                  <c:v>641</c:v>
                </c:pt>
                <c:pt idx="26">
                  <c:v>643</c:v>
                </c:pt>
                <c:pt idx="27">
                  <c:v>643</c:v>
                </c:pt>
                <c:pt idx="28">
                  <c:v>647</c:v>
                </c:pt>
                <c:pt idx="29">
                  <c:v>647</c:v>
                </c:pt>
                <c:pt idx="30">
                  <c:v>646</c:v>
                </c:pt>
                <c:pt idx="31">
                  <c:v>640</c:v>
                </c:pt>
                <c:pt idx="32">
                  <c:v>648</c:v>
                </c:pt>
                <c:pt idx="33">
                  <c:v>642</c:v>
                </c:pt>
                <c:pt idx="34">
                  <c:v>649</c:v>
                </c:pt>
                <c:pt idx="35">
                  <c:v>645</c:v>
                </c:pt>
                <c:pt idx="36">
                  <c:v>649</c:v>
                </c:pt>
                <c:pt idx="37">
                  <c:v>651</c:v>
                </c:pt>
                <c:pt idx="38">
                  <c:v>651</c:v>
                </c:pt>
                <c:pt idx="39">
                  <c:v>642</c:v>
                </c:pt>
                <c:pt idx="40">
                  <c:v>649</c:v>
                </c:pt>
                <c:pt idx="41">
                  <c:v>645</c:v>
                </c:pt>
                <c:pt idx="42">
                  <c:v>649</c:v>
                </c:pt>
                <c:pt idx="43">
                  <c:v>652</c:v>
                </c:pt>
                <c:pt idx="44">
                  <c:v>643</c:v>
                </c:pt>
                <c:pt idx="45">
                  <c:v>645</c:v>
                </c:pt>
                <c:pt idx="46">
                  <c:v>652</c:v>
                </c:pt>
                <c:pt idx="47">
                  <c:v>650</c:v>
                </c:pt>
                <c:pt idx="48">
                  <c:v>647</c:v>
                </c:pt>
                <c:pt idx="49">
                  <c:v>649</c:v>
                </c:pt>
                <c:pt idx="50">
                  <c:v>645</c:v>
                </c:pt>
                <c:pt idx="51">
                  <c:v>647</c:v>
                </c:pt>
                <c:pt idx="52">
                  <c:v>645</c:v>
                </c:pt>
                <c:pt idx="53">
                  <c:v>642</c:v>
                </c:pt>
                <c:pt idx="54">
                  <c:v>651</c:v>
                </c:pt>
                <c:pt idx="55">
                  <c:v>648</c:v>
                </c:pt>
                <c:pt idx="56">
                  <c:v>645</c:v>
                </c:pt>
                <c:pt idx="57">
                  <c:v>643</c:v>
                </c:pt>
                <c:pt idx="58">
                  <c:v>642</c:v>
                </c:pt>
                <c:pt idx="59">
                  <c:v>646</c:v>
                </c:pt>
                <c:pt idx="60">
                  <c:v>649</c:v>
                </c:pt>
                <c:pt idx="61">
                  <c:v>646</c:v>
                </c:pt>
                <c:pt idx="62">
                  <c:v>644</c:v>
                </c:pt>
                <c:pt idx="63">
                  <c:v>645</c:v>
                </c:pt>
                <c:pt idx="64">
                  <c:v>644</c:v>
                </c:pt>
                <c:pt idx="65">
                  <c:v>647</c:v>
                </c:pt>
                <c:pt idx="66">
                  <c:v>656</c:v>
                </c:pt>
                <c:pt idx="67">
                  <c:v>644</c:v>
                </c:pt>
                <c:pt idx="68">
                  <c:v>649</c:v>
                </c:pt>
                <c:pt idx="69">
                  <c:v>643</c:v>
                </c:pt>
                <c:pt idx="70">
                  <c:v>650</c:v>
                </c:pt>
                <c:pt idx="71">
                  <c:v>645</c:v>
                </c:pt>
                <c:pt idx="72">
                  <c:v>641</c:v>
                </c:pt>
                <c:pt idx="73">
                  <c:v>657</c:v>
                </c:pt>
                <c:pt idx="74">
                  <c:v>642</c:v>
                </c:pt>
                <c:pt idx="75">
                  <c:v>648</c:v>
                </c:pt>
                <c:pt idx="76">
                  <c:v>645</c:v>
                </c:pt>
                <c:pt idx="77">
                  <c:v>650</c:v>
                </c:pt>
                <c:pt idx="78">
                  <c:v>643</c:v>
                </c:pt>
                <c:pt idx="79">
                  <c:v>647</c:v>
                </c:pt>
                <c:pt idx="80">
                  <c:v>650</c:v>
                </c:pt>
                <c:pt idx="81">
                  <c:v>652</c:v>
                </c:pt>
                <c:pt idx="82">
                  <c:v>643</c:v>
                </c:pt>
                <c:pt idx="83">
                  <c:v>645</c:v>
                </c:pt>
                <c:pt idx="84">
                  <c:v>654</c:v>
                </c:pt>
                <c:pt idx="85">
                  <c:v>649</c:v>
                </c:pt>
                <c:pt idx="86">
                  <c:v>645</c:v>
                </c:pt>
                <c:pt idx="87">
                  <c:v>652</c:v>
                </c:pt>
                <c:pt idx="88">
                  <c:v>648</c:v>
                </c:pt>
                <c:pt idx="89">
                  <c:v>645</c:v>
                </c:pt>
                <c:pt idx="90">
                  <c:v>651</c:v>
                </c:pt>
                <c:pt idx="91">
                  <c:v>648</c:v>
                </c:pt>
                <c:pt idx="92">
                  <c:v>646</c:v>
                </c:pt>
                <c:pt idx="93">
                  <c:v>644</c:v>
                </c:pt>
                <c:pt idx="94">
                  <c:v>650</c:v>
                </c:pt>
                <c:pt idx="95">
                  <c:v>641</c:v>
                </c:pt>
                <c:pt idx="96">
                  <c:v>652</c:v>
                </c:pt>
                <c:pt idx="97">
                  <c:v>645</c:v>
                </c:pt>
                <c:pt idx="98">
                  <c:v>650</c:v>
                </c:pt>
                <c:pt idx="99">
                  <c:v>643</c:v>
                </c:pt>
                <c:pt idx="100">
                  <c:v>642</c:v>
                </c:pt>
                <c:pt idx="101">
                  <c:v>652</c:v>
                </c:pt>
                <c:pt idx="102">
                  <c:v>644</c:v>
                </c:pt>
                <c:pt idx="103">
                  <c:v>647</c:v>
                </c:pt>
                <c:pt idx="104">
                  <c:v>648</c:v>
                </c:pt>
                <c:pt idx="105">
                  <c:v>647</c:v>
                </c:pt>
                <c:pt idx="106">
                  <c:v>650</c:v>
                </c:pt>
                <c:pt idx="107">
                  <c:v>640</c:v>
                </c:pt>
                <c:pt idx="108">
                  <c:v>645</c:v>
                </c:pt>
                <c:pt idx="109">
                  <c:v>646</c:v>
                </c:pt>
                <c:pt idx="110">
                  <c:v>643</c:v>
                </c:pt>
                <c:pt idx="111">
                  <c:v>648</c:v>
                </c:pt>
                <c:pt idx="112">
                  <c:v>644</c:v>
                </c:pt>
                <c:pt idx="113">
                  <c:v>643</c:v>
                </c:pt>
                <c:pt idx="114">
                  <c:v>640</c:v>
                </c:pt>
                <c:pt idx="115">
                  <c:v>646</c:v>
                </c:pt>
                <c:pt idx="116">
                  <c:v>647</c:v>
                </c:pt>
                <c:pt idx="117">
                  <c:v>644</c:v>
                </c:pt>
                <c:pt idx="118">
                  <c:v>647</c:v>
                </c:pt>
                <c:pt idx="119">
                  <c:v>645</c:v>
                </c:pt>
                <c:pt idx="120">
                  <c:v>643</c:v>
                </c:pt>
                <c:pt idx="121">
                  <c:v>647</c:v>
                </c:pt>
                <c:pt idx="122">
                  <c:v>657</c:v>
                </c:pt>
                <c:pt idx="123">
                  <c:v>649</c:v>
                </c:pt>
                <c:pt idx="124">
                  <c:v>645</c:v>
                </c:pt>
                <c:pt idx="125">
                  <c:v>646</c:v>
                </c:pt>
                <c:pt idx="126">
                  <c:v>650</c:v>
                </c:pt>
                <c:pt idx="127">
                  <c:v>642</c:v>
                </c:pt>
                <c:pt idx="128">
                  <c:v>639</c:v>
                </c:pt>
                <c:pt idx="129">
                  <c:v>646</c:v>
                </c:pt>
                <c:pt idx="130">
                  <c:v>647</c:v>
                </c:pt>
                <c:pt idx="131">
                  <c:v>649</c:v>
                </c:pt>
                <c:pt idx="132">
                  <c:v>643</c:v>
                </c:pt>
                <c:pt idx="133">
                  <c:v>645</c:v>
                </c:pt>
                <c:pt idx="134">
                  <c:v>645</c:v>
                </c:pt>
                <c:pt idx="135">
                  <c:v>647</c:v>
                </c:pt>
                <c:pt idx="136">
                  <c:v>647</c:v>
                </c:pt>
                <c:pt idx="137">
                  <c:v>650</c:v>
                </c:pt>
                <c:pt idx="138">
                  <c:v>648</c:v>
                </c:pt>
                <c:pt idx="139">
                  <c:v>651</c:v>
                </c:pt>
                <c:pt idx="140">
                  <c:v>651</c:v>
                </c:pt>
                <c:pt idx="141">
                  <c:v>643</c:v>
                </c:pt>
                <c:pt idx="142">
                  <c:v>649</c:v>
                </c:pt>
                <c:pt idx="143">
                  <c:v>646</c:v>
                </c:pt>
                <c:pt idx="144">
                  <c:v>646</c:v>
                </c:pt>
                <c:pt idx="145">
                  <c:v>647</c:v>
                </c:pt>
                <c:pt idx="146">
                  <c:v>649</c:v>
                </c:pt>
                <c:pt idx="147">
                  <c:v>653</c:v>
                </c:pt>
                <c:pt idx="148">
                  <c:v>646</c:v>
                </c:pt>
                <c:pt idx="149">
                  <c:v>650</c:v>
                </c:pt>
                <c:pt idx="150">
                  <c:v>647</c:v>
                </c:pt>
                <c:pt idx="151">
                  <c:v>649</c:v>
                </c:pt>
                <c:pt idx="152">
                  <c:v>641</c:v>
                </c:pt>
                <c:pt idx="153">
                  <c:v>646</c:v>
                </c:pt>
                <c:pt idx="154">
                  <c:v>644</c:v>
                </c:pt>
                <c:pt idx="155">
                  <c:v>648</c:v>
                </c:pt>
                <c:pt idx="156">
                  <c:v>650</c:v>
                </c:pt>
                <c:pt idx="157">
                  <c:v>652</c:v>
                </c:pt>
                <c:pt idx="158">
                  <c:v>645</c:v>
                </c:pt>
                <c:pt idx="159">
                  <c:v>640</c:v>
                </c:pt>
                <c:pt idx="160">
                  <c:v>643</c:v>
                </c:pt>
                <c:pt idx="161">
                  <c:v>646</c:v>
                </c:pt>
                <c:pt idx="162">
                  <c:v>639</c:v>
                </c:pt>
                <c:pt idx="163">
                  <c:v>649</c:v>
                </c:pt>
                <c:pt idx="164">
                  <c:v>646</c:v>
                </c:pt>
                <c:pt idx="165">
                  <c:v>647</c:v>
                </c:pt>
                <c:pt idx="166">
                  <c:v>646</c:v>
                </c:pt>
                <c:pt idx="167">
                  <c:v>642</c:v>
                </c:pt>
                <c:pt idx="168">
                  <c:v>646</c:v>
                </c:pt>
                <c:pt idx="169">
                  <c:v>645</c:v>
                </c:pt>
                <c:pt idx="170">
                  <c:v>647</c:v>
                </c:pt>
                <c:pt idx="171">
                  <c:v>645</c:v>
                </c:pt>
                <c:pt idx="172">
                  <c:v>647</c:v>
                </c:pt>
                <c:pt idx="173">
                  <c:v>644</c:v>
                </c:pt>
                <c:pt idx="174">
                  <c:v>646</c:v>
                </c:pt>
                <c:pt idx="175">
                  <c:v>650</c:v>
                </c:pt>
                <c:pt idx="176">
                  <c:v>644</c:v>
                </c:pt>
                <c:pt idx="177">
                  <c:v>645</c:v>
                </c:pt>
                <c:pt idx="178">
                  <c:v>644</c:v>
                </c:pt>
                <c:pt idx="179">
                  <c:v>648</c:v>
                </c:pt>
                <c:pt idx="180">
                  <c:v>645</c:v>
                </c:pt>
                <c:pt idx="181">
                  <c:v>651</c:v>
                </c:pt>
                <c:pt idx="182">
                  <c:v>650</c:v>
                </c:pt>
                <c:pt idx="183">
                  <c:v>650</c:v>
                </c:pt>
                <c:pt idx="184">
                  <c:v>649</c:v>
                </c:pt>
                <c:pt idx="185">
                  <c:v>645</c:v>
                </c:pt>
                <c:pt idx="186">
                  <c:v>645</c:v>
                </c:pt>
                <c:pt idx="187">
                  <c:v>640</c:v>
                </c:pt>
                <c:pt idx="188">
                  <c:v>645</c:v>
                </c:pt>
                <c:pt idx="189">
                  <c:v>645</c:v>
                </c:pt>
                <c:pt idx="190">
                  <c:v>642</c:v>
                </c:pt>
                <c:pt idx="191">
                  <c:v>647</c:v>
                </c:pt>
                <c:pt idx="192">
                  <c:v>652</c:v>
                </c:pt>
                <c:pt idx="193">
                  <c:v>648</c:v>
                </c:pt>
                <c:pt idx="194">
                  <c:v>647</c:v>
                </c:pt>
                <c:pt idx="195">
                  <c:v>648</c:v>
                </c:pt>
                <c:pt idx="196">
                  <c:v>653</c:v>
                </c:pt>
                <c:pt idx="197">
                  <c:v>642</c:v>
                </c:pt>
                <c:pt idx="198">
                  <c:v>646</c:v>
                </c:pt>
                <c:pt idx="199">
                  <c:v>645</c:v>
                </c:pt>
                <c:pt idx="200">
                  <c:v>646</c:v>
                </c:pt>
                <c:pt idx="201">
                  <c:v>643</c:v>
                </c:pt>
                <c:pt idx="202">
                  <c:v>647</c:v>
                </c:pt>
                <c:pt idx="203">
                  <c:v>646</c:v>
                </c:pt>
                <c:pt idx="204">
                  <c:v>643</c:v>
                </c:pt>
                <c:pt idx="205">
                  <c:v>643</c:v>
                </c:pt>
                <c:pt idx="206">
                  <c:v>653</c:v>
                </c:pt>
                <c:pt idx="207">
                  <c:v>646</c:v>
                </c:pt>
                <c:pt idx="208">
                  <c:v>639</c:v>
                </c:pt>
                <c:pt idx="209">
                  <c:v>645</c:v>
                </c:pt>
                <c:pt idx="210">
                  <c:v>644</c:v>
                </c:pt>
                <c:pt idx="211">
                  <c:v>648</c:v>
                </c:pt>
                <c:pt idx="212">
                  <c:v>643</c:v>
                </c:pt>
                <c:pt idx="213">
                  <c:v>642</c:v>
                </c:pt>
                <c:pt idx="214">
                  <c:v>647</c:v>
                </c:pt>
                <c:pt idx="215">
                  <c:v>650</c:v>
                </c:pt>
                <c:pt idx="216">
                  <c:v>647</c:v>
                </c:pt>
                <c:pt idx="217">
                  <c:v>646</c:v>
                </c:pt>
                <c:pt idx="218">
                  <c:v>644</c:v>
                </c:pt>
                <c:pt idx="219">
                  <c:v>646</c:v>
                </c:pt>
                <c:pt idx="220">
                  <c:v>649</c:v>
                </c:pt>
                <c:pt idx="221">
                  <c:v>648</c:v>
                </c:pt>
                <c:pt idx="222">
                  <c:v>642</c:v>
                </c:pt>
                <c:pt idx="223">
                  <c:v>650</c:v>
                </c:pt>
                <c:pt idx="224">
                  <c:v>643</c:v>
                </c:pt>
                <c:pt idx="225">
                  <c:v>643</c:v>
                </c:pt>
                <c:pt idx="226">
                  <c:v>647</c:v>
                </c:pt>
                <c:pt idx="227">
                  <c:v>665</c:v>
                </c:pt>
                <c:pt idx="228">
                  <c:v>650</c:v>
                </c:pt>
                <c:pt idx="229">
                  <c:v>648</c:v>
                </c:pt>
                <c:pt idx="230">
                  <c:v>646</c:v>
                </c:pt>
                <c:pt idx="231">
                  <c:v>642</c:v>
                </c:pt>
                <c:pt idx="232">
                  <c:v>640</c:v>
                </c:pt>
                <c:pt idx="233">
                  <c:v>644</c:v>
                </c:pt>
                <c:pt idx="234">
                  <c:v>652</c:v>
                </c:pt>
                <c:pt idx="235">
                  <c:v>647</c:v>
                </c:pt>
                <c:pt idx="236">
                  <c:v>646</c:v>
                </c:pt>
                <c:pt idx="237">
                  <c:v>650</c:v>
                </c:pt>
                <c:pt idx="238">
                  <c:v>646</c:v>
                </c:pt>
                <c:pt idx="239">
                  <c:v>642</c:v>
                </c:pt>
                <c:pt idx="240">
                  <c:v>648</c:v>
                </c:pt>
                <c:pt idx="241">
                  <c:v>649</c:v>
                </c:pt>
                <c:pt idx="242">
                  <c:v>644</c:v>
                </c:pt>
                <c:pt idx="243">
                  <c:v>647</c:v>
                </c:pt>
                <c:pt idx="244">
                  <c:v>640</c:v>
                </c:pt>
                <c:pt idx="245">
                  <c:v>653</c:v>
                </c:pt>
                <c:pt idx="246">
                  <c:v>641</c:v>
                </c:pt>
                <c:pt idx="247">
                  <c:v>651</c:v>
                </c:pt>
                <c:pt idx="248">
                  <c:v>645</c:v>
                </c:pt>
                <c:pt idx="249">
                  <c:v>643</c:v>
                </c:pt>
                <c:pt idx="250">
                  <c:v>646</c:v>
                </c:pt>
                <c:pt idx="251">
                  <c:v>646</c:v>
                </c:pt>
                <c:pt idx="252">
                  <c:v>639</c:v>
                </c:pt>
                <c:pt idx="253">
                  <c:v>647</c:v>
                </c:pt>
                <c:pt idx="254">
                  <c:v>644</c:v>
                </c:pt>
                <c:pt idx="255">
                  <c:v>642</c:v>
                </c:pt>
                <c:pt idx="256">
                  <c:v>645</c:v>
                </c:pt>
                <c:pt idx="257">
                  <c:v>647</c:v>
                </c:pt>
                <c:pt idx="258">
                  <c:v>641</c:v>
                </c:pt>
                <c:pt idx="259">
                  <c:v>637</c:v>
                </c:pt>
                <c:pt idx="260">
                  <c:v>647</c:v>
                </c:pt>
                <c:pt idx="261">
                  <c:v>648</c:v>
                </c:pt>
                <c:pt idx="262">
                  <c:v>646</c:v>
                </c:pt>
                <c:pt idx="263">
                  <c:v>641</c:v>
                </c:pt>
                <c:pt idx="264">
                  <c:v>651</c:v>
                </c:pt>
                <c:pt idx="265">
                  <c:v>640</c:v>
                </c:pt>
                <c:pt idx="266">
                  <c:v>646</c:v>
                </c:pt>
                <c:pt idx="267">
                  <c:v>648</c:v>
                </c:pt>
                <c:pt idx="268">
                  <c:v>647</c:v>
                </c:pt>
                <c:pt idx="269">
                  <c:v>642</c:v>
                </c:pt>
                <c:pt idx="270">
                  <c:v>647</c:v>
                </c:pt>
                <c:pt idx="271">
                  <c:v>647</c:v>
                </c:pt>
                <c:pt idx="272">
                  <c:v>651</c:v>
                </c:pt>
                <c:pt idx="273">
                  <c:v>646</c:v>
                </c:pt>
                <c:pt idx="274">
                  <c:v>645</c:v>
                </c:pt>
                <c:pt idx="275">
                  <c:v>640</c:v>
                </c:pt>
                <c:pt idx="276">
                  <c:v>645</c:v>
                </c:pt>
                <c:pt idx="277">
                  <c:v>646</c:v>
                </c:pt>
                <c:pt idx="278">
                  <c:v>641</c:v>
                </c:pt>
                <c:pt idx="279">
                  <c:v>648</c:v>
                </c:pt>
                <c:pt idx="280">
                  <c:v>641</c:v>
                </c:pt>
                <c:pt idx="281">
                  <c:v>645</c:v>
                </c:pt>
                <c:pt idx="282">
                  <c:v>649</c:v>
                </c:pt>
                <c:pt idx="283">
                  <c:v>646</c:v>
                </c:pt>
                <c:pt idx="284">
                  <c:v>648</c:v>
                </c:pt>
                <c:pt idx="285">
                  <c:v>643</c:v>
                </c:pt>
                <c:pt idx="286">
                  <c:v>650</c:v>
                </c:pt>
                <c:pt idx="287">
                  <c:v>642</c:v>
                </c:pt>
                <c:pt idx="288">
                  <c:v>644</c:v>
                </c:pt>
                <c:pt idx="289">
                  <c:v>643</c:v>
                </c:pt>
                <c:pt idx="290">
                  <c:v>642</c:v>
                </c:pt>
                <c:pt idx="291">
                  <c:v>647</c:v>
                </c:pt>
                <c:pt idx="292">
                  <c:v>644</c:v>
                </c:pt>
                <c:pt idx="293">
                  <c:v>652</c:v>
                </c:pt>
                <c:pt idx="294">
                  <c:v>647</c:v>
                </c:pt>
                <c:pt idx="295">
                  <c:v>641</c:v>
                </c:pt>
                <c:pt idx="296">
                  <c:v>644</c:v>
                </c:pt>
                <c:pt idx="297">
                  <c:v>646</c:v>
                </c:pt>
                <c:pt idx="298">
                  <c:v>643</c:v>
                </c:pt>
                <c:pt idx="299">
                  <c:v>637</c:v>
                </c:pt>
                <c:pt idx="300">
                  <c:v>647</c:v>
                </c:pt>
                <c:pt idx="301">
                  <c:v>644</c:v>
                </c:pt>
                <c:pt idx="302">
                  <c:v>649</c:v>
                </c:pt>
                <c:pt idx="303">
                  <c:v>640</c:v>
                </c:pt>
                <c:pt idx="304">
                  <c:v>645</c:v>
                </c:pt>
                <c:pt idx="305">
                  <c:v>646</c:v>
                </c:pt>
                <c:pt idx="306">
                  <c:v>649</c:v>
                </c:pt>
                <c:pt idx="307">
                  <c:v>645</c:v>
                </c:pt>
                <c:pt idx="308">
                  <c:v>645</c:v>
                </c:pt>
                <c:pt idx="309">
                  <c:v>649</c:v>
                </c:pt>
                <c:pt idx="310">
                  <c:v>645</c:v>
                </c:pt>
                <c:pt idx="311">
                  <c:v>645</c:v>
                </c:pt>
                <c:pt idx="312">
                  <c:v>646</c:v>
                </c:pt>
                <c:pt idx="313">
                  <c:v>644</c:v>
                </c:pt>
                <c:pt idx="314">
                  <c:v>648</c:v>
                </c:pt>
                <c:pt idx="315">
                  <c:v>645</c:v>
                </c:pt>
                <c:pt idx="316">
                  <c:v>649</c:v>
                </c:pt>
                <c:pt idx="317">
                  <c:v>649</c:v>
                </c:pt>
                <c:pt idx="318">
                  <c:v>646</c:v>
                </c:pt>
                <c:pt idx="319">
                  <c:v>645</c:v>
                </c:pt>
                <c:pt idx="320">
                  <c:v>644</c:v>
                </c:pt>
                <c:pt idx="321">
                  <c:v>644</c:v>
                </c:pt>
                <c:pt idx="322">
                  <c:v>641</c:v>
                </c:pt>
                <c:pt idx="323">
                  <c:v>644</c:v>
                </c:pt>
                <c:pt idx="324">
                  <c:v>645</c:v>
                </c:pt>
                <c:pt idx="325">
                  <c:v>641</c:v>
                </c:pt>
                <c:pt idx="326">
                  <c:v>645</c:v>
                </c:pt>
                <c:pt idx="327">
                  <c:v>648</c:v>
                </c:pt>
                <c:pt idx="328">
                  <c:v>647</c:v>
                </c:pt>
                <c:pt idx="329">
                  <c:v>647</c:v>
                </c:pt>
                <c:pt idx="330">
                  <c:v>644</c:v>
                </c:pt>
                <c:pt idx="331">
                  <c:v>652</c:v>
                </c:pt>
                <c:pt idx="332">
                  <c:v>649</c:v>
                </c:pt>
                <c:pt idx="333">
                  <c:v>655</c:v>
                </c:pt>
                <c:pt idx="334">
                  <c:v>652</c:v>
                </c:pt>
                <c:pt idx="335">
                  <c:v>647</c:v>
                </c:pt>
                <c:pt idx="336">
                  <c:v>644</c:v>
                </c:pt>
                <c:pt idx="337">
                  <c:v>659</c:v>
                </c:pt>
                <c:pt idx="338">
                  <c:v>645</c:v>
                </c:pt>
                <c:pt idx="339">
                  <c:v>646</c:v>
                </c:pt>
                <c:pt idx="340">
                  <c:v>651</c:v>
                </c:pt>
                <c:pt idx="341">
                  <c:v>644</c:v>
                </c:pt>
                <c:pt idx="342">
                  <c:v>646</c:v>
                </c:pt>
                <c:pt idx="343">
                  <c:v>645</c:v>
                </c:pt>
                <c:pt idx="344">
                  <c:v>647</c:v>
                </c:pt>
                <c:pt idx="345">
                  <c:v>645</c:v>
                </c:pt>
                <c:pt idx="346">
                  <c:v>646</c:v>
                </c:pt>
                <c:pt idx="347">
                  <c:v>644</c:v>
                </c:pt>
                <c:pt idx="348">
                  <c:v>648</c:v>
                </c:pt>
                <c:pt idx="349">
                  <c:v>647</c:v>
                </c:pt>
                <c:pt idx="350">
                  <c:v>644</c:v>
                </c:pt>
                <c:pt idx="351">
                  <c:v>648</c:v>
                </c:pt>
                <c:pt idx="352">
                  <c:v>656</c:v>
                </c:pt>
                <c:pt idx="353">
                  <c:v>644</c:v>
                </c:pt>
                <c:pt idx="354">
                  <c:v>645</c:v>
                </c:pt>
                <c:pt idx="355">
                  <c:v>653</c:v>
                </c:pt>
                <c:pt idx="356">
                  <c:v>645</c:v>
                </c:pt>
                <c:pt idx="357">
                  <c:v>644</c:v>
                </c:pt>
                <c:pt idx="358">
                  <c:v>643</c:v>
                </c:pt>
                <c:pt idx="359">
                  <c:v>648</c:v>
                </c:pt>
                <c:pt idx="360">
                  <c:v>649</c:v>
                </c:pt>
                <c:pt idx="361">
                  <c:v>645</c:v>
                </c:pt>
                <c:pt idx="362">
                  <c:v>649</c:v>
                </c:pt>
                <c:pt idx="363">
                  <c:v>639</c:v>
                </c:pt>
                <c:pt idx="364">
                  <c:v>644</c:v>
                </c:pt>
                <c:pt idx="365">
                  <c:v>640</c:v>
                </c:pt>
                <c:pt idx="366">
                  <c:v>651</c:v>
                </c:pt>
                <c:pt idx="367">
                  <c:v>647</c:v>
                </c:pt>
                <c:pt idx="368">
                  <c:v>648</c:v>
                </c:pt>
                <c:pt idx="369">
                  <c:v>643</c:v>
                </c:pt>
                <c:pt idx="370">
                  <c:v>652</c:v>
                </c:pt>
                <c:pt idx="371">
                  <c:v>654</c:v>
                </c:pt>
                <c:pt idx="372">
                  <c:v>648</c:v>
                </c:pt>
                <c:pt idx="373">
                  <c:v>644</c:v>
                </c:pt>
                <c:pt idx="374">
                  <c:v>647</c:v>
                </c:pt>
                <c:pt idx="375">
                  <c:v>644</c:v>
                </c:pt>
                <c:pt idx="376">
                  <c:v>644</c:v>
                </c:pt>
                <c:pt idx="377">
                  <c:v>650</c:v>
                </c:pt>
                <c:pt idx="378">
                  <c:v>638</c:v>
                </c:pt>
                <c:pt idx="379">
                  <c:v>646</c:v>
                </c:pt>
                <c:pt idx="380">
                  <c:v>650</c:v>
                </c:pt>
                <c:pt idx="381">
                  <c:v>647</c:v>
                </c:pt>
                <c:pt idx="382">
                  <c:v>645</c:v>
                </c:pt>
                <c:pt idx="383">
                  <c:v>653</c:v>
                </c:pt>
                <c:pt idx="384">
                  <c:v>646</c:v>
                </c:pt>
                <c:pt idx="385">
                  <c:v>642</c:v>
                </c:pt>
                <c:pt idx="386">
                  <c:v>642</c:v>
                </c:pt>
                <c:pt idx="387">
                  <c:v>646</c:v>
                </c:pt>
                <c:pt idx="388">
                  <c:v>651</c:v>
                </c:pt>
                <c:pt idx="389">
                  <c:v>645</c:v>
                </c:pt>
                <c:pt idx="390">
                  <c:v>649</c:v>
                </c:pt>
                <c:pt idx="391">
                  <c:v>646</c:v>
                </c:pt>
                <c:pt idx="392">
                  <c:v>644</c:v>
                </c:pt>
                <c:pt idx="393">
                  <c:v>650</c:v>
                </c:pt>
                <c:pt idx="394">
                  <c:v>642</c:v>
                </c:pt>
                <c:pt idx="395">
                  <c:v>642</c:v>
                </c:pt>
                <c:pt idx="396">
                  <c:v>642</c:v>
                </c:pt>
                <c:pt idx="397">
                  <c:v>645</c:v>
                </c:pt>
                <c:pt idx="398">
                  <c:v>643</c:v>
                </c:pt>
                <c:pt idx="399">
                  <c:v>645</c:v>
                </c:pt>
                <c:pt idx="400">
                  <c:v>650</c:v>
                </c:pt>
                <c:pt idx="401">
                  <c:v>641</c:v>
                </c:pt>
                <c:pt idx="402">
                  <c:v>642</c:v>
                </c:pt>
                <c:pt idx="403">
                  <c:v>647</c:v>
                </c:pt>
                <c:pt idx="404">
                  <c:v>643</c:v>
                </c:pt>
                <c:pt idx="405">
                  <c:v>645</c:v>
                </c:pt>
                <c:pt idx="406">
                  <c:v>647</c:v>
                </c:pt>
                <c:pt idx="407">
                  <c:v>650</c:v>
                </c:pt>
                <c:pt idx="408">
                  <c:v>647</c:v>
                </c:pt>
                <c:pt idx="409">
                  <c:v>654</c:v>
                </c:pt>
                <c:pt idx="410">
                  <c:v>651</c:v>
                </c:pt>
                <c:pt idx="411">
                  <c:v>646</c:v>
                </c:pt>
                <c:pt idx="412">
                  <c:v>639</c:v>
                </c:pt>
                <c:pt idx="413">
                  <c:v>649</c:v>
                </c:pt>
                <c:pt idx="414">
                  <c:v>643</c:v>
                </c:pt>
                <c:pt idx="415">
                  <c:v>650</c:v>
                </c:pt>
                <c:pt idx="416">
                  <c:v>644</c:v>
                </c:pt>
                <c:pt idx="417">
                  <c:v>646</c:v>
                </c:pt>
                <c:pt idx="418">
                  <c:v>647</c:v>
                </c:pt>
                <c:pt idx="419">
                  <c:v>647</c:v>
                </c:pt>
                <c:pt idx="420">
                  <c:v>640</c:v>
                </c:pt>
                <c:pt idx="421">
                  <c:v>644</c:v>
                </c:pt>
                <c:pt idx="422">
                  <c:v>639</c:v>
                </c:pt>
                <c:pt idx="423">
                  <c:v>645</c:v>
                </c:pt>
                <c:pt idx="424">
                  <c:v>647</c:v>
                </c:pt>
                <c:pt idx="425">
                  <c:v>650</c:v>
                </c:pt>
                <c:pt idx="426">
                  <c:v>650</c:v>
                </c:pt>
                <c:pt idx="427">
                  <c:v>644</c:v>
                </c:pt>
                <c:pt idx="428">
                  <c:v>645</c:v>
                </c:pt>
                <c:pt idx="429">
                  <c:v>650</c:v>
                </c:pt>
                <c:pt idx="430">
                  <c:v>647</c:v>
                </c:pt>
                <c:pt idx="431">
                  <c:v>645</c:v>
                </c:pt>
                <c:pt idx="432">
                  <c:v>642</c:v>
                </c:pt>
                <c:pt idx="433">
                  <c:v>651</c:v>
                </c:pt>
                <c:pt idx="434">
                  <c:v>650</c:v>
                </c:pt>
                <c:pt idx="435">
                  <c:v>646</c:v>
                </c:pt>
                <c:pt idx="436">
                  <c:v>640</c:v>
                </c:pt>
                <c:pt idx="437">
                  <c:v>639</c:v>
                </c:pt>
                <c:pt idx="438">
                  <c:v>646</c:v>
                </c:pt>
                <c:pt idx="439">
                  <c:v>647</c:v>
                </c:pt>
                <c:pt idx="440">
                  <c:v>654</c:v>
                </c:pt>
                <c:pt idx="441">
                  <c:v>645</c:v>
                </c:pt>
                <c:pt idx="442">
                  <c:v>640</c:v>
                </c:pt>
                <c:pt idx="443">
                  <c:v>646</c:v>
                </c:pt>
                <c:pt idx="444">
                  <c:v>644</c:v>
                </c:pt>
                <c:pt idx="445">
                  <c:v>650</c:v>
                </c:pt>
                <c:pt idx="446">
                  <c:v>645</c:v>
                </c:pt>
                <c:pt idx="447">
                  <c:v>646</c:v>
                </c:pt>
                <c:pt idx="448">
                  <c:v>645</c:v>
                </c:pt>
                <c:pt idx="449">
                  <c:v>645</c:v>
                </c:pt>
                <c:pt idx="450">
                  <c:v>648</c:v>
                </c:pt>
                <c:pt idx="451">
                  <c:v>647</c:v>
                </c:pt>
                <c:pt idx="452">
                  <c:v>646</c:v>
                </c:pt>
                <c:pt idx="453">
                  <c:v>642</c:v>
                </c:pt>
                <c:pt idx="454">
                  <c:v>643</c:v>
                </c:pt>
                <c:pt idx="455">
                  <c:v>651</c:v>
                </c:pt>
                <c:pt idx="456">
                  <c:v>646</c:v>
                </c:pt>
                <c:pt idx="457">
                  <c:v>647</c:v>
                </c:pt>
                <c:pt idx="458">
                  <c:v>646</c:v>
                </c:pt>
                <c:pt idx="459">
                  <c:v>648</c:v>
                </c:pt>
                <c:pt idx="460">
                  <c:v>647</c:v>
                </c:pt>
                <c:pt idx="461">
                  <c:v>645</c:v>
                </c:pt>
                <c:pt idx="462">
                  <c:v>644</c:v>
                </c:pt>
                <c:pt idx="463">
                  <c:v>648</c:v>
                </c:pt>
                <c:pt idx="464">
                  <c:v>648</c:v>
                </c:pt>
                <c:pt idx="465">
                  <c:v>644</c:v>
                </c:pt>
                <c:pt idx="466">
                  <c:v>644</c:v>
                </c:pt>
                <c:pt idx="467">
                  <c:v>651</c:v>
                </c:pt>
                <c:pt idx="468">
                  <c:v>648</c:v>
                </c:pt>
                <c:pt idx="469">
                  <c:v>645</c:v>
                </c:pt>
                <c:pt idx="470">
                  <c:v>647</c:v>
                </c:pt>
                <c:pt idx="471">
                  <c:v>652</c:v>
                </c:pt>
                <c:pt idx="472">
                  <c:v>648</c:v>
                </c:pt>
                <c:pt idx="473">
                  <c:v>641</c:v>
                </c:pt>
                <c:pt idx="474">
                  <c:v>650</c:v>
                </c:pt>
                <c:pt idx="475">
                  <c:v>647</c:v>
                </c:pt>
                <c:pt idx="476">
                  <c:v>651</c:v>
                </c:pt>
                <c:pt idx="477">
                  <c:v>651</c:v>
                </c:pt>
                <c:pt idx="478">
                  <c:v>649</c:v>
                </c:pt>
                <c:pt idx="479">
                  <c:v>646</c:v>
                </c:pt>
                <c:pt idx="480">
                  <c:v>653</c:v>
                </c:pt>
                <c:pt idx="481">
                  <c:v>640</c:v>
                </c:pt>
                <c:pt idx="482">
                  <c:v>641</c:v>
                </c:pt>
                <c:pt idx="483">
                  <c:v>645</c:v>
                </c:pt>
                <c:pt idx="484">
                  <c:v>647</c:v>
                </c:pt>
                <c:pt idx="485">
                  <c:v>648</c:v>
                </c:pt>
                <c:pt idx="486">
                  <c:v>646</c:v>
                </c:pt>
                <c:pt idx="487">
                  <c:v>651</c:v>
                </c:pt>
                <c:pt idx="488">
                  <c:v>647</c:v>
                </c:pt>
                <c:pt idx="489">
                  <c:v>644</c:v>
                </c:pt>
                <c:pt idx="490">
                  <c:v>648</c:v>
                </c:pt>
                <c:pt idx="491">
                  <c:v>645</c:v>
                </c:pt>
                <c:pt idx="492">
                  <c:v>647</c:v>
                </c:pt>
                <c:pt idx="493">
                  <c:v>646</c:v>
                </c:pt>
                <c:pt idx="494">
                  <c:v>647</c:v>
                </c:pt>
                <c:pt idx="495">
                  <c:v>648</c:v>
                </c:pt>
                <c:pt idx="496">
                  <c:v>653</c:v>
                </c:pt>
                <c:pt idx="497">
                  <c:v>652</c:v>
                </c:pt>
                <c:pt idx="498">
                  <c:v>646</c:v>
                </c:pt>
                <c:pt idx="499">
                  <c:v>645</c:v>
                </c:pt>
              </c:numCache>
            </c:numRef>
          </c:yVal>
          <c:smooth val="1"/>
          <c:extLst>
            <c:ext xmlns:c16="http://schemas.microsoft.com/office/drawing/2014/chart" uri="{C3380CC4-5D6E-409C-BE32-E72D297353CC}">
              <c16:uniqueId val="{00000000-A315-45AA-8F7B-ADFC3ED6C8A4}"/>
            </c:ext>
          </c:extLst>
        </c:ser>
        <c:ser>
          <c:idx val="1"/>
          <c:order val="1"/>
          <c:tx>
            <c:strRef>
              <c:f>quickSortData!$C$1</c:f>
              <c:strCache>
                <c:ptCount val="1"/>
                <c:pt idx="0">
                  <c:v>JavaExcTime</c:v>
                </c:pt>
              </c:strCache>
            </c:strRef>
          </c:tx>
          <c:spPr>
            <a:ln w="9525" cap="rnd">
              <a:solidFill>
                <a:schemeClr val="accent2"/>
              </a:solidFill>
              <a:round/>
            </a:ln>
            <a:effectLst>
              <a:outerShdw blurRad="57150" dist="19050" dir="5400000" algn="ctr" rotWithShape="0">
                <a:srgbClr val="000000">
                  <a:alpha val="63000"/>
                </a:srgbClr>
              </a:outerShdw>
            </a:effectLst>
          </c:spPr>
          <c:marker>
            <c:symbol val="none"/>
          </c:marker>
          <c:xVal>
            <c:numRef>
              <c:f>quickSortData!$A$2:$A$501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quickSortData!$C$2:$C$501</c:f>
              <c:numCache>
                <c:formatCode>General</c:formatCode>
                <c:ptCount val="500"/>
                <c:pt idx="0">
                  <c:v>723</c:v>
                </c:pt>
                <c:pt idx="1">
                  <c:v>734</c:v>
                </c:pt>
                <c:pt idx="2">
                  <c:v>722</c:v>
                </c:pt>
                <c:pt idx="3">
                  <c:v>729</c:v>
                </c:pt>
                <c:pt idx="4">
                  <c:v>718</c:v>
                </c:pt>
                <c:pt idx="5">
                  <c:v>725</c:v>
                </c:pt>
                <c:pt idx="6">
                  <c:v>722</c:v>
                </c:pt>
                <c:pt idx="7">
                  <c:v>727</c:v>
                </c:pt>
                <c:pt idx="8">
                  <c:v>725</c:v>
                </c:pt>
                <c:pt idx="9">
                  <c:v>720</c:v>
                </c:pt>
                <c:pt idx="10">
                  <c:v>719</c:v>
                </c:pt>
                <c:pt idx="11">
                  <c:v>712</c:v>
                </c:pt>
                <c:pt idx="12">
                  <c:v>724</c:v>
                </c:pt>
                <c:pt idx="13">
                  <c:v>721</c:v>
                </c:pt>
                <c:pt idx="14">
                  <c:v>722</c:v>
                </c:pt>
                <c:pt idx="15">
                  <c:v>731</c:v>
                </c:pt>
                <c:pt idx="16">
                  <c:v>719</c:v>
                </c:pt>
                <c:pt idx="17">
                  <c:v>718</c:v>
                </c:pt>
                <c:pt idx="18">
                  <c:v>722</c:v>
                </c:pt>
                <c:pt idx="19">
                  <c:v>726</c:v>
                </c:pt>
                <c:pt idx="20">
                  <c:v>735</c:v>
                </c:pt>
                <c:pt idx="21">
                  <c:v>716</c:v>
                </c:pt>
                <c:pt idx="22">
                  <c:v>715</c:v>
                </c:pt>
                <c:pt idx="23">
                  <c:v>719</c:v>
                </c:pt>
                <c:pt idx="24">
                  <c:v>727</c:v>
                </c:pt>
                <c:pt idx="25">
                  <c:v>727</c:v>
                </c:pt>
                <c:pt idx="26">
                  <c:v>729</c:v>
                </c:pt>
                <c:pt idx="27">
                  <c:v>714</c:v>
                </c:pt>
                <c:pt idx="28">
                  <c:v>716</c:v>
                </c:pt>
                <c:pt idx="29">
                  <c:v>713</c:v>
                </c:pt>
                <c:pt idx="30">
                  <c:v>718</c:v>
                </c:pt>
                <c:pt idx="31">
                  <c:v>734</c:v>
                </c:pt>
                <c:pt idx="32">
                  <c:v>730</c:v>
                </c:pt>
                <c:pt idx="33">
                  <c:v>725</c:v>
                </c:pt>
                <c:pt idx="34">
                  <c:v>721</c:v>
                </c:pt>
                <c:pt idx="35">
                  <c:v>724</c:v>
                </c:pt>
                <c:pt idx="36">
                  <c:v>717</c:v>
                </c:pt>
                <c:pt idx="37">
                  <c:v>731</c:v>
                </c:pt>
                <c:pt idx="38">
                  <c:v>739</c:v>
                </c:pt>
                <c:pt idx="39">
                  <c:v>726</c:v>
                </c:pt>
                <c:pt idx="40">
                  <c:v>727</c:v>
                </c:pt>
                <c:pt idx="41">
                  <c:v>725</c:v>
                </c:pt>
                <c:pt idx="42">
                  <c:v>723</c:v>
                </c:pt>
                <c:pt idx="43">
                  <c:v>719</c:v>
                </c:pt>
                <c:pt idx="44">
                  <c:v>726</c:v>
                </c:pt>
                <c:pt idx="45">
                  <c:v>720</c:v>
                </c:pt>
                <c:pt idx="46">
                  <c:v>721</c:v>
                </c:pt>
                <c:pt idx="47">
                  <c:v>722</c:v>
                </c:pt>
                <c:pt idx="48">
                  <c:v>722</c:v>
                </c:pt>
                <c:pt idx="49">
                  <c:v>722</c:v>
                </c:pt>
                <c:pt idx="50">
                  <c:v>727</c:v>
                </c:pt>
                <c:pt idx="51">
                  <c:v>722</c:v>
                </c:pt>
                <c:pt idx="52">
                  <c:v>721</c:v>
                </c:pt>
                <c:pt idx="53">
                  <c:v>727</c:v>
                </c:pt>
                <c:pt idx="54">
                  <c:v>724</c:v>
                </c:pt>
                <c:pt idx="55">
                  <c:v>727</c:v>
                </c:pt>
                <c:pt idx="56">
                  <c:v>723</c:v>
                </c:pt>
                <c:pt idx="57">
                  <c:v>719</c:v>
                </c:pt>
                <c:pt idx="58">
                  <c:v>727</c:v>
                </c:pt>
                <c:pt idx="59">
                  <c:v>722</c:v>
                </c:pt>
                <c:pt idx="60">
                  <c:v>725</c:v>
                </c:pt>
                <c:pt idx="61">
                  <c:v>722</c:v>
                </c:pt>
                <c:pt idx="62">
                  <c:v>722</c:v>
                </c:pt>
                <c:pt idx="63">
                  <c:v>726</c:v>
                </c:pt>
                <c:pt idx="64">
                  <c:v>724</c:v>
                </c:pt>
                <c:pt idx="65">
                  <c:v>725</c:v>
                </c:pt>
                <c:pt idx="66">
                  <c:v>717</c:v>
                </c:pt>
                <c:pt idx="67">
                  <c:v>722</c:v>
                </c:pt>
                <c:pt idx="68">
                  <c:v>717</c:v>
                </c:pt>
                <c:pt idx="69">
                  <c:v>724</c:v>
                </c:pt>
                <c:pt idx="70">
                  <c:v>723</c:v>
                </c:pt>
                <c:pt idx="71">
                  <c:v>729</c:v>
                </c:pt>
                <c:pt idx="72">
                  <c:v>718</c:v>
                </c:pt>
                <c:pt idx="73">
                  <c:v>719</c:v>
                </c:pt>
                <c:pt idx="74">
                  <c:v>721</c:v>
                </c:pt>
                <c:pt idx="75">
                  <c:v>722</c:v>
                </c:pt>
                <c:pt idx="76">
                  <c:v>738</c:v>
                </c:pt>
                <c:pt idx="77">
                  <c:v>721</c:v>
                </c:pt>
                <c:pt idx="78">
                  <c:v>733</c:v>
                </c:pt>
                <c:pt idx="79">
                  <c:v>717</c:v>
                </c:pt>
                <c:pt idx="80">
                  <c:v>711</c:v>
                </c:pt>
                <c:pt idx="81">
                  <c:v>712</c:v>
                </c:pt>
                <c:pt idx="82">
                  <c:v>726</c:v>
                </c:pt>
                <c:pt idx="83">
                  <c:v>720</c:v>
                </c:pt>
                <c:pt idx="84">
                  <c:v>717</c:v>
                </c:pt>
                <c:pt idx="85">
                  <c:v>721</c:v>
                </c:pt>
                <c:pt idx="86">
                  <c:v>721</c:v>
                </c:pt>
                <c:pt idx="87">
                  <c:v>727</c:v>
                </c:pt>
                <c:pt idx="88">
                  <c:v>720</c:v>
                </c:pt>
                <c:pt idx="89">
                  <c:v>718</c:v>
                </c:pt>
                <c:pt idx="90">
                  <c:v>722</c:v>
                </c:pt>
                <c:pt idx="91">
                  <c:v>725</c:v>
                </c:pt>
                <c:pt idx="92">
                  <c:v>719</c:v>
                </c:pt>
                <c:pt idx="93">
                  <c:v>721</c:v>
                </c:pt>
                <c:pt idx="94">
                  <c:v>725</c:v>
                </c:pt>
                <c:pt idx="95">
                  <c:v>715</c:v>
                </c:pt>
                <c:pt idx="96">
                  <c:v>727</c:v>
                </c:pt>
                <c:pt idx="97">
                  <c:v>723</c:v>
                </c:pt>
                <c:pt idx="98">
                  <c:v>717</c:v>
                </c:pt>
                <c:pt idx="99">
                  <c:v>723</c:v>
                </c:pt>
                <c:pt idx="100">
                  <c:v>727</c:v>
                </c:pt>
                <c:pt idx="101">
                  <c:v>720</c:v>
                </c:pt>
                <c:pt idx="102">
                  <c:v>728</c:v>
                </c:pt>
                <c:pt idx="103">
                  <c:v>725</c:v>
                </c:pt>
                <c:pt idx="104">
                  <c:v>719</c:v>
                </c:pt>
                <c:pt idx="105">
                  <c:v>729</c:v>
                </c:pt>
                <c:pt idx="106">
                  <c:v>726</c:v>
                </c:pt>
                <c:pt idx="107">
                  <c:v>724</c:v>
                </c:pt>
                <c:pt idx="108">
                  <c:v>720</c:v>
                </c:pt>
                <c:pt idx="109">
                  <c:v>717</c:v>
                </c:pt>
                <c:pt idx="110">
                  <c:v>727</c:v>
                </c:pt>
                <c:pt idx="111">
                  <c:v>722</c:v>
                </c:pt>
                <c:pt idx="112">
                  <c:v>720</c:v>
                </c:pt>
                <c:pt idx="113">
                  <c:v>733</c:v>
                </c:pt>
                <c:pt idx="114">
                  <c:v>728</c:v>
                </c:pt>
                <c:pt idx="115">
                  <c:v>716</c:v>
                </c:pt>
                <c:pt idx="116">
                  <c:v>722</c:v>
                </c:pt>
                <c:pt idx="117">
                  <c:v>722</c:v>
                </c:pt>
                <c:pt idx="118">
                  <c:v>716</c:v>
                </c:pt>
                <c:pt idx="119">
                  <c:v>721</c:v>
                </c:pt>
                <c:pt idx="120">
                  <c:v>720</c:v>
                </c:pt>
                <c:pt idx="121">
                  <c:v>723</c:v>
                </c:pt>
                <c:pt idx="122">
                  <c:v>722</c:v>
                </c:pt>
                <c:pt idx="123">
                  <c:v>714</c:v>
                </c:pt>
                <c:pt idx="124">
                  <c:v>726</c:v>
                </c:pt>
                <c:pt idx="125">
                  <c:v>714</c:v>
                </c:pt>
                <c:pt idx="126">
                  <c:v>724</c:v>
                </c:pt>
                <c:pt idx="127">
                  <c:v>726</c:v>
                </c:pt>
                <c:pt idx="128">
                  <c:v>723</c:v>
                </c:pt>
                <c:pt idx="129">
                  <c:v>724</c:v>
                </c:pt>
                <c:pt idx="130">
                  <c:v>725</c:v>
                </c:pt>
                <c:pt idx="131">
                  <c:v>731</c:v>
                </c:pt>
                <c:pt idx="132">
                  <c:v>714</c:v>
                </c:pt>
                <c:pt idx="133">
                  <c:v>717</c:v>
                </c:pt>
                <c:pt idx="134">
                  <c:v>717</c:v>
                </c:pt>
                <c:pt idx="135">
                  <c:v>721</c:v>
                </c:pt>
                <c:pt idx="136">
                  <c:v>730</c:v>
                </c:pt>
                <c:pt idx="137">
                  <c:v>723</c:v>
                </c:pt>
                <c:pt idx="138">
                  <c:v>748</c:v>
                </c:pt>
                <c:pt idx="139">
                  <c:v>720</c:v>
                </c:pt>
                <c:pt idx="140">
                  <c:v>715</c:v>
                </c:pt>
                <c:pt idx="141">
                  <c:v>727</c:v>
                </c:pt>
                <c:pt idx="142">
                  <c:v>712</c:v>
                </c:pt>
                <c:pt idx="143">
                  <c:v>718</c:v>
                </c:pt>
                <c:pt idx="144">
                  <c:v>718</c:v>
                </c:pt>
                <c:pt idx="145">
                  <c:v>714</c:v>
                </c:pt>
                <c:pt idx="146">
                  <c:v>720</c:v>
                </c:pt>
                <c:pt idx="147">
                  <c:v>724</c:v>
                </c:pt>
                <c:pt idx="148">
                  <c:v>720</c:v>
                </c:pt>
                <c:pt idx="149">
                  <c:v>729</c:v>
                </c:pt>
                <c:pt idx="150">
                  <c:v>721</c:v>
                </c:pt>
                <c:pt idx="151">
                  <c:v>728</c:v>
                </c:pt>
                <c:pt idx="152">
                  <c:v>731</c:v>
                </c:pt>
                <c:pt idx="153">
                  <c:v>723</c:v>
                </c:pt>
                <c:pt idx="154">
                  <c:v>721</c:v>
                </c:pt>
                <c:pt idx="155">
                  <c:v>729</c:v>
                </c:pt>
                <c:pt idx="156">
                  <c:v>719</c:v>
                </c:pt>
                <c:pt idx="157">
                  <c:v>723</c:v>
                </c:pt>
                <c:pt idx="158">
                  <c:v>726</c:v>
                </c:pt>
                <c:pt idx="159">
                  <c:v>720</c:v>
                </c:pt>
                <c:pt idx="160">
                  <c:v>713</c:v>
                </c:pt>
                <c:pt idx="161">
                  <c:v>724</c:v>
                </c:pt>
                <c:pt idx="162">
                  <c:v>722</c:v>
                </c:pt>
                <c:pt idx="163">
                  <c:v>708</c:v>
                </c:pt>
                <c:pt idx="164">
                  <c:v>734</c:v>
                </c:pt>
                <c:pt idx="165">
                  <c:v>726</c:v>
                </c:pt>
                <c:pt idx="166">
                  <c:v>720</c:v>
                </c:pt>
                <c:pt idx="167">
                  <c:v>722</c:v>
                </c:pt>
                <c:pt idx="168">
                  <c:v>725</c:v>
                </c:pt>
                <c:pt idx="169">
                  <c:v>720</c:v>
                </c:pt>
                <c:pt idx="170">
                  <c:v>716</c:v>
                </c:pt>
                <c:pt idx="171">
                  <c:v>722</c:v>
                </c:pt>
                <c:pt idx="172">
                  <c:v>716</c:v>
                </c:pt>
                <c:pt idx="173">
                  <c:v>727</c:v>
                </c:pt>
                <c:pt idx="174">
                  <c:v>725</c:v>
                </c:pt>
                <c:pt idx="175">
                  <c:v>720</c:v>
                </c:pt>
                <c:pt idx="176">
                  <c:v>722</c:v>
                </c:pt>
                <c:pt idx="177">
                  <c:v>728</c:v>
                </c:pt>
                <c:pt idx="178">
                  <c:v>721</c:v>
                </c:pt>
                <c:pt idx="179">
                  <c:v>722</c:v>
                </c:pt>
                <c:pt idx="180">
                  <c:v>726</c:v>
                </c:pt>
                <c:pt idx="181">
                  <c:v>719</c:v>
                </c:pt>
                <c:pt idx="182">
                  <c:v>730</c:v>
                </c:pt>
                <c:pt idx="183">
                  <c:v>723</c:v>
                </c:pt>
                <c:pt idx="184">
                  <c:v>719</c:v>
                </c:pt>
                <c:pt idx="185">
                  <c:v>725</c:v>
                </c:pt>
                <c:pt idx="186">
                  <c:v>744</c:v>
                </c:pt>
                <c:pt idx="187">
                  <c:v>730</c:v>
                </c:pt>
                <c:pt idx="188">
                  <c:v>721</c:v>
                </c:pt>
                <c:pt idx="189">
                  <c:v>725</c:v>
                </c:pt>
                <c:pt idx="190">
                  <c:v>722</c:v>
                </c:pt>
                <c:pt idx="191">
                  <c:v>726</c:v>
                </c:pt>
                <c:pt idx="192">
                  <c:v>732</c:v>
                </c:pt>
                <c:pt idx="193">
                  <c:v>717</c:v>
                </c:pt>
                <c:pt idx="194">
                  <c:v>726</c:v>
                </c:pt>
                <c:pt idx="195">
                  <c:v>726</c:v>
                </c:pt>
                <c:pt idx="196">
                  <c:v>729</c:v>
                </c:pt>
                <c:pt idx="197">
                  <c:v>722</c:v>
                </c:pt>
                <c:pt idx="198">
                  <c:v>728</c:v>
                </c:pt>
                <c:pt idx="199">
                  <c:v>721</c:v>
                </c:pt>
                <c:pt idx="200">
                  <c:v>727</c:v>
                </c:pt>
                <c:pt idx="201">
                  <c:v>728</c:v>
                </c:pt>
                <c:pt idx="202">
                  <c:v>723</c:v>
                </c:pt>
                <c:pt idx="203">
                  <c:v>725</c:v>
                </c:pt>
                <c:pt idx="204">
                  <c:v>724</c:v>
                </c:pt>
                <c:pt idx="205">
                  <c:v>723</c:v>
                </c:pt>
                <c:pt idx="206">
                  <c:v>719</c:v>
                </c:pt>
                <c:pt idx="207">
                  <c:v>720</c:v>
                </c:pt>
                <c:pt idx="208">
                  <c:v>719</c:v>
                </c:pt>
                <c:pt idx="209">
                  <c:v>732</c:v>
                </c:pt>
                <c:pt idx="210">
                  <c:v>729</c:v>
                </c:pt>
                <c:pt idx="211">
                  <c:v>725</c:v>
                </c:pt>
                <c:pt idx="212">
                  <c:v>724</c:v>
                </c:pt>
                <c:pt idx="213">
                  <c:v>728</c:v>
                </c:pt>
                <c:pt idx="214">
                  <c:v>720</c:v>
                </c:pt>
                <c:pt idx="215">
                  <c:v>725</c:v>
                </c:pt>
                <c:pt idx="216">
                  <c:v>723</c:v>
                </c:pt>
                <c:pt idx="217">
                  <c:v>713</c:v>
                </c:pt>
                <c:pt idx="218">
                  <c:v>731</c:v>
                </c:pt>
                <c:pt idx="219">
                  <c:v>724</c:v>
                </c:pt>
                <c:pt idx="220">
                  <c:v>721</c:v>
                </c:pt>
                <c:pt idx="221">
                  <c:v>724</c:v>
                </c:pt>
                <c:pt idx="222">
                  <c:v>720</c:v>
                </c:pt>
                <c:pt idx="223">
                  <c:v>724</c:v>
                </c:pt>
                <c:pt idx="224">
                  <c:v>714</c:v>
                </c:pt>
                <c:pt idx="225">
                  <c:v>722</c:v>
                </c:pt>
                <c:pt idx="226">
                  <c:v>725</c:v>
                </c:pt>
                <c:pt idx="227">
                  <c:v>732</c:v>
                </c:pt>
                <c:pt idx="228">
                  <c:v>719</c:v>
                </c:pt>
                <c:pt idx="229">
                  <c:v>717</c:v>
                </c:pt>
                <c:pt idx="230">
                  <c:v>733</c:v>
                </c:pt>
                <c:pt idx="231">
                  <c:v>717</c:v>
                </c:pt>
                <c:pt idx="232">
                  <c:v>721</c:v>
                </c:pt>
                <c:pt idx="233">
                  <c:v>729</c:v>
                </c:pt>
                <c:pt idx="234">
                  <c:v>723</c:v>
                </c:pt>
                <c:pt idx="235">
                  <c:v>715</c:v>
                </c:pt>
                <c:pt idx="236">
                  <c:v>720</c:v>
                </c:pt>
                <c:pt idx="237">
                  <c:v>719</c:v>
                </c:pt>
                <c:pt idx="238">
                  <c:v>720</c:v>
                </c:pt>
                <c:pt idx="239">
                  <c:v>720</c:v>
                </c:pt>
                <c:pt idx="240">
                  <c:v>724</c:v>
                </c:pt>
                <c:pt idx="241">
                  <c:v>721</c:v>
                </c:pt>
                <c:pt idx="242">
                  <c:v>722</c:v>
                </c:pt>
                <c:pt idx="243">
                  <c:v>730</c:v>
                </c:pt>
                <c:pt idx="244">
                  <c:v>716</c:v>
                </c:pt>
                <c:pt idx="245">
                  <c:v>713</c:v>
                </c:pt>
                <c:pt idx="246">
                  <c:v>717</c:v>
                </c:pt>
                <c:pt idx="247">
                  <c:v>730</c:v>
                </c:pt>
                <c:pt idx="248">
                  <c:v>725</c:v>
                </c:pt>
                <c:pt idx="249">
                  <c:v>721</c:v>
                </c:pt>
                <c:pt idx="250">
                  <c:v>716</c:v>
                </c:pt>
                <c:pt idx="251">
                  <c:v>722</c:v>
                </c:pt>
                <c:pt idx="252">
                  <c:v>726</c:v>
                </c:pt>
                <c:pt idx="253">
                  <c:v>734</c:v>
                </c:pt>
                <c:pt idx="254">
                  <c:v>720</c:v>
                </c:pt>
                <c:pt idx="255">
                  <c:v>714</c:v>
                </c:pt>
                <c:pt idx="256">
                  <c:v>723</c:v>
                </c:pt>
                <c:pt idx="257">
                  <c:v>717</c:v>
                </c:pt>
                <c:pt idx="258">
                  <c:v>721</c:v>
                </c:pt>
                <c:pt idx="259">
                  <c:v>715</c:v>
                </c:pt>
                <c:pt idx="260">
                  <c:v>724</c:v>
                </c:pt>
                <c:pt idx="261">
                  <c:v>718</c:v>
                </c:pt>
                <c:pt idx="262">
                  <c:v>721</c:v>
                </c:pt>
                <c:pt idx="263">
                  <c:v>725</c:v>
                </c:pt>
                <c:pt idx="264">
                  <c:v>725</c:v>
                </c:pt>
                <c:pt idx="265">
                  <c:v>719</c:v>
                </c:pt>
                <c:pt idx="266">
                  <c:v>720</c:v>
                </c:pt>
                <c:pt idx="267">
                  <c:v>714</c:v>
                </c:pt>
                <c:pt idx="268">
                  <c:v>724</c:v>
                </c:pt>
                <c:pt idx="269">
                  <c:v>722</c:v>
                </c:pt>
                <c:pt idx="270">
                  <c:v>722</c:v>
                </c:pt>
                <c:pt idx="271">
                  <c:v>724</c:v>
                </c:pt>
                <c:pt idx="272">
                  <c:v>714</c:v>
                </c:pt>
                <c:pt idx="273">
                  <c:v>722</c:v>
                </c:pt>
                <c:pt idx="274">
                  <c:v>727</c:v>
                </c:pt>
                <c:pt idx="275">
                  <c:v>720</c:v>
                </c:pt>
                <c:pt idx="276">
                  <c:v>725</c:v>
                </c:pt>
                <c:pt idx="277">
                  <c:v>725</c:v>
                </c:pt>
                <c:pt idx="278">
                  <c:v>738</c:v>
                </c:pt>
                <c:pt idx="279">
                  <c:v>733</c:v>
                </c:pt>
                <c:pt idx="280">
                  <c:v>724</c:v>
                </c:pt>
                <c:pt idx="281">
                  <c:v>729</c:v>
                </c:pt>
                <c:pt idx="282">
                  <c:v>718</c:v>
                </c:pt>
                <c:pt idx="283">
                  <c:v>720</c:v>
                </c:pt>
                <c:pt idx="284">
                  <c:v>716</c:v>
                </c:pt>
                <c:pt idx="285">
                  <c:v>719</c:v>
                </c:pt>
                <c:pt idx="286">
                  <c:v>725</c:v>
                </c:pt>
                <c:pt idx="287">
                  <c:v>718</c:v>
                </c:pt>
                <c:pt idx="288">
                  <c:v>727</c:v>
                </c:pt>
                <c:pt idx="289">
                  <c:v>725</c:v>
                </c:pt>
                <c:pt idx="290">
                  <c:v>724</c:v>
                </c:pt>
                <c:pt idx="291">
                  <c:v>722</c:v>
                </c:pt>
                <c:pt idx="292">
                  <c:v>722</c:v>
                </c:pt>
                <c:pt idx="293">
                  <c:v>733</c:v>
                </c:pt>
                <c:pt idx="294">
                  <c:v>733</c:v>
                </c:pt>
                <c:pt idx="295">
                  <c:v>720</c:v>
                </c:pt>
                <c:pt idx="296">
                  <c:v>733</c:v>
                </c:pt>
                <c:pt idx="297">
                  <c:v>722</c:v>
                </c:pt>
                <c:pt idx="298">
                  <c:v>723</c:v>
                </c:pt>
                <c:pt idx="299">
                  <c:v>721</c:v>
                </c:pt>
                <c:pt idx="300">
                  <c:v>726</c:v>
                </c:pt>
                <c:pt idx="301">
                  <c:v>725</c:v>
                </c:pt>
                <c:pt idx="302">
                  <c:v>729</c:v>
                </c:pt>
                <c:pt idx="303">
                  <c:v>726</c:v>
                </c:pt>
                <c:pt idx="304">
                  <c:v>724</c:v>
                </c:pt>
                <c:pt idx="305">
                  <c:v>725</c:v>
                </c:pt>
                <c:pt idx="306">
                  <c:v>729</c:v>
                </c:pt>
                <c:pt idx="307">
                  <c:v>731</c:v>
                </c:pt>
                <c:pt idx="308">
                  <c:v>718</c:v>
                </c:pt>
                <c:pt idx="309">
                  <c:v>724</c:v>
                </c:pt>
                <c:pt idx="310">
                  <c:v>727</c:v>
                </c:pt>
                <c:pt idx="311">
                  <c:v>722</c:v>
                </c:pt>
                <c:pt idx="312">
                  <c:v>729</c:v>
                </c:pt>
                <c:pt idx="313">
                  <c:v>724</c:v>
                </c:pt>
                <c:pt idx="314">
                  <c:v>725</c:v>
                </c:pt>
                <c:pt idx="315">
                  <c:v>715</c:v>
                </c:pt>
                <c:pt idx="316">
                  <c:v>723</c:v>
                </c:pt>
                <c:pt idx="317">
                  <c:v>723</c:v>
                </c:pt>
                <c:pt idx="318">
                  <c:v>741</c:v>
                </c:pt>
                <c:pt idx="319">
                  <c:v>714</c:v>
                </c:pt>
                <c:pt idx="320">
                  <c:v>725</c:v>
                </c:pt>
                <c:pt idx="321">
                  <c:v>718</c:v>
                </c:pt>
                <c:pt idx="322">
                  <c:v>723</c:v>
                </c:pt>
                <c:pt idx="323">
                  <c:v>721</c:v>
                </c:pt>
                <c:pt idx="324">
                  <c:v>723</c:v>
                </c:pt>
                <c:pt idx="325">
                  <c:v>717</c:v>
                </c:pt>
                <c:pt idx="326">
                  <c:v>723</c:v>
                </c:pt>
                <c:pt idx="327">
                  <c:v>725</c:v>
                </c:pt>
                <c:pt idx="328">
                  <c:v>728</c:v>
                </c:pt>
                <c:pt idx="329">
                  <c:v>720</c:v>
                </c:pt>
                <c:pt idx="330">
                  <c:v>717</c:v>
                </c:pt>
                <c:pt idx="331">
                  <c:v>721</c:v>
                </c:pt>
                <c:pt idx="332">
                  <c:v>722</c:v>
                </c:pt>
                <c:pt idx="333">
                  <c:v>715</c:v>
                </c:pt>
                <c:pt idx="334">
                  <c:v>732</c:v>
                </c:pt>
                <c:pt idx="335">
                  <c:v>719</c:v>
                </c:pt>
                <c:pt idx="336">
                  <c:v>719</c:v>
                </c:pt>
                <c:pt idx="337">
                  <c:v>721</c:v>
                </c:pt>
                <c:pt idx="338">
                  <c:v>735</c:v>
                </c:pt>
                <c:pt idx="339">
                  <c:v>728</c:v>
                </c:pt>
                <c:pt idx="340">
                  <c:v>723</c:v>
                </c:pt>
                <c:pt idx="341">
                  <c:v>728</c:v>
                </c:pt>
                <c:pt idx="342">
                  <c:v>721</c:v>
                </c:pt>
                <c:pt idx="343">
                  <c:v>720</c:v>
                </c:pt>
                <c:pt idx="344">
                  <c:v>723</c:v>
                </c:pt>
                <c:pt idx="345">
                  <c:v>720</c:v>
                </c:pt>
                <c:pt idx="346">
                  <c:v>717</c:v>
                </c:pt>
                <c:pt idx="347">
                  <c:v>724</c:v>
                </c:pt>
                <c:pt idx="348">
                  <c:v>721</c:v>
                </c:pt>
                <c:pt idx="349">
                  <c:v>720</c:v>
                </c:pt>
                <c:pt idx="350">
                  <c:v>725</c:v>
                </c:pt>
                <c:pt idx="351">
                  <c:v>720</c:v>
                </c:pt>
                <c:pt idx="352">
                  <c:v>722</c:v>
                </c:pt>
                <c:pt idx="353">
                  <c:v>728</c:v>
                </c:pt>
                <c:pt idx="354">
                  <c:v>717</c:v>
                </c:pt>
                <c:pt idx="355">
                  <c:v>722</c:v>
                </c:pt>
                <c:pt idx="356">
                  <c:v>723</c:v>
                </c:pt>
                <c:pt idx="357">
                  <c:v>728</c:v>
                </c:pt>
                <c:pt idx="358">
                  <c:v>727</c:v>
                </c:pt>
                <c:pt idx="359">
                  <c:v>722</c:v>
                </c:pt>
                <c:pt idx="360">
                  <c:v>730</c:v>
                </c:pt>
                <c:pt idx="361">
                  <c:v>718</c:v>
                </c:pt>
                <c:pt idx="362">
                  <c:v>723</c:v>
                </c:pt>
                <c:pt idx="363">
                  <c:v>718</c:v>
                </c:pt>
                <c:pt idx="364">
                  <c:v>722</c:v>
                </c:pt>
                <c:pt idx="365">
                  <c:v>719</c:v>
                </c:pt>
                <c:pt idx="366">
                  <c:v>727</c:v>
                </c:pt>
                <c:pt idx="367">
                  <c:v>715</c:v>
                </c:pt>
                <c:pt idx="368">
                  <c:v>723</c:v>
                </c:pt>
                <c:pt idx="369">
                  <c:v>718</c:v>
                </c:pt>
                <c:pt idx="370">
                  <c:v>722</c:v>
                </c:pt>
                <c:pt idx="371">
                  <c:v>719</c:v>
                </c:pt>
                <c:pt idx="372">
                  <c:v>734</c:v>
                </c:pt>
                <c:pt idx="373">
                  <c:v>718</c:v>
                </c:pt>
                <c:pt idx="374">
                  <c:v>717</c:v>
                </c:pt>
                <c:pt idx="375">
                  <c:v>735</c:v>
                </c:pt>
                <c:pt idx="376">
                  <c:v>724</c:v>
                </c:pt>
                <c:pt idx="377">
                  <c:v>724</c:v>
                </c:pt>
                <c:pt idx="378">
                  <c:v>730</c:v>
                </c:pt>
                <c:pt idx="379">
                  <c:v>718</c:v>
                </c:pt>
                <c:pt idx="380">
                  <c:v>733</c:v>
                </c:pt>
                <c:pt idx="381">
                  <c:v>730</c:v>
                </c:pt>
                <c:pt idx="382">
                  <c:v>719</c:v>
                </c:pt>
                <c:pt idx="383">
                  <c:v>732</c:v>
                </c:pt>
                <c:pt idx="384">
                  <c:v>718</c:v>
                </c:pt>
                <c:pt idx="385">
                  <c:v>729</c:v>
                </c:pt>
                <c:pt idx="386">
                  <c:v>718</c:v>
                </c:pt>
                <c:pt idx="387">
                  <c:v>736</c:v>
                </c:pt>
                <c:pt idx="388">
                  <c:v>726</c:v>
                </c:pt>
                <c:pt idx="389">
                  <c:v>723</c:v>
                </c:pt>
                <c:pt idx="390">
                  <c:v>730</c:v>
                </c:pt>
                <c:pt idx="391">
                  <c:v>713</c:v>
                </c:pt>
                <c:pt idx="392">
                  <c:v>718</c:v>
                </c:pt>
                <c:pt idx="393">
                  <c:v>723</c:v>
                </c:pt>
                <c:pt idx="394">
                  <c:v>731</c:v>
                </c:pt>
                <c:pt idx="395">
                  <c:v>726</c:v>
                </c:pt>
                <c:pt idx="396">
                  <c:v>727</c:v>
                </c:pt>
                <c:pt idx="397">
                  <c:v>716</c:v>
                </c:pt>
                <c:pt idx="398">
                  <c:v>723</c:v>
                </c:pt>
                <c:pt idx="399">
                  <c:v>724</c:v>
                </c:pt>
                <c:pt idx="400">
                  <c:v>723</c:v>
                </c:pt>
                <c:pt idx="401">
                  <c:v>725</c:v>
                </c:pt>
                <c:pt idx="402">
                  <c:v>741</c:v>
                </c:pt>
                <c:pt idx="403">
                  <c:v>735</c:v>
                </c:pt>
                <c:pt idx="404">
                  <c:v>716</c:v>
                </c:pt>
                <c:pt idx="405">
                  <c:v>717</c:v>
                </c:pt>
                <c:pt idx="406">
                  <c:v>722</c:v>
                </c:pt>
                <c:pt idx="407">
                  <c:v>718</c:v>
                </c:pt>
                <c:pt idx="408">
                  <c:v>726</c:v>
                </c:pt>
                <c:pt idx="409">
                  <c:v>717</c:v>
                </c:pt>
                <c:pt idx="410">
                  <c:v>721</c:v>
                </c:pt>
                <c:pt idx="411">
                  <c:v>716</c:v>
                </c:pt>
                <c:pt idx="412">
                  <c:v>718</c:v>
                </c:pt>
                <c:pt idx="413">
                  <c:v>726</c:v>
                </c:pt>
                <c:pt idx="414">
                  <c:v>731</c:v>
                </c:pt>
                <c:pt idx="415">
                  <c:v>725</c:v>
                </c:pt>
                <c:pt idx="416">
                  <c:v>727</c:v>
                </c:pt>
                <c:pt idx="417">
                  <c:v>717</c:v>
                </c:pt>
                <c:pt idx="418">
                  <c:v>716</c:v>
                </c:pt>
                <c:pt idx="419">
                  <c:v>715</c:v>
                </c:pt>
                <c:pt idx="420">
                  <c:v>724</c:v>
                </c:pt>
                <c:pt idx="421">
                  <c:v>719</c:v>
                </c:pt>
                <c:pt idx="422">
                  <c:v>727</c:v>
                </c:pt>
                <c:pt idx="423">
                  <c:v>725</c:v>
                </c:pt>
                <c:pt idx="424">
                  <c:v>720</c:v>
                </c:pt>
                <c:pt idx="425">
                  <c:v>734</c:v>
                </c:pt>
                <c:pt idx="426">
                  <c:v>720</c:v>
                </c:pt>
                <c:pt idx="427">
                  <c:v>733</c:v>
                </c:pt>
                <c:pt idx="428">
                  <c:v>724</c:v>
                </c:pt>
                <c:pt idx="429">
                  <c:v>722</c:v>
                </c:pt>
                <c:pt idx="430">
                  <c:v>716</c:v>
                </c:pt>
                <c:pt idx="431">
                  <c:v>730</c:v>
                </c:pt>
                <c:pt idx="432">
                  <c:v>718</c:v>
                </c:pt>
                <c:pt idx="433">
                  <c:v>718</c:v>
                </c:pt>
                <c:pt idx="434">
                  <c:v>746</c:v>
                </c:pt>
                <c:pt idx="435">
                  <c:v>715</c:v>
                </c:pt>
                <c:pt idx="436">
                  <c:v>708</c:v>
                </c:pt>
                <c:pt idx="437">
                  <c:v>717</c:v>
                </c:pt>
                <c:pt idx="438">
                  <c:v>714</c:v>
                </c:pt>
                <c:pt idx="439">
                  <c:v>709</c:v>
                </c:pt>
                <c:pt idx="440">
                  <c:v>705</c:v>
                </c:pt>
                <c:pt idx="441">
                  <c:v>707</c:v>
                </c:pt>
                <c:pt idx="442">
                  <c:v>707</c:v>
                </c:pt>
                <c:pt idx="443">
                  <c:v>720</c:v>
                </c:pt>
                <c:pt idx="444">
                  <c:v>709</c:v>
                </c:pt>
                <c:pt idx="445">
                  <c:v>713</c:v>
                </c:pt>
                <c:pt idx="446">
                  <c:v>718</c:v>
                </c:pt>
                <c:pt idx="447">
                  <c:v>717</c:v>
                </c:pt>
                <c:pt idx="448">
                  <c:v>709</c:v>
                </c:pt>
                <c:pt idx="449">
                  <c:v>716</c:v>
                </c:pt>
                <c:pt idx="450">
                  <c:v>718</c:v>
                </c:pt>
                <c:pt idx="451">
                  <c:v>711</c:v>
                </c:pt>
                <c:pt idx="452">
                  <c:v>721</c:v>
                </c:pt>
                <c:pt idx="453">
                  <c:v>709</c:v>
                </c:pt>
                <c:pt idx="454">
                  <c:v>715</c:v>
                </c:pt>
                <c:pt idx="455">
                  <c:v>715</c:v>
                </c:pt>
                <c:pt idx="456">
                  <c:v>709</c:v>
                </c:pt>
                <c:pt idx="457">
                  <c:v>706</c:v>
                </c:pt>
                <c:pt idx="458">
                  <c:v>711</c:v>
                </c:pt>
                <c:pt idx="459">
                  <c:v>711</c:v>
                </c:pt>
                <c:pt idx="460">
                  <c:v>700</c:v>
                </c:pt>
                <c:pt idx="461">
                  <c:v>709</c:v>
                </c:pt>
                <c:pt idx="462">
                  <c:v>725</c:v>
                </c:pt>
                <c:pt idx="463">
                  <c:v>710</c:v>
                </c:pt>
                <c:pt idx="464">
                  <c:v>710</c:v>
                </c:pt>
                <c:pt idx="465">
                  <c:v>716</c:v>
                </c:pt>
                <c:pt idx="466">
                  <c:v>713</c:v>
                </c:pt>
                <c:pt idx="467">
                  <c:v>720</c:v>
                </c:pt>
                <c:pt idx="468">
                  <c:v>720</c:v>
                </c:pt>
                <c:pt idx="469">
                  <c:v>715</c:v>
                </c:pt>
                <c:pt idx="470">
                  <c:v>703</c:v>
                </c:pt>
                <c:pt idx="471">
                  <c:v>710</c:v>
                </c:pt>
                <c:pt idx="472">
                  <c:v>722</c:v>
                </c:pt>
                <c:pt idx="473">
                  <c:v>702</c:v>
                </c:pt>
                <c:pt idx="474">
                  <c:v>707</c:v>
                </c:pt>
                <c:pt idx="475">
                  <c:v>712</c:v>
                </c:pt>
                <c:pt idx="476">
                  <c:v>707</c:v>
                </c:pt>
                <c:pt idx="477">
                  <c:v>720</c:v>
                </c:pt>
                <c:pt idx="478">
                  <c:v>712</c:v>
                </c:pt>
                <c:pt idx="479">
                  <c:v>713</c:v>
                </c:pt>
                <c:pt idx="480">
                  <c:v>709</c:v>
                </c:pt>
                <c:pt idx="481">
                  <c:v>713</c:v>
                </c:pt>
                <c:pt idx="482">
                  <c:v>713</c:v>
                </c:pt>
                <c:pt idx="483">
                  <c:v>711</c:v>
                </c:pt>
                <c:pt idx="484">
                  <c:v>707</c:v>
                </c:pt>
                <c:pt idx="485">
                  <c:v>709</c:v>
                </c:pt>
                <c:pt idx="486">
                  <c:v>714</c:v>
                </c:pt>
                <c:pt idx="487">
                  <c:v>709</c:v>
                </c:pt>
                <c:pt idx="488">
                  <c:v>708</c:v>
                </c:pt>
                <c:pt idx="489">
                  <c:v>709</c:v>
                </c:pt>
                <c:pt idx="490">
                  <c:v>716</c:v>
                </c:pt>
                <c:pt idx="491">
                  <c:v>702</c:v>
                </c:pt>
                <c:pt idx="492">
                  <c:v>716</c:v>
                </c:pt>
                <c:pt idx="493">
                  <c:v>726</c:v>
                </c:pt>
                <c:pt idx="494">
                  <c:v>708</c:v>
                </c:pt>
                <c:pt idx="495">
                  <c:v>708</c:v>
                </c:pt>
                <c:pt idx="496">
                  <c:v>720</c:v>
                </c:pt>
                <c:pt idx="497">
                  <c:v>711</c:v>
                </c:pt>
                <c:pt idx="498">
                  <c:v>720</c:v>
                </c:pt>
                <c:pt idx="499">
                  <c:v>722</c:v>
                </c:pt>
              </c:numCache>
            </c:numRef>
          </c:yVal>
          <c:smooth val="1"/>
          <c:extLst>
            <c:ext xmlns:c16="http://schemas.microsoft.com/office/drawing/2014/chart" uri="{C3380CC4-5D6E-409C-BE32-E72D297353CC}">
              <c16:uniqueId val="{00000001-A315-45AA-8F7B-ADFC3ED6C8A4}"/>
            </c:ext>
          </c:extLst>
        </c:ser>
        <c:dLbls>
          <c:showLegendKey val="0"/>
          <c:showVal val="0"/>
          <c:showCatName val="0"/>
          <c:showSerName val="0"/>
          <c:showPercent val="0"/>
          <c:showBubbleSize val="0"/>
        </c:dLbls>
        <c:axId val="1806095760"/>
        <c:axId val="1816667296"/>
      </c:scatterChart>
      <c:valAx>
        <c:axId val="1806095760"/>
        <c:scaling>
          <c:orientation val="minMax"/>
          <c:max val="500"/>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816667296"/>
        <c:crosses val="autoZero"/>
        <c:crossBetween val="midCat"/>
        <c:majorUnit val="25"/>
      </c:valAx>
      <c:valAx>
        <c:axId val="1816667296"/>
        <c:scaling>
          <c:orientation val="minMax"/>
          <c:max val="750"/>
          <c:min val="6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a:t>
                </a:r>
                <a:r>
                  <a:rPr lang="en-US" dirty="0" err="1"/>
                  <a:t>ms</a:t>
                </a:r>
                <a:r>
                  <a:rPr lang="en-US" dirty="0"/>
                  <a:t>)</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806095760"/>
        <c:crosses val="autoZero"/>
        <c:crossBetween val="midCat"/>
        <c:majorUnit val="25"/>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[mergeSortData.csv]mergeSortData!$B$1</c:f>
              <c:strCache>
                <c:ptCount val="1"/>
                <c:pt idx="0">
                  <c:v>CppExcTime</c:v>
                </c:pt>
              </c:strCache>
            </c:strRef>
          </c:tx>
          <c:spPr>
            <a:ln w="9525" cap="rnd">
              <a:solidFill>
                <a:schemeClr val="tx1"/>
              </a:solidFill>
              <a:round/>
            </a:ln>
            <a:effectLst>
              <a:outerShdw blurRad="57150" dist="19050" dir="5400000" algn="ctr" rotWithShape="0">
                <a:srgbClr val="000000">
                  <a:alpha val="63000"/>
                </a:srgbClr>
              </a:outerShdw>
            </a:effectLst>
          </c:spPr>
          <c:marker>
            <c:symbol val="none"/>
          </c:marker>
          <c:xVal>
            <c:numRef>
              <c:f>[mergeSortData.csv]mergeSortData!$A$2:$A$501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[mergeSortData.csv]mergeSortData!$B$2:$B$501</c:f>
              <c:numCache>
                <c:formatCode>General</c:formatCode>
                <c:ptCount val="500"/>
                <c:pt idx="0">
                  <c:v>987</c:v>
                </c:pt>
                <c:pt idx="1">
                  <c:v>980</c:v>
                </c:pt>
                <c:pt idx="2">
                  <c:v>980</c:v>
                </c:pt>
                <c:pt idx="3">
                  <c:v>981</c:v>
                </c:pt>
                <c:pt idx="4">
                  <c:v>980</c:v>
                </c:pt>
                <c:pt idx="5">
                  <c:v>978</c:v>
                </c:pt>
                <c:pt idx="6">
                  <c:v>981</c:v>
                </c:pt>
                <c:pt idx="7">
                  <c:v>980</c:v>
                </c:pt>
                <c:pt idx="8">
                  <c:v>979</c:v>
                </c:pt>
                <c:pt idx="9">
                  <c:v>983</c:v>
                </c:pt>
                <c:pt idx="10">
                  <c:v>979</c:v>
                </c:pt>
                <c:pt idx="11">
                  <c:v>980</c:v>
                </c:pt>
                <c:pt idx="12">
                  <c:v>976</c:v>
                </c:pt>
                <c:pt idx="13">
                  <c:v>979</c:v>
                </c:pt>
                <c:pt idx="14">
                  <c:v>980</c:v>
                </c:pt>
                <c:pt idx="15">
                  <c:v>978</c:v>
                </c:pt>
                <c:pt idx="16">
                  <c:v>1041</c:v>
                </c:pt>
                <c:pt idx="17">
                  <c:v>989</c:v>
                </c:pt>
                <c:pt idx="18">
                  <c:v>985</c:v>
                </c:pt>
                <c:pt idx="19">
                  <c:v>980</c:v>
                </c:pt>
                <c:pt idx="20">
                  <c:v>982</c:v>
                </c:pt>
                <c:pt idx="21">
                  <c:v>987</c:v>
                </c:pt>
                <c:pt idx="22">
                  <c:v>979</c:v>
                </c:pt>
                <c:pt idx="23">
                  <c:v>979</c:v>
                </c:pt>
                <c:pt idx="24">
                  <c:v>979</c:v>
                </c:pt>
                <c:pt idx="25">
                  <c:v>980</c:v>
                </c:pt>
                <c:pt idx="26">
                  <c:v>980</c:v>
                </c:pt>
                <c:pt idx="27">
                  <c:v>979</c:v>
                </c:pt>
                <c:pt idx="28">
                  <c:v>979</c:v>
                </c:pt>
                <c:pt idx="29">
                  <c:v>982</c:v>
                </c:pt>
                <c:pt idx="30">
                  <c:v>979</c:v>
                </c:pt>
                <c:pt idx="31">
                  <c:v>980</c:v>
                </c:pt>
                <c:pt idx="32">
                  <c:v>977</c:v>
                </c:pt>
                <c:pt idx="33">
                  <c:v>980</c:v>
                </c:pt>
                <c:pt idx="34">
                  <c:v>983</c:v>
                </c:pt>
                <c:pt idx="35">
                  <c:v>981</c:v>
                </c:pt>
                <c:pt idx="36">
                  <c:v>980</c:v>
                </c:pt>
                <c:pt idx="37">
                  <c:v>980</c:v>
                </c:pt>
                <c:pt idx="38">
                  <c:v>980</c:v>
                </c:pt>
                <c:pt idx="39">
                  <c:v>980</c:v>
                </c:pt>
                <c:pt idx="40">
                  <c:v>980</c:v>
                </c:pt>
                <c:pt idx="41">
                  <c:v>978</c:v>
                </c:pt>
                <c:pt idx="42">
                  <c:v>979</c:v>
                </c:pt>
                <c:pt idx="43">
                  <c:v>980</c:v>
                </c:pt>
                <c:pt idx="44">
                  <c:v>979</c:v>
                </c:pt>
                <c:pt idx="45">
                  <c:v>982</c:v>
                </c:pt>
                <c:pt idx="46">
                  <c:v>988</c:v>
                </c:pt>
                <c:pt idx="47">
                  <c:v>980</c:v>
                </c:pt>
                <c:pt idx="48">
                  <c:v>979</c:v>
                </c:pt>
                <c:pt idx="49">
                  <c:v>978</c:v>
                </c:pt>
                <c:pt idx="50">
                  <c:v>983</c:v>
                </c:pt>
                <c:pt idx="51">
                  <c:v>979</c:v>
                </c:pt>
                <c:pt idx="52">
                  <c:v>977</c:v>
                </c:pt>
                <c:pt idx="53">
                  <c:v>979</c:v>
                </c:pt>
                <c:pt idx="54">
                  <c:v>984</c:v>
                </c:pt>
                <c:pt idx="55">
                  <c:v>978</c:v>
                </c:pt>
                <c:pt idx="56">
                  <c:v>977</c:v>
                </c:pt>
                <c:pt idx="57">
                  <c:v>978</c:v>
                </c:pt>
                <c:pt idx="58">
                  <c:v>979</c:v>
                </c:pt>
                <c:pt idx="59">
                  <c:v>979</c:v>
                </c:pt>
                <c:pt idx="60">
                  <c:v>978</c:v>
                </c:pt>
                <c:pt idx="61">
                  <c:v>978</c:v>
                </c:pt>
                <c:pt idx="62">
                  <c:v>978</c:v>
                </c:pt>
                <c:pt idx="63">
                  <c:v>978</c:v>
                </c:pt>
                <c:pt idx="64">
                  <c:v>978</c:v>
                </c:pt>
                <c:pt idx="65">
                  <c:v>980</c:v>
                </c:pt>
                <c:pt idx="66">
                  <c:v>979</c:v>
                </c:pt>
                <c:pt idx="67">
                  <c:v>979</c:v>
                </c:pt>
                <c:pt idx="68">
                  <c:v>979</c:v>
                </c:pt>
                <c:pt idx="69">
                  <c:v>980</c:v>
                </c:pt>
                <c:pt idx="70">
                  <c:v>978</c:v>
                </c:pt>
                <c:pt idx="71">
                  <c:v>977</c:v>
                </c:pt>
                <c:pt idx="72">
                  <c:v>977</c:v>
                </c:pt>
                <c:pt idx="73">
                  <c:v>981</c:v>
                </c:pt>
                <c:pt idx="74">
                  <c:v>980</c:v>
                </c:pt>
                <c:pt idx="75">
                  <c:v>978</c:v>
                </c:pt>
                <c:pt idx="76">
                  <c:v>979</c:v>
                </c:pt>
                <c:pt idx="77">
                  <c:v>979</c:v>
                </c:pt>
                <c:pt idx="78">
                  <c:v>978</c:v>
                </c:pt>
                <c:pt idx="79">
                  <c:v>978</c:v>
                </c:pt>
                <c:pt idx="80">
                  <c:v>978</c:v>
                </c:pt>
                <c:pt idx="81">
                  <c:v>978</c:v>
                </c:pt>
                <c:pt idx="82">
                  <c:v>980</c:v>
                </c:pt>
                <c:pt idx="83">
                  <c:v>980</c:v>
                </c:pt>
                <c:pt idx="84">
                  <c:v>980</c:v>
                </c:pt>
                <c:pt idx="85">
                  <c:v>978</c:v>
                </c:pt>
                <c:pt idx="86">
                  <c:v>980</c:v>
                </c:pt>
                <c:pt idx="87">
                  <c:v>978</c:v>
                </c:pt>
                <c:pt idx="88">
                  <c:v>981</c:v>
                </c:pt>
                <c:pt idx="89">
                  <c:v>981</c:v>
                </c:pt>
                <c:pt idx="90">
                  <c:v>981</c:v>
                </c:pt>
                <c:pt idx="91">
                  <c:v>978</c:v>
                </c:pt>
                <c:pt idx="92">
                  <c:v>978</c:v>
                </c:pt>
                <c:pt idx="93">
                  <c:v>989</c:v>
                </c:pt>
                <c:pt idx="94">
                  <c:v>981</c:v>
                </c:pt>
                <c:pt idx="95">
                  <c:v>979</c:v>
                </c:pt>
                <c:pt idx="96">
                  <c:v>979</c:v>
                </c:pt>
                <c:pt idx="97">
                  <c:v>982</c:v>
                </c:pt>
                <c:pt idx="98">
                  <c:v>980</c:v>
                </c:pt>
                <c:pt idx="99">
                  <c:v>980</c:v>
                </c:pt>
                <c:pt idx="100">
                  <c:v>979</c:v>
                </c:pt>
                <c:pt idx="101">
                  <c:v>977</c:v>
                </c:pt>
                <c:pt idx="102">
                  <c:v>979</c:v>
                </c:pt>
                <c:pt idx="103">
                  <c:v>980</c:v>
                </c:pt>
                <c:pt idx="104">
                  <c:v>980</c:v>
                </c:pt>
                <c:pt idx="105">
                  <c:v>981</c:v>
                </c:pt>
                <c:pt idx="106">
                  <c:v>980</c:v>
                </c:pt>
                <c:pt idx="107">
                  <c:v>978</c:v>
                </c:pt>
                <c:pt idx="108">
                  <c:v>979</c:v>
                </c:pt>
                <c:pt idx="109">
                  <c:v>979</c:v>
                </c:pt>
                <c:pt idx="110">
                  <c:v>980</c:v>
                </c:pt>
                <c:pt idx="111">
                  <c:v>976</c:v>
                </c:pt>
                <c:pt idx="112">
                  <c:v>979</c:v>
                </c:pt>
                <c:pt idx="113">
                  <c:v>979</c:v>
                </c:pt>
                <c:pt idx="114">
                  <c:v>979</c:v>
                </c:pt>
                <c:pt idx="115">
                  <c:v>979</c:v>
                </c:pt>
                <c:pt idx="116">
                  <c:v>979</c:v>
                </c:pt>
                <c:pt idx="117">
                  <c:v>979</c:v>
                </c:pt>
                <c:pt idx="118">
                  <c:v>982</c:v>
                </c:pt>
                <c:pt idx="119">
                  <c:v>980</c:v>
                </c:pt>
                <c:pt idx="120">
                  <c:v>978</c:v>
                </c:pt>
                <c:pt idx="121">
                  <c:v>979</c:v>
                </c:pt>
                <c:pt idx="122">
                  <c:v>978</c:v>
                </c:pt>
                <c:pt idx="123">
                  <c:v>980</c:v>
                </c:pt>
                <c:pt idx="124">
                  <c:v>978</c:v>
                </c:pt>
                <c:pt idx="125">
                  <c:v>980</c:v>
                </c:pt>
                <c:pt idx="126">
                  <c:v>980</c:v>
                </c:pt>
                <c:pt idx="127">
                  <c:v>980</c:v>
                </c:pt>
                <c:pt idx="128">
                  <c:v>982</c:v>
                </c:pt>
                <c:pt idx="129">
                  <c:v>979</c:v>
                </c:pt>
                <c:pt idx="130">
                  <c:v>980</c:v>
                </c:pt>
                <c:pt idx="131">
                  <c:v>977</c:v>
                </c:pt>
                <c:pt idx="132">
                  <c:v>982</c:v>
                </c:pt>
                <c:pt idx="133">
                  <c:v>979</c:v>
                </c:pt>
                <c:pt idx="134">
                  <c:v>978</c:v>
                </c:pt>
                <c:pt idx="135">
                  <c:v>978</c:v>
                </c:pt>
                <c:pt idx="136">
                  <c:v>978</c:v>
                </c:pt>
                <c:pt idx="137">
                  <c:v>979</c:v>
                </c:pt>
                <c:pt idx="138">
                  <c:v>980</c:v>
                </c:pt>
                <c:pt idx="139">
                  <c:v>980</c:v>
                </c:pt>
                <c:pt idx="140">
                  <c:v>982</c:v>
                </c:pt>
                <c:pt idx="141">
                  <c:v>981</c:v>
                </c:pt>
                <c:pt idx="142">
                  <c:v>979</c:v>
                </c:pt>
                <c:pt idx="143">
                  <c:v>980</c:v>
                </c:pt>
                <c:pt idx="144">
                  <c:v>980</c:v>
                </c:pt>
                <c:pt idx="145">
                  <c:v>978</c:v>
                </c:pt>
                <c:pt idx="146">
                  <c:v>979</c:v>
                </c:pt>
                <c:pt idx="147">
                  <c:v>979</c:v>
                </c:pt>
                <c:pt idx="148">
                  <c:v>979</c:v>
                </c:pt>
                <c:pt idx="149">
                  <c:v>979</c:v>
                </c:pt>
                <c:pt idx="150">
                  <c:v>980</c:v>
                </c:pt>
                <c:pt idx="151">
                  <c:v>996</c:v>
                </c:pt>
                <c:pt idx="152">
                  <c:v>991</c:v>
                </c:pt>
                <c:pt idx="153">
                  <c:v>981</c:v>
                </c:pt>
                <c:pt idx="154">
                  <c:v>979</c:v>
                </c:pt>
                <c:pt idx="155">
                  <c:v>979</c:v>
                </c:pt>
                <c:pt idx="156">
                  <c:v>980</c:v>
                </c:pt>
                <c:pt idx="157">
                  <c:v>981</c:v>
                </c:pt>
                <c:pt idx="158">
                  <c:v>980</c:v>
                </c:pt>
                <c:pt idx="159">
                  <c:v>979</c:v>
                </c:pt>
                <c:pt idx="160">
                  <c:v>979</c:v>
                </c:pt>
                <c:pt idx="161">
                  <c:v>983</c:v>
                </c:pt>
                <c:pt idx="162">
                  <c:v>980</c:v>
                </c:pt>
                <c:pt idx="163">
                  <c:v>980</c:v>
                </c:pt>
                <c:pt idx="164">
                  <c:v>978</c:v>
                </c:pt>
                <c:pt idx="165">
                  <c:v>980</c:v>
                </c:pt>
                <c:pt idx="166">
                  <c:v>980</c:v>
                </c:pt>
                <c:pt idx="167">
                  <c:v>979</c:v>
                </c:pt>
                <c:pt idx="168">
                  <c:v>980</c:v>
                </c:pt>
                <c:pt idx="169">
                  <c:v>978</c:v>
                </c:pt>
                <c:pt idx="170">
                  <c:v>978</c:v>
                </c:pt>
                <c:pt idx="171">
                  <c:v>981</c:v>
                </c:pt>
                <c:pt idx="172">
                  <c:v>984</c:v>
                </c:pt>
                <c:pt idx="173">
                  <c:v>980</c:v>
                </c:pt>
                <c:pt idx="174">
                  <c:v>979</c:v>
                </c:pt>
                <c:pt idx="175">
                  <c:v>979</c:v>
                </c:pt>
                <c:pt idx="176">
                  <c:v>981</c:v>
                </c:pt>
                <c:pt idx="177">
                  <c:v>979</c:v>
                </c:pt>
                <c:pt idx="178">
                  <c:v>981</c:v>
                </c:pt>
                <c:pt idx="179">
                  <c:v>979</c:v>
                </c:pt>
                <c:pt idx="180">
                  <c:v>978</c:v>
                </c:pt>
                <c:pt idx="181">
                  <c:v>980</c:v>
                </c:pt>
                <c:pt idx="182">
                  <c:v>986</c:v>
                </c:pt>
                <c:pt idx="183">
                  <c:v>993</c:v>
                </c:pt>
                <c:pt idx="184">
                  <c:v>980</c:v>
                </c:pt>
                <c:pt idx="185">
                  <c:v>980</c:v>
                </c:pt>
                <c:pt idx="186">
                  <c:v>977</c:v>
                </c:pt>
                <c:pt idx="187">
                  <c:v>977</c:v>
                </c:pt>
                <c:pt idx="188">
                  <c:v>978</c:v>
                </c:pt>
                <c:pt idx="189">
                  <c:v>980</c:v>
                </c:pt>
                <c:pt idx="190">
                  <c:v>979</c:v>
                </c:pt>
                <c:pt idx="191">
                  <c:v>981</c:v>
                </c:pt>
                <c:pt idx="192">
                  <c:v>980</c:v>
                </c:pt>
                <c:pt idx="193">
                  <c:v>978</c:v>
                </c:pt>
                <c:pt idx="194">
                  <c:v>978</c:v>
                </c:pt>
                <c:pt idx="195">
                  <c:v>978</c:v>
                </c:pt>
                <c:pt idx="196">
                  <c:v>979</c:v>
                </c:pt>
                <c:pt idx="197">
                  <c:v>979</c:v>
                </c:pt>
                <c:pt idx="198">
                  <c:v>978</c:v>
                </c:pt>
                <c:pt idx="199">
                  <c:v>981</c:v>
                </c:pt>
                <c:pt idx="200">
                  <c:v>979</c:v>
                </c:pt>
                <c:pt idx="201">
                  <c:v>978</c:v>
                </c:pt>
                <c:pt idx="202">
                  <c:v>978</c:v>
                </c:pt>
                <c:pt idx="203">
                  <c:v>980</c:v>
                </c:pt>
                <c:pt idx="204">
                  <c:v>1004</c:v>
                </c:pt>
                <c:pt idx="205">
                  <c:v>979</c:v>
                </c:pt>
                <c:pt idx="206">
                  <c:v>979</c:v>
                </c:pt>
                <c:pt idx="207">
                  <c:v>979</c:v>
                </c:pt>
                <c:pt idx="208">
                  <c:v>978</c:v>
                </c:pt>
                <c:pt idx="209">
                  <c:v>978</c:v>
                </c:pt>
                <c:pt idx="210">
                  <c:v>981</c:v>
                </c:pt>
                <c:pt idx="211">
                  <c:v>980</c:v>
                </c:pt>
                <c:pt idx="212">
                  <c:v>979</c:v>
                </c:pt>
                <c:pt idx="213">
                  <c:v>978</c:v>
                </c:pt>
                <c:pt idx="214">
                  <c:v>980</c:v>
                </c:pt>
                <c:pt idx="215">
                  <c:v>979</c:v>
                </c:pt>
                <c:pt idx="216">
                  <c:v>978</c:v>
                </c:pt>
                <c:pt idx="217">
                  <c:v>979</c:v>
                </c:pt>
                <c:pt idx="218">
                  <c:v>978</c:v>
                </c:pt>
                <c:pt idx="219">
                  <c:v>980</c:v>
                </c:pt>
                <c:pt idx="220">
                  <c:v>979</c:v>
                </c:pt>
                <c:pt idx="221">
                  <c:v>979</c:v>
                </c:pt>
                <c:pt idx="222">
                  <c:v>979</c:v>
                </c:pt>
                <c:pt idx="223">
                  <c:v>980</c:v>
                </c:pt>
                <c:pt idx="224">
                  <c:v>980</c:v>
                </c:pt>
                <c:pt idx="225">
                  <c:v>980</c:v>
                </c:pt>
                <c:pt idx="226">
                  <c:v>978</c:v>
                </c:pt>
                <c:pt idx="227">
                  <c:v>979</c:v>
                </c:pt>
                <c:pt idx="228">
                  <c:v>979</c:v>
                </c:pt>
                <c:pt idx="229">
                  <c:v>979</c:v>
                </c:pt>
                <c:pt idx="230">
                  <c:v>978</c:v>
                </c:pt>
                <c:pt idx="231">
                  <c:v>977</c:v>
                </c:pt>
                <c:pt idx="232">
                  <c:v>981</c:v>
                </c:pt>
                <c:pt idx="233">
                  <c:v>979</c:v>
                </c:pt>
                <c:pt idx="234">
                  <c:v>979</c:v>
                </c:pt>
                <c:pt idx="235">
                  <c:v>979</c:v>
                </c:pt>
                <c:pt idx="236">
                  <c:v>978</c:v>
                </c:pt>
                <c:pt idx="237">
                  <c:v>979</c:v>
                </c:pt>
                <c:pt idx="238">
                  <c:v>978</c:v>
                </c:pt>
                <c:pt idx="239">
                  <c:v>979</c:v>
                </c:pt>
                <c:pt idx="240">
                  <c:v>979</c:v>
                </c:pt>
                <c:pt idx="241">
                  <c:v>981</c:v>
                </c:pt>
                <c:pt idx="242">
                  <c:v>978</c:v>
                </c:pt>
                <c:pt idx="243">
                  <c:v>981</c:v>
                </c:pt>
                <c:pt idx="244">
                  <c:v>978</c:v>
                </c:pt>
                <c:pt idx="245">
                  <c:v>979</c:v>
                </c:pt>
                <c:pt idx="246">
                  <c:v>979</c:v>
                </c:pt>
                <c:pt idx="247">
                  <c:v>980</c:v>
                </c:pt>
                <c:pt idx="248">
                  <c:v>979</c:v>
                </c:pt>
                <c:pt idx="249">
                  <c:v>979</c:v>
                </c:pt>
                <c:pt idx="250">
                  <c:v>979</c:v>
                </c:pt>
                <c:pt idx="251">
                  <c:v>977</c:v>
                </c:pt>
                <c:pt idx="252">
                  <c:v>979</c:v>
                </c:pt>
                <c:pt idx="253">
                  <c:v>978</c:v>
                </c:pt>
                <c:pt idx="254">
                  <c:v>978</c:v>
                </c:pt>
                <c:pt idx="255">
                  <c:v>979</c:v>
                </c:pt>
                <c:pt idx="256">
                  <c:v>979</c:v>
                </c:pt>
                <c:pt idx="257">
                  <c:v>979</c:v>
                </c:pt>
                <c:pt idx="258">
                  <c:v>978</c:v>
                </c:pt>
                <c:pt idx="259">
                  <c:v>979</c:v>
                </c:pt>
                <c:pt idx="260">
                  <c:v>979</c:v>
                </c:pt>
                <c:pt idx="261">
                  <c:v>979</c:v>
                </c:pt>
                <c:pt idx="262">
                  <c:v>978</c:v>
                </c:pt>
                <c:pt idx="263">
                  <c:v>981</c:v>
                </c:pt>
                <c:pt idx="264">
                  <c:v>979</c:v>
                </c:pt>
                <c:pt idx="265">
                  <c:v>979</c:v>
                </c:pt>
                <c:pt idx="266">
                  <c:v>978</c:v>
                </c:pt>
                <c:pt idx="267">
                  <c:v>980</c:v>
                </c:pt>
                <c:pt idx="268">
                  <c:v>979</c:v>
                </c:pt>
                <c:pt idx="269">
                  <c:v>980</c:v>
                </c:pt>
                <c:pt idx="270">
                  <c:v>979</c:v>
                </c:pt>
                <c:pt idx="271">
                  <c:v>978</c:v>
                </c:pt>
                <c:pt idx="272">
                  <c:v>994</c:v>
                </c:pt>
                <c:pt idx="273">
                  <c:v>983</c:v>
                </c:pt>
                <c:pt idx="274">
                  <c:v>979</c:v>
                </c:pt>
                <c:pt idx="275">
                  <c:v>978</c:v>
                </c:pt>
                <c:pt idx="276">
                  <c:v>977</c:v>
                </c:pt>
                <c:pt idx="277">
                  <c:v>979</c:v>
                </c:pt>
                <c:pt idx="278">
                  <c:v>979</c:v>
                </c:pt>
                <c:pt idx="279">
                  <c:v>980</c:v>
                </c:pt>
                <c:pt idx="280">
                  <c:v>978</c:v>
                </c:pt>
                <c:pt idx="281">
                  <c:v>979</c:v>
                </c:pt>
                <c:pt idx="282">
                  <c:v>978</c:v>
                </c:pt>
                <c:pt idx="283">
                  <c:v>979</c:v>
                </c:pt>
                <c:pt idx="284">
                  <c:v>978</c:v>
                </c:pt>
                <c:pt idx="285">
                  <c:v>979</c:v>
                </c:pt>
                <c:pt idx="286">
                  <c:v>979</c:v>
                </c:pt>
                <c:pt idx="287">
                  <c:v>978</c:v>
                </c:pt>
                <c:pt idx="288">
                  <c:v>980</c:v>
                </c:pt>
                <c:pt idx="289">
                  <c:v>978</c:v>
                </c:pt>
                <c:pt idx="290">
                  <c:v>978</c:v>
                </c:pt>
                <c:pt idx="291">
                  <c:v>976</c:v>
                </c:pt>
                <c:pt idx="292">
                  <c:v>980</c:v>
                </c:pt>
                <c:pt idx="293">
                  <c:v>978</c:v>
                </c:pt>
                <c:pt idx="294">
                  <c:v>979</c:v>
                </c:pt>
                <c:pt idx="295">
                  <c:v>977</c:v>
                </c:pt>
                <c:pt idx="296">
                  <c:v>978</c:v>
                </c:pt>
                <c:pt idx="297">
                  <c:v>982</c:v>
                </c:pt>
                <c:pt idx="298">
                  <c:v>979</c:v>
                </c:pt>
                <c:pt idx="299">
                  <c:v>977</c:v>
                </c:pt>
                <c:pt idx="300">
                  <c:v>980</c:v>
                </c:pt>
                <c:pt idx="301">
                  <c:v>979</c:v>
                </c:pt>
                <c:pt idx="302">
                  <c:v>978</c:v>
                </c:pt>
                <c:pt idx="303">
                  <c:v>979</c:v>
                </c:pt>
                <c:pt idx="304">
                  <c:v>978</c:v>
                </c:pt>
                <c:pt idx="305">
                  <c:v>979</c:v>
                </c:pt>
                <c:pt idx="306">
                  <c:v>977</c:v>
                </c:pt>
                <c:pt idx="307">
                  <c:v>979</c:v>
                </c:pt>
                <c:pt idx="308">
                  <c:v>980</c:v>
                </c:pt>
                <c:pt idx="309">
                  <c:v>980</c:v>
                </c:pt>
                <c:pt idx="310">
                  <c:v>979</c:v>
                </c:pt>
                <c:pt idx="311">
                  <c:v>981</c:v>
                </c:pt>
                <c:pt idx="312">
                  <c:v>978</c:v>
                </c:pt>
                <c:pt idx="313">
                  <c:v>983</c:v>
                </c:pt>
                <c:pt idx="314">
                  <c:v>978</c:v>
                </c:pt>
                <c:pt idx="315">
                  <c:v>980</c:v>
                </c:pt>
                <c:pt idx="316">
                  <c:v>978</c:v>
                </c:pt>
                <c:pt idx="317">
                  <c:v>979</c:v>
                </c:pt>
                <c:pt idx="318">
                  <c:v>978</c:v>
                </c:pt>
                <c:pt idx="319">
                  <c:v>979</c:v>
                </c:pt>
                <c:pt idx="320">
                  <c:v>980</c:v>
                </c:pt>
                <c:pt idx="321">
                  <c:v>979</c:v>
                </c:pt>
                <c:pt idx="322">
                  <c:v>981</c:v>
                </c:pt>
                <c:pt idx="323">
                  <c:v>979</c:v>
                </c:pt>
                <c:pt idx="324">
                  <c:v>981</c:v>
                </c:pt>
                <c:pt idx="325">
                  <c:v>978</c:v>
                </c:pt>
                <c:pt idx="326">
                  <c:v>981</c:v>
                </c:pt>
                <c:pt idx="327">
                  <c:v>982</c:v>
                </c:pt>
                <c:pt idx="328">
                  <c:v>979</c:v>
                </c:pt>
                <c:pt idx="329">
                  <c:v>979</c:v>
                </c:pt>
                <c:pt idx="330">
                  <c:v>978</c:v>
                </c:pt>
                <c:pt idx="331">
                  <c:v>979</c:v>
                </c:pt>
                <c:pt idx="332">
                  <c:v>977</c:v>
                </c:pt>
                <c:pt idx="333">
                  <c:v>980</c:v>
                </c:pt>
                <c:pt idx="334">
                  <c:v>979</c:v>
                </c:pt>
                <c:pt idx="335">
                  <c:v>980</c:v>
                </c:pt>
                <c:pt idx="336">
                  <c:v>979</c:v>
                </c:pt>
                <c:pt idx="337">
                  <c:v>979</c:v>
                </c:pt>
                <c:pt idx="338">
                  <c:v>978</c:v>
                </c:pt>
                <c:pt idx="339">
                  <c:v>978</c:v>
                </c:pt>
                <c:pt idx="340">
                  <c:v>979</c:v>
                </c:pt>
                <c:pt idx="341">
                  <c:v>980</c:v>
                </c:pt>
                <c:pt idx="342">
                  <c:v>979</c:v>
                </c:pt>
                <c:pt idx="343">
                  <c:v>979</c:v>
                </c:pt>
                <c:pt idx="344">
                  <c:v>978</c:v>
                </c:pt>
                <c:pt idx="345">
                  <c:v>979</c:v>
                </c:pt>
                <c:pt idx="346">
                  <c:v>980</c:v>
                </c:pt>
                <c:pt idx="347">
                  <c:v>979</c:v>
                </c:pt>
                <c:pt idx="348">
                  <c:v>980</c:v>
                </c:pt>
                <c:pt idx="349">
                  <c:v>980</c:v>
                </c:pt>
                <c:pt idx="350">
                  <c:v>979</c:v>
                </c:pt>
                <c:pt idx="351">
                  <c:v>979</c:v>
                </c:pt>
                <c:pt idx="352">
                  <c:v>978</c:v>
                </c:pt>
                <c:pt idx="353">
                  <c:v>982</c:v>
                </c:pt>
                <c:pt idx="354">
                  <c:v>979</c:v>
                </c:pt>
                <c:pt idx="355">
                  <c:v>978</c:v>
                </c:pt>
                <c:pt idx="356">
                  <c:v>978</c:v>
                </c:pt>
                <c:pt idx="357">
                  <c:v>979</c:v>
                </c:pt>
                <c:pt idx="358">
                  <c:v>978</c:v>
                </c:pt>
                <c:pt idx="359">
                  <c:v>978</c:v>
                </c:pt>
                <c:pt idx="360">
                  <c:v>980</c:v>
                </c:pt>
                <c:pt idx="361">
                  <c:v>980</c:v>
                </c:pt>
                <c:pt idx="362">
                  <c:v>979</c:v>
                </c:pt>
                <c:pt idx="363">
                  <c:v>979</c:v>
                </c:pt>
                <c:pt idx="364">
                  <c:v>979</c:v>
                </c:pt>
                <c:pt idx="365">
                  <c:v>980</c:v>
                </c:pt>
                <c:pt idx="366">
                  <c:v>978</c:v>
                </c:pt>
                <c:pt idx="367">
                  <c:v>980</c:v>
                </c:pt>
                <c:pt idx="368">
                  <c:v>979</c:v>
                </c:pt>
                <c:pt idx="369">
                  <c:v>980</c:v>
                </c:pt>
                <c:pt idx="370">
                  <c:v>978</c:v>
                </c:pt>
                <c:pt idx="371">
                  <c:v>979</c:v>
                </c:pt>
                <c:pt idx="372">
                  <c:v>978</c:v>
                </c:pt>
                <c:pt idx="373">
                  <c:v>981</c:v>
                </c:pt>
                <c:pt idx="374">
                  <c:v>980</c:v>
                </c:pt>
                <c:pt idx="375">
                  <c:v>979</c:v>
                </c:pt>
                <c:pt idx="376">
                  <c:v>979</c:v>
                </c:pt>
                <c:pt idx="377">
                  <c:v>979</c:v>
                </c:pt>
                <c:pt idx="378">
                  <c:v>978</c:v>
                </c:pt>
                <c:pt idx="379">
                  <c:v>978</c:v>
                </c:pt>
                <c:pt idx="380">
                  <c:v>989</c:v>
                </c:pt>
                <c:pt idx="381">
                  <c:v>979</c:v>
                </c:pt>
                <c:pt idx="382">
                  <c:v>978</c:v>
                </c:pt>
                <c:pt idx="383">
                  <c:v>979</c:v>
                </c:pt>
                <c:pt idx="384">
                  <c:v>979</c:v>
                </c:pt>
                <c:pt idx="385">
                  <c:v>981</c:v>
                </c:pt>
                <c:pt idx="386">
                  <c:v>979</c:v>
                </c:pt>
                <c:pt idx="387">
                  <c:v>981</c:v>
                </c:pt>
                <c:pt idx="388">
                  <c:v>980</c:v>
                </c:pt>
                <c:pt idx="389">
                  <c:v>978</c:v>
                </c:pt>
                <c:pt idx="390">
                  <c:v>979</c:v>
                </c:pt>
                <c:pt idx="391">
                  <c:v>980</c:v>
                </c:pt>
                <c:pt idx="392">
                  <c:v>978</c:v>
                </c:pt>
                <c:pt idx="393">
                  <c:v>977</c:v>
                </c:pt>
                <c:pt idx="394">
                  <c:v>981</c:v>
                </c:pt>
                <c:pt idx="395">
                  <c:v>981</c:v>
                </c:pt>
                <c:pt idx="396">
                  <c:v>979</c:v>
                </c:pt>
                <c:pt idx="397">
                  <c:v>978</c:v>
                </c:pt>
                <c:pt idx="398">
                  <c:v>980</c:v>
                </c:pt>
                <c:pt idx="399">
                  <c:v>979</c:v>
                </c:pt>
                <c:pt idx="400">
                  <c:v>980</c:v>
                </c:pt>
                <c:pt idx="401">
                  <c:v>980</c:v>
                </c:pt>
                <c:pt idx="402">
                  <c:v>980</c:v>
                </c:pt>
                <c:pt idx="403">
                  <c:v>979</c:v>
                </c:pt>
                <c:pt idx="404">
                  <c:v>979</c:v>
                </c:pt>
                <c:pt idx="405">
                  <c:v>981</c:v>
                </c:pt>
                <c:pt idx="406">
                  <c:v>980</c:v>
                </c:pt>
                <c:pt idx="407">
                  <c:v>978</c:v>
                </c:pt>
                <c:pt idx="408">
                  <c:v>980</c:v>
                </c:pt>
                <c:pt idx="409">
                  <c:v>980</c:v>
                </c:pt>
                <c:pt idx="410">
                  <c:v>981</c:v>
                </c:pt>
                <c:pt idx="411">
                  <c:v>981</c:v>
                </c:pt>
                <c:pt idx="412">
                  <c:v>979</c:v>
                </c:pt>
                <c:pt idx="413">
                  <c:v>978</c:v>
                </c:pt>
                <c:pt idx="414">
                  <c:v>981</c:v>
                </c:pt>
                <c:pt idx="415">
                  <c:v>979</c:v>
                </c:pt>
                <c:pt idx="416">
                  <c:v>978</c:v>
                </c:pt>
                <c:pt idx="417">
                  <c:v>980</c:v>
                </c:pt>
                <c:pt idx="418">
                  <c:v>979</c:v>
                </c:pt>
                <c:pt idx="419">
                  <c:v>980</c:v>
                </c:pt>
                <c:pt idx="420">
                  <c:v>978</c:v>
                </c:pt>
                <c:pt idx="421">
                  <c:v>980</c:v>
                </c:pt>
                <c:pt idx="422">
                  <c:v>978</c:v>
                </c:pt>
                <c:pt idx="423">
                  <c:v>979</c:v>
                </c:pt>
                <c:pt idx="424">
                  <c:v>979</c:v>
                </c:pt>
                <c:pt idx="425">
                  <c:v>980</c:v>
                </c:pt>
                <c:pt idx="426">
                  <c:v>979</c:v>
                </c:pt>
                <c:pt idx="427">
                  <c:v>981</c:v>
                </c:pt>
                <c:pt idx="428">
                  <c:v>978</c:v>
                </c:pt>
                <c:pt idx="429">
                  <c:v>978</c:v>
                </c:pt>
                <c:pt idx="430">
                  <c:v>978</c:v>
                </c:pt>
                <c:pt idx="431">
                  <c:v>980</c:v>
                </c:pt>
                <c:pt idx="432">
                  <c:v>979</c:v>
                </c:pt>
                <c:pt idx="433">
                  <c:v>978</c:v>
                </c:pt>
                <c:pt idx="434">
                  <c:v>977</c:v>
                </c:pt>
                <c:pt idx="435">
                  <c:v>981</c:v>
                </c:pt>
                <c:pt idx="436">
                  <c:v>977</c:v>
                </c:pt>
                <c:pt idx="437">
                  <c:v>978</c:v>
                </c:pt>
                <c:pt idx="438">
                  <c:v>977</c:v>
                </c:pt>
                <c:pt idx="439">
                  <c:v>977</c:v>
                </c:pt>
                <c:pt idx="440">
                  <c:v>979</c:v>
                </c:pt>
                <c:pt idx="441">
                  <c:v>977</c:v>
                </c:pt>
                <c:pt idx="442">
                  <c:v>977</c:v>
                </c:pt>
                <c:pt idx="443">
                  <c:v>980</c:v>
                </c:pt>
                <c:pt idx="444">
                  <c:v>979</c:v>
                </c:pt>
                <c:pt idx="445">
                  <c:v>977</c:v>
                </c:pt>
                <c:pt idx="446">
                  <c:v>978</c:v>
                </c:pt>
                <c:pt idx="447">
                  <c:v>978</c:v>
                </c:pt>
                <c:pt idx="448">
                  <c:v>978</c:v>
                </c:pt>
                <c:pt idx="449">
                  <c:v>978</c:v>
                </c:pt>
                <c:pt idx="450">
                  <c:v>978</c:v>
                </c:pt>
                <c:pt idx="451">
                  <c:v>979</c:v>
                </c:pt>
                <c:pt idx="452">
                  <c:v>978</c:v>
                </c:pt>
                <c:pt idx="453">
                  <c:v>979</c:v>
                </c:pt>
                <c:pt idx="454">
                  <c:v>976</c:v>
                </c:pt>
                <c:pt idx="455">
                  <c:v>981</c:v>
                </c:pt>
                <c:pt idx="456">
                  <c:v>979</c:v>
                </c:pt>
                <c:pt idx="457">
                  <c:v>978</c:v>
                </c:pt>
                <c:pt idx="458">
                  <c:v>979</c:v>
                </c:pt>
                <c:pt idx="459">
                  <c:v>978</c:v>
                </c:pt>
                <c:pt idx="460">
                  <c:v>979</c:v>
                </c:pt>
                <c:pt idx="461">
                  <c:v>978</c:v>
                </c:pt>
                <c:pt idx="462">
                  <c:v>979</c:v>
                </c:pt>
                <c:pt idx="463">
                  <c:v>980</c:v>
                </c:pt>
                <c:pt idx="464">
                  <c:v>980</c:v>
                </c:pt>
                <c:pt idx="465">
                  <c:v>976</c:v>
                </c:pt>
                <c:pt idx="466">
                  <c:v>978</c:v>
                </c:pt>
                <c:pt idx="467">
                  <c:v>977</c:v>
                </c:pt>
                <c:pt idx="468">
                  <c:v>978</c:v>
                </c:pt>
                <c:pt idx="469">
                  <c:v>979</c:v>
                </c:pt>
                <c:pt idx="470">
                  <c:v>978</c:v>
                </c:pt>
                <c:pt idx="471">
                  <c:v>980</c:v>
                </c:pt>
                <c:pt idx="472">
                  <c:v>978</c:v>
                </c:pt>
                <c:pt idx="473">
                  <c:v>977</c:v>
                </c:pt>
                <c:pt idx="474">
                  <c:v>976</c:v>
                </c:pt>
                <c:pt idx="475">
                  <c:v>979</c:v>
                </c:pt>
                <c:pt idx="476">
                  <c:v>979</c:v>
                </c:pt>
                <c:pt idx="477">
                  <c:v>978</c:v>
                </c:pt>
                <c:pt idx="478">
                  <c:v>978</c:v>
                </c:pt>
                <c:pt idx="479">
                  <c:v>978</c:v>
                </c:pt>
                <c:pt idx="480">
                  <c:v>979</c:v>
                </c:pt>
                <c:pt idx="481">
                  <c:v>979</c:v>
                </c:pt>
                <c:pt idx="482">
                  <c:v>981</c:v>
                </c:pt>
                <c:pt idx="483">
                  <c:v>978</c:v>
                </c:pt>
                <c:pt idx="484">
                  <c:v>979</c:v>
                </c:pt>
                <c:pt idx="485">
                  <c:v>979</c:v>
                </c:pt>
                <c:pt idx="486">
                  <c:v>978</c:v>
                </c:pt>
                <c:pt idx="487">
                  <c:v>980</c:v>
                </c:pt>
                <c:pt idx="488">
                  <c:v>978</c:v>
                </c:pt>
                <c:pt idx="489">
                  <c:v>979</c:v>
                </c:pt>
                <c:pt idx="490">
                  <c:v>978</c:v>
                </c:pt>
                <c:pt idx="491">
                  <c:v>979</c:v>
                </c:pt>
                <c:pt idx="492">
                  <c:v>978</c:v>
                </c:pt>
                <c:pt idx="493">
                  <c:v>978</c:v>
                </c:pt>
                <c:pt idx="494">
                  <c:v>977</c:v>
                </c:pt>
                <c:pt idx="495">
                  <c:v>978</c:v>
                </c:pt>
                <c:pt idx="496">
                  <c:v>981</c:v>
                </c:pt>
                <c:pt idx="497">
                  <c:v>979</c:v>
                </c:pt>
                <c:pt idx="498">
                  <c:v>978</c:v>
                </c:pt>
                <c:pt idx="499">
                  <c:v>978</c:v>
                </c:pt>
              </c:numCache>
            </c:numRef>
          </c:yVal>
          <c:smooth val="1"/>
          <c:extLst>
            <c:ext xmlns:c16="http://schemas.microsoft.com/office/drawing/2014/chart" uri="{C3380CC4-5D6E-409C-BE32-E72D297353CC}">
              <c16:uniqueId val="{00000000-FA1C-4007-A0DB-6D256BED6436}"/>
            </c:ext>
          </c:extLst>
        </c:ser>
        <c:ser>
          <c:idx val="1"/>
          <c:order val="1"/>
          <c:tx>
            <c:strRef>
              <c:f>[mergeSortData.csv]mergeSortData!$C$1</c:f>
              <c:strCache>
                <c:ptCount val="1"/>
                <c:pt idx="0">
                  <c:v>JavaExcTime</c:v>
                </c:pt>
              </c:strCache>
            </c:strRef>
          </c:tx>
          <c:spPr>
            <a:ln w="9525" cap="rnd">
              <a:solidFill>
                <a:srgbClr val="C41E3A"/>
              </a:solidFill>
              <a:round/>
            </a:ln>
            <a:effectLst>
              <a:outerShdw blurRad="57150" dist="19050" dir="5400000" algn="ctr" rotWithShape="0">
                <a:srgbClr val="000000">
                  <a:alpha val="63000"/>
                </a:srgbClr>
              </a:outerShdw>
            </a:effectLst>
          </c:spPr>
          <c:marker>
            <c:symbol val="none"/>
          </c:marker>
          <c:xVal>
            <c:numRef>
              <c:f>[mergeSortData.csv]mergeSortData!$A$2:$A$501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[mergeSortData.csv]mergeSortData!$C$2:$C$501</c:f>
              <c:numCache>
                <c:formatCode>General</c:formatCode>
                <c:ptCount val="500"/>
                <c:pt idx="0">
                  <c:v>1005</c:v>
                </c:pt>
                <c:pt idx="1">
                  <c:v>1011</c:v>
                </c:pt>
                <c:pt idx="2">
                  <c:v>1010</c:v>
                </c:pt>
                <c:pt idx="3">
                  <c:v>1005</c:v>
                </c:pt>
                <c:pt idx="4">
                  <c:v>1009</c:v>
                </c:pt>
                <c:pt idx="5">
                  <c:v>1008</c:v>
                </c:pt>
                <c:pt idx="6">
                  <c:v>1009</c:v>
                </c:pt>
                <c:pt idx="7">
                  <c:v>1008</c:v>
                </c:pt>
                <c:pt idx="8">
                  <c:v>1007</c:v>
                </c:pt>
                <c:pt idx="9">
                  <c:v>1008</c:v>
                </c:pt>
                <c:pt idx="10">
                  <c:v>1013</c:v>
                </c:pt>
                <c:pt idx="11">
                  <c:v>1003</c:v>
                </c:pt>
                <c:pt idx="12">
                  <c:v>1000</c:v>
                </c:pt>
                <c:pt idx="13">
                  <c:v>1071</c:v>
                </c:pt>
                <c:pt idx="14">
                  <c:v>1010</c:v>
                </c:pt>
                <c:pt idx="15">
                  <c:v>1011</c:v>
                </c:pt>
                <c:pt idx="16">
                  <c:v>1011</c:v>
                </c:pt>
                <c:pt idx="17">
                  <c:v>1007</c:v>
                </c:pt>
                <c:pt idx="18">
                  <c:v>1003</c:v>
                </c:pt>
                <c:pt idx="19">
                  <c:v>1001</c:v>
                </c:pt>
                <c:pt idx="20">
                  <c:v>1007</c:v>
                </c:pt>
                <c:pt idx="21">
                  <c:v>1002</c:v>
                </c:pt>
                <c:pt idx="22">
                  <c:v>1003</c:v>
                </c:pt>
                <c:pt idx="23">
                  <c:v>1006</c:v>
                </c:pt>
                <c:pt idx="24">
                  <c:v>1000</c:v>
                </c:pt>
                <c:pt idx="25">
                  <c:v>1005</c:v>
                </c:pt>
                <c:pt idx="26">
                  <c:v>1004</c:v>
                </c:pt>
                <c:pt idx="27">
                  <c:v>1010</c:v>
                </c:pt>
                <c:pt idx="28">
                  <c:v>1007</c:v>
                </c:pt>
                <c:pt idx="29">
                  <c:v>1006</c:v>
                </c:pt>
                <c:pt idx="30">
                  <c:v>1006</c:v>
                </c:pt>
                <c:pt idx="31">
                  <c:v>1008</c:v>
                </c:pt>
                <c:pt idx="32">
                  <c:v>1003</c:v>
                </c:pt>
                <c:pt idx="33">
                  <c:v>1005</c:v>
                </c:pt>
                <c:pt idx="34">
                  <c:v>1004</c:v>
                </c:pt>
                <c:pt idx="35">
                  <c:v>1000</c:v>
                </c:pt>
                <c:pt idx="36">
                  <c:v>1002</c:v>
                </c:pt>
                <c:pt idx="37">
                  <c:v>1005</c:v>
                </c:pt>
                <c:pt idx="38">
                  <c:v>1001</c:v>
                </c:pt>
                <c:pt idx="39">
                  <c:v>1011</c:v>
                </c:pt>
                <c:pt idx="40">
                  <c:v>1008</c:v>
                </c:pt>
                <c:pt idx="41">
                  <c:v>1011</c:v>
                </c:pt>
                <c:pt idx="42">
                  <c:v>1006</c:v>
                </c:pt>
                <c:pt idx="43">
                  <c:v>1010</c:v>
                </c:pt>
                <c:pt idx="44">
                  <c:v>1004</c:v>
                </c:pt>
                <c:pt idx="45">
                  <c:v>1008</c:v>
                </c:pt>
                <c:pt idx="46">
                  <c:v>1007</c:v>
                </c:pt>
                <c:pt idx="47">
                  <c:v>1002</c:v>
                </c:pt>
                <c:pt idx="48">
                  <c:v>1003</c:v>
                </c:pt>
                <c:pt idx="49">
                  <c:v>1009</c:v>
                </c:pt>
                <c:pt idx="50">
                  <c:v>1000</c:v>
                </c:pt>
                <c:pt idx="51">
                  <c:v>1001</c:v>
                </c:pt>
                <c:pt idx="52">
                  <c:v>999</c:v>
                </c:pt>
                <c:pt idx="53">
                  <c:v>1009</c:v>
                </c:pt>
                <c:pt idx="54">
                  <c:v>1006</c:v>
                </c:pt>
                <c:pt idx="55">
                  <c:v>1007</c:v>
                </c:pt>
                <c:pt idx="56">
                  <c:v>1007</c:v>
                </c:pt>
                <c:pt idx="57">
                  <c:v>1002</c:v>
                </c:pt>
                <c:pt idx="58">
                  <c:v>1009</c:v>
                </c:pt>
                <c:pt idx="59">
                  <c:v>1002</c:v>
                </c:pt>
                <c:pt idx="60">
                  <c:v>1009</c:v>
                </c:pt>
                <c:pt idx="61">
                  <c:v>1008</c:v>
                </c:pt>
                <c:pt idx="62">
                  <c:v>1006</c:v>
                </c:pt>
                <c:pt idx="63">
                  <c:v>1007</c:v>
                </c:pt>
                <c:pt idx="64">
                  <c:v>1003</c:v>
                </c:pt>
                <c:pt idx="65">
                  <c:v>1005</c:v>
                </c:pt>
                <c:pt idx="66">
                  <c:v>1003</c:v>
                </c:pt>
                <c:pt idx="67">
                  <c:v>1016</c:v>
                </c:pt>
                <c:pt idx="68">
                  <c:v>1004</c:v>
                </c:pt>
                <c:pt idx="69">
                  <c:v>1005</c:v>
                </c:pt>
                <c:pt idx="70">
                  <c:v>1001</c:v>
                </c:pt>
                <c:pt idx="71">
                  <c:v>1009</c:v>
                </c:pt>
                <c:pt idx="72">
                  <c:v>1009</c:v>
                </c:pt>
                <c:pt idx="73">
                  <c:v>1005</c:v>
                </c:pt>
                <c:pt idx="74">
                  <c:v>1002</c:v>
                </c:pt>
                <c:pt idx="75">
                  <c:v>1005</c:v>
                </c:pt>
                <c:pt idx="76">
                  <c:v>1014</c:v>
                </c:pt>
                <c:pt idx="77">
                  <c:v>1003</c:v>
                </c:pt>
                <c:pt idx="78">
                  <c:v>1000</c:v>
                </c:pt>
                <c:pt idx="79">
                  <c:v>1002</c:v>
                </c:pt>
                <c:pt idx="80">
                  <c:v>1004</c:v>
                </c:pt>
                <c:pt idx="81">
                  <c:v>1007</c:v>
                </c:pt>
                <c:pt idx="82">
                  <c:v>1011</c:v>
                </c:pt>
                <c:pt idx="83">
                  <c:v>1006</c:v>
                </c:pt>
                <c:pt idx="84">
                  <c:v>1003</c:v>
                </c:pt>
                <c:pt idx="85">
                  <c:v>1005</c:v>
                </c:pt>
                <c:pt idx="86">
                  <c:v>1011</c:v>
                </c:pt>
                <c:pt idx="87">
                  <c:v>1008</c:v>
                </c:pt>
                <c:pt idx="88">
                  <c:v>1003</c:v>
                </c:pt>
                <c:pt idx="89">
                  <c:v>1009</c:v>
                </c:pt>
                <c:pt idx="90">
                  <c:v>1008</c:v>
                </c:pt>
                <c:pt idx="91">
                  <c:v>1007</c:v>
                </c:pt>
                <c:pt idx="92">
                  <c:v>1003</c:v>
                </c:pt>
                <c:pt idx="93">
                  <c:v>1010</c:v>
                </c:pt>
                <c:pt idx="94">
                  <c:v>1004</c:v>
                </c:pt>
                <c:pt idx="95">
                  <c:v>1005</c:v>
                </c:pt>
                <c:pt idx="96">
                  <c:v>1007</c:v>
                </c:pt>
                <c:pt idx="97">
                  <c:v>1007</c:v>
                </c:pt>
                <c:pt idx="98">
                  <c:v>1012</c:v>
                </c:pt>
                <c:pt idx="99">
                  <c:v>1007</c:v>
                </c:pt>
                <c:pt idx="100">
                  <c:v>1002</c:v>
                </c:pt>
                <c:pt idx="101">
                  <c:v>1008</c:v>
                </c:pt>
                <c:pt idx="102">
                  <c:v>1003</c:v>
                </c:pt>
                <c:pt idx="103">
                  <c:v>1001</c:v>
                </c:pt>
                <c:pt idx="104">
                  <c:v>1008</c:v>
                </c:pt>
                <c:pt idx="105">
                  <c:v>1005</c:v>
                </c:pt>
                <c:pt idx="106">
                  <c:v>1009</c:v>
                </c:pt>
                <c:pt idx="107">
                  <c:v>1001</c:v>
                </c:pt>
                <c:pt idx="108">
                  <c:v>1005</c:v>
                </c:pt>
                <c:pt idx="109">
                  <c:v>1004</c:v>
                </c:pt>
                <c:pt idx="110">
                  <c:v>1009</c:v>
                </c:pt>
                <c:pt idx="111">
                  <c:v>1002</c:v>
                </c:pt>
                <c:pt idx="112">
                  <c:v>1008</c:v>
                </c:pt>
                <c:pt idx="113">
                  <c:v>1002</c:v>
                </c:pt>
                <c:pt idx="114">
                  <c:v>1003</c:v>
                </c:pt>
                <c:pt idx="115">
                  <c:v>1006</c:v>
                </c:pt>
                <c:pt idx="116">
                  <c:v>1000</c:v>
                </c:pt>
                <c:pt idx="117">
                  <c:v>1005</c:v>
                </c:pt>
                <c:pt idx="118">
                  <c:v>1004</c:v>
                </c:pt>
                <c:pt idx="119">
                  <c:v>1007</c:v>
                </c:pt>
                <c:pt idx="120">
                  <c:v>1007</c:v>
                </c:pt>
                <c:pt idx="121">
                  <c:v>1005</c:v>
                </c:pt>
                <c:pt idx="122">
                  <c:v>1000</c:v>
                </c:pt>
                <c:pt idx="123">
                  <c:v>1015</c:v>
                </c:pt>
                <c:pt idx="124">
                  <c:v>1001</c:v>
                </c:pt>
                <c:pt idx="125">
                  <c:v>1003</c:v>
                </c:pt>
                <c:pt idx="126">
                  <c:v>1005</c:v>
                </c:pt>
                <c:pt idx="127">
                  <c:v>1005</c:v>
                </c:pt>
                <c:pt idx="128">
                  <c:v>1006</c:v>
                </c:pt>
                <c:pt idx="129">
                  <c:v>1005</c:v>
                </c:pt>
                <c:pt idx="130">
                  <c:v>1003</c:v>
                </c:pt>
                <c:pt idx="131">
                  <c:v>1001</c:v>
                </c:pt>
                <c:pt idx="132">
                  <c:v>1010</c:v>
                </c:pt>
                <c:pt idx="133">
                  <c:v>1005</c:v>
                </c:pt>
                <c:pt idx="134">
                  <c:v>1005</c:v>
                </c:pt>
                <c:pt idx="135">
                  <c:v>1008</c:v>
                </c:pt>
                <c:pt idx="136">
                  <c:v>1004</c:v>
                </c:pt>
                <c:pt idx="137">
                  <c:v>1007</c:v>
                </c:pt>
                <c:pt idx="138">
                  <c:v>1012</c:v>
                </c:pt>
                <c:pt idx="139">
                  <c:v>1003</c:v>
                </c:pt>
                <c:pt idx="140">
                  <c:v>1006</c:v>
                </c:pt>
                <c:pt idx="141">
                  <c:v>1023</c:v>
                </c:pt>
                <c:pt idx="142">
                  <c:v>1016</c:v>
                </c:pt>
                <c:pt idx="143">
                  <c:v>1007</c:v>
                </c:pt>
                <c:pt idx="144">
                  <c:v>1001</c:v>
                </c:pt>
                <c:pt idx="145">
                  <c:v>1010</c:v>
                </c:pt>
                <c:pt idx="146">
                  <c:v>1009</c:v>
                </c:pt>
                <c:pt idx="147">
                  <c:v>1002</c:v>
                </c:pt>
                <c:pt idx="148">
                  <c:v>999</c:v>
                </c:pt>
                <c:pt idx="149">
                  <c:v>1010</c:v>
                </c:pt>
                <c:pt idx="150">
                  <c:v>1006</c:v>
                </c:pt>
                <c:pt idx="151">
                  <c:v>1003</c:v>
                </c:pt>
                <c:pt idx="152">
                  <c:v>1008</c:v>
                </c:pt>
                <c:pt idx="153">
                  <c:v>1005</c:v>
                </c:pt>
                <c:pt idx="154">
                  <c:v>1000</c:v>
                </c:pt>
                <c:pt idx="155">
                  <c:v>1010</c:v>
                </c:pt>
                <c:pt idx="156">
                  <c:v>1011</c:v>
                </c:pt>
                <c:pt idx="157">
                  <c:v>1006</c:v>
                </c:pt>
                <c:pt idx="158">
                  <c:v>1007</c:v>
                </c:pt>
                <c:pt idx="159">
                  <c:v>1001</c:v>
                </c:pt>
                <c:pt idx="160">
                  <c:v>1004</c:v>
                </c:pt>
                <c:pt idx="161">
                  <c:v>1007</c:v>
                </c:pt>
                <c:pt idx="162">
                  <c:v>1001</c:v>
                </c:pt>
                <c:pt idx="163">
                  <c:v>1010</c:v>
                </c:pt>
                <c:pt idx="164">
                  <c:v>1006</c:v>
                </c:pt>
                <c:pt idx="165">
                  <c:v>1002</c:v>
                </c:pt>
                <c:pt idx="166">
                  <c:v>1000</c:v>
                </c:pt>
                <c:pt idx="167">
                  <c:v>1008</c:v>
                </c:pt>
                <c:pt idx="168">
                  <c:v>1000</c:v>
                </c:pt>
                <c:pt idx="169">
                  <c:v>1001</c:v>
                </c:pt>
                <c:pt idx="170">
                  <c:v>1002</c:v>
                </c:pt>
                <c:pt idx="171">
                  <c:v>1019</c:v>
                </c:pt>
                <c:pt idx="172">
                  <c:v>1005</c:v>
                </c:pt>
                <c:pt idx="173">
                  <c:v>1004</c:v>
                </c:pt>
                <c:pt idx="174">
                  <c:v>1003</c:v>
                </c:pt>
                <c:pt idx="175">
                  <c:v>1003</c:v>
                </c:pt>
                <c:pt idx="176">
                  <c:v>1000</c:v>
                </c:pt>
                <c:pt idx="177">
                  <c:v>1000</c:v>
                </c:pt>
                <c:pt idx="178">
                  <c:v>1007</c:v>
                </c:pt>
                <c:pt idx="179">
                  <c:v>1008</c:v>
                </c:pt>
                <c:pt idx="180">
                  <c:v>1004</c:v>
                </c:pt>
                <c:pt idx="181">
                  <c:v>1007</c:v>
                </c:pt>
                <c:pt idx="182">
                  <c:v>1004</c:v>
                </c:pt>
                <c:pt idx="183">
                  <c:v>1004</c:v>
                </c:pt>
                <c:pt idx="184">
                  <c:v>1004</c:v>
                </c:pt>
                <c:pt idx="185">
                  <c:v>1005</c:v>
                </c:pt>
                <c:pt idx="186">
                  <c:v>1002</c:v>
                </c:pt>
                <c:pt idx="187">
                  <c:v>1003</c:v>
                </c:pt>
                <c:pt idx="188">
                  <c:v>1000</c:v>
                </c:pt>
                <c:pt idx="189">
                  <c:v>1007</c:v>
                </c:pt>
                <c:pt idx="190">
                  <c:v>1004</c:v>
                </c:pt>
                <c:pt idx="191">
                  <c:v>1022</c:v>
                </c:pt>
                <c:pt idx="192">
                  <c:v>1008</c:v>
                </c:pt>
                <c:pt idx="193">
                  <c:v>1006</c:v>
                </c:pt>
                <c:pt idx="194">
                  <c:v>1005</c:v>
                </c:pt>
                <c:pt idx="195">
                  <c:v>1006</c:v>
                </c:pt>
                <c:pt idx="196">
                  <c:v>1004</c:v>
                </c:pt>
                <c:pt idx="197">
                  <c:v>1006</c:v>
                </c:pt>
                <c:pt idx="198">
                  <c:v>1011</c:v>
                </c:pt>
                <c:pt idx="199">
                  <c:v>1006</c:v>
                </c:pt>
                <c:pt idx="200">
                  <c:v>1000</c:v>
                </c:pt>
                <c:pt idx="201">
                  <c:v>1005</c:v>
                </c:pt>
                <c:pt idx="202">
                  <c:v>1005</c:v>
                </c:pt>
                <c:pt idx="203">
                  <c:v>1003</c:v>
                </c:pt>
                <c:pt idx="204">
                  <c:v>1003</c:v>
                </c:pt>
                <c:pt idx="205">
                  <c:v>1001</c:v>
                </c:pt>
                <c:pt idx="206">
                  <c:v>1006</c:v>
                </c:pt>
                <c:pt idx="207">
                  <c:v>1006</c:v>
                </c:pt>
                <c:pt idx="208">
                  <c:v>1006</c:v>
                </c:pt>
                <c:pt idx="209">
                  <c:v>1009</c:v>
                </c:pt>
                <c:pt idx="210">
                  <c:v>1005</c:v>
                </c:pt>
                <c:pt idx="211">
                  <c:v>1006</c:v>
                </c:pt>
                <c:pt idx="212">
                  <c:v>1006</c:v>
                </c:pt>
                <c:pt idx="213">
                  <c:v>1001</c:v>
                </c:pt>
                <c:pt idx="214">
                  <c:v>1000</c:v>
                </c:pt>
                <c:pt idx="215">
                  <c:v>1005</c:v>
                </c:pt>
                <c:pt idx="216">
                  <c:v>1008</c:v>
                </c:pt>
                <c:pt idx="217">
                  <c:v>1000</c:v>
                </c:pt>
                <c:pt idx="218">
                  <c:v>1008</c:v>
                </c:pt>
                <c:pt idx="219">
                  <c:v>1006</c:v>
                </c:pt>
                <c:pt idx="220">
                  <c:v>1002</c:v>
                </c:pt>
                <c:pt idx="221">
                  <c:v>1004</c:v>
                </c:pt>
                <c:pt idx="222">
                  <c:v>1006</c:v>
                </c:pt>
                <c:pt idx="223">
                  <c:v>1002</c:v>
                </c:pt>
                <c:pt idx="224">
                  <c:v>1007</c:v>
                </c:pt>
                <c:pt idx="225">
                  <c:v>1002</c:v>
                </c:pt>
                <c:pt idx="226">
                  <c:v>1001</c:v>
                </c:pt>
                <c:pt idx="227">
                  <c:v>1005</c:v>
                </c:pt>
                <c:pt idx="228">
                  <c:v>1004</c:v>
                </c:pt>
                <c:pt idx="229">
                  <c:v>1002</c:v>
                </c:pt>
                <c:pt idx="230">
                  <c:v>1004</c:v>
                </c:pt>
                <c:pt idx="231">
                  <c:v>1007</c:v>
                </c:pt>
                <c:pt idx="232">
                  <c:v>1002</c:v>
                </c:pt>
                <c:pt idx="233">
                  <c:v>1003</c:v>
                </c:pt>
                <c:pt idx="234">
                  <c:v>1005</c:v>
                </c:pt>
                <c:pt idx="235">
                  <c:v>1008</c:v>
                </c:pt>
                <c:pt idx="236">
                  <c:v>1001</c:v>
                </c:pt>
                <c:pt idx="237">
                  <c:v>1003</c:v>
                </c:pt>
                <c:pt idx="238">
                  <c:v>1003</c:v>
                </c:pt>
                <c:pt idx="239">
                  <c:v>1004</c:v>
                </c:pt>
                <c:pt idx="240">
                  <c:v>1001</c:v>
                </c:pt>
                <c:pt idx="241">
                  <c:v>1006</c:v>
                </c:pt>
                <c:pt idx="242">
                  <c:v>1002</c:v>
                </c:pt>
                <c:pt idx="243">
                  <c:v>1002</c:v>
                </c:pt>
                <c:pt idx="244">
                  <c:v>1008</c:v>
                </c:pt>
                <c:pt idx="245">
                  <c:v>1007</c:v>
                </c:pt>
                <c:pt idx="246">
                  <c:v>1008</c:v>
                </c:pt>
                <c:pt idx="247">
                  <c:v>1003</c:v>
                </c:pt>
                <c:pt idx="248">
                  <c:v>1005</c:v>
                </c:pt>
                <c:pt idx="249">
                  <c:v>1007</c:v>
                </c:pt>
                <c:pt idx="250">
                  <c:v>1007</c:v>
                </c:pt>
                <c:pt idx="251">
                  <c:v>1004</c:v>
                </c:pt>
                <c:pt idx="252">
                  <c:v>1004</c:v>
                </c:pt>
                <c:pt idx="253">
                  <c:v>1004</c:v>
                </c:pt>
                <c:pt idx="254">
                  <c:v>1005</c:v>
                </c:pt>
                <c:pt idx="255">
                  <c:v>1004</c:v>
                </c:pt>
                <c:pt idx="256">
                  <c:v>1019</c:v>
                </c:pt>
                <c:pt idx="257">
                  <c:v>1004</c:v>
                </c:pt>
                <c:pt idx="258">
                  <c:v>1006</c:v>
                </c:pt>
                <c:pt idx="259">
                  <c:v>1004</c:v>
                </c:pt>
                <c:pt idx="260">
                  <c:v>1002</c:v>
                </c:pt>
                <c:pt idx="261">
                  <c:v>1001</c:v>
                </c:pt>
                <c:pt idx="262">
                  <c:v>1004</c:v>
                </c:pt>
                <c:pt idx="263">
                  <c:v>1001</c:v>
                </c:pt>
                <c:pt idx="264">
                  <c:v>1005</c:v>
                </c:pt>
                <c:pt idx="265">
                  <c:v>1007</c:v>
                </c:pt>
                <c:pt idx="266">
                  <c:v>1005</c:v>
                </c:pt>
                <c:pt idx="267">
                  <c:v>1003</c:v>
                </c:pt>
                <c:pt idx="268">
                  <c:v>999</c:v>
                </c:pt>
                <c:pt idx="269">
                  <c:v>1001</c:v>
                </c:pt>
                <c:pt idx="270">
                  <c:v>1000</c:v>
                </c:pt>
                <c:pt idx="271">
                  <c:v>1002</c:v>
                </c:pt>
                <c:pt idx="272">
                  <c:v>1001</c:v>
                </c:pt>
                <c:pt idx="273">
                  <c:v>1001</c:v>
                </c:pt>
                <c:pt idx="274">
                  <c:v>1000</c:v>
                </c:pt>
                <c:pt idx="275">
                  <c:v>1004</c:v>
                </c:pt>
                <c:pt idx="276">
                  <c:v>1000</c:v>
                </c:pt>
                <c:pt idx="277">
                  <c:v>1000</c:v>
                </c:pt>
                <c:pt idx="278">
                  <c:v>1000</c:v>
                </c:pt>
                <c:pt idx="279">
                  <c:v>1000</c:v>
                </c:pt>
                <c:pt idx="280">
                  <c:v>1003</c:v>
                </c:pt>
                <c:pt idx="281">
                  <c:v>1002</c:v>
                </c:pt>
                <c:pt idx="282">
                  <c:v>1000</c:v>
                </c:pt>
                <c:pt idx="283">
                  <c:v>1001</c:v>
                </c:pt>
                <c:pt idx="284">
                  <c:v>1000</c:v>
                </c:pt>
                <c:pt idx="285">
                  <c:v>1000</c:v>
                </c:pt>
                <c:pt idx="286">
                  <c:v>1003</c:v>
                </c:pt>
                <c:pt idx="287">
                  <c:v>1001</c:v>
                </c:pt>
                <c:pt idx="288">
                  <c:v>1000</c:v>
                </c:pt>
                <c:pt idx="289">
                  <c:v>1000</c:v>
                </c:pt>
                <c:pt idx="290">
                  <c:v>1003</c:v>
                </c:pt>
                <c:pt idx="291">
                  <c:v>1010</c:v>
                </c:pt>
                <c:pt idx="292">
                  <c:v>1006</c:v>
                </c:pt>
                <c:pt idx="293">
                  <c:v>1003</c:v>
                </c:pt>
                <c:pt idx="294">
                  <c:v>1001</c:v>
                </c:pt>
                <c:pt idx="295">
                  <c:v>1009</c:v>
                </c:pt>
                <c:pt idx="296">
                  <c:v>1007</c:v>
                </c:pt>
                <c:pt idx="297">
                  <c:v>1007</c:v>
                </c:pt>
                <c:pt idx="298">
                  <c:v>1002</c:v>
                </c:pt>
                <c:pt idx="299">
                  <c:v>1004</c:v>
                </c:pt>
                <c:pt idx="300">
                  <c:v>1003</c:v>
                </c:pt>
                <c:pt idx="301">
                  <c:v>1003</c:v>
                </c:pt>
                <c:pt idx="302">
                  <c:v>1000</c:v>
                </c:pt>
                <c:pt idx="303">
                  <c:v>1002</c:v>
                </c:pt>
                <c:pt idx="304">
                  <c:v>1010</c:v>
                </c:pt>
                <c:pt idx="305">
                  <c:v>1006</c:v>
                </c:pt>
                <c:pt idx="306">
                  <c:v>1006</c:v>
                </c:pt>
                <c:pt idx="307">
                  <c:v>1007</c:v>
                </c:pt>
                <c:pt idx="308">
                  <c:v>1007</c:v>
                </c:pt>
                <c:pt idx="309">
                  <c:v>1000</c:v>
                </c:pt>
                <c:pt idx="310">
                  <c:v>1006</c:v>
                </c:pt>
                <c:pt idx="311">
                  <c:v>1005</c:v>
                </c:pt>
                <c:pt idx="312">
                  <c:v>1006</c:v>
                </c:pt>
                <c:pt idx="313">
                  <c:v>1000</c:v>
                </c:pt>
                <c:pt idx="314">
                  <c:v>1012</c:v>
                </c:pt>
                <c:pt idx="315">
                  <c:v>1009</c:v>
                </c:pt>
                <c:pt idx="316">
                  <c:v>1005</c:v>
                </c:pt>
                <c:pt idx="317">
                  <c:v>1007</c:v>
                </c:pt>
                <c:pt idx="318">
                  <c:v>1007</c:v>
                </c:pt>
                <c:pt idx="319">
                  <c:v>1001</c:v>
                </c:pt>
                <c:pt idx="320">
                  <c:v>1002</c:v>
                </c:pt>
                <c:pt idx="321">
                  <c:v>1002</c:v>
                </c:pt>
                <c:pt idx="322">
                  <c:v>1003</c:v>
                </c:pt>
                <c:pt idx="323">
                  <c:v>1006</c:v>
                </c:pt>
                <c:pt idx="324">
                  <c:v>1003</c:v>
                </c:pt>
                <c:pt idx="325">
                  <c:v>1001</c:v>
                </c:pt>
                <c:pt idx="326">
                  <c:v>1004</c:v>
                </c:pt>
                <c:pt idx="327">
                  <c:v>1002</c:v>
                </c:pt>
                <c:pt idx="328">
                  <c:v>1001</c:v>
                </c:pt>
                <c:pt idx="329">
                  <c:v>1005</c:v>
                </c:pt>
                <c:pt idx="330">
                  <c:v>1001</c:v>
                </c:pt>
                <c:pt idx="331">
                  <c:v>1006</c:v>
                </c:pt>
                <c:pt idx="332">
                  <c:v>1006</c:v>
                </c:pt>
                <c:pt idx="333">
                  <c:v>1009</c:v>
                </c:pt>
                <c:pt idx="334">
                  <c:v>1004</c:v>
                </c:pt>
                <c:pt idx="335">
                  <c:v>1004</c:v>
                </c:pt>
                <c:pt idx="336">
                  <c:v>1003</c:v>
                </c:pt>
                <c:pt idx="337">
                  <c:v>1004</c:v>
                </c:pt>
                <c:pt idx="338">
                  <c:v>1003</c:v>
                </c:pt>
                <c:pt idx="339">
                  <c:v>1002</c:v>
                </c:pt>
                <c:pt idx="340">
                  <c:v>1002</c:v>
                </c:pt>
                <c:pt idx="341">
                  <c:v>1000</c:v>
                </c:pt>
                <c:pt idx="342">
                  <c:v>1004</c:v>
                </c:pt>
                <c:pt idx="343">
                  <c:v>1005</c:v>
                </c:pt>
                <c:pt idx="344">
                  <c:v>1001</c:v>
                </c:pt>
                <c:pt idx="345">
                  <c:v>1003</c:v>
                </c:pt>
                <c:pt idx="346">
                  <c:v>1004</c:v>
                </c:pt>
                <c:pt idx="347">
                  <c:v>1003</c:v>
                </c:pt>
                <c:pt idx="348">
                  <c:v>1005</c:v>
                </c:pt>
                <c:pt idx="349">
                  <c:v>1003</c:v>
                </c:pt>
                <c:pt idx="350">
                  <c:v>1003</c:v>
                </c:pt>
                <c:pt idx="351">
                  <c:v>1001</c:v>
                </c:pt>
                <c:pt idx="352">
                  <c:v>1005</c:v>
                </c:pt>
                <c:pt idx="353">
                  <c:v>1003</c:v>
                </c:pt>
                <c:pt idx="354">
                  <c:v>1002</c:v>
                </c:pt>
                <c:pt idx="355">
                  <c:v>1005</c:v>
                </c:pt>
                <c:pt idx="356">
                  <c:v>1005</c:v>
                </c:pt>
                <c:pt idx="357">
                  <c:v>1006</c:v>
                </c:pt>
                <c:pt idx="358">
                  <c:v>1007</c:v>
                </c:pt>
                <c:pt idx="359">
                  <c:v>1008</c:v>
                </c:pt>
                <c:pt idx="360">
                  <c:v>1003</c:v>
                </c:pt>
                <c:pt idx="361">
                  <c:v>1005</c:v>
                </c:pt>
                <c:pt idx="362">
                  <c:v>1003</c:v>
                </c:pt>
                <c:pt idx="363">
                  <c:v>1003</c:v>
                </c:pt>
                <c:pt idx="364">
                  <c:v>1004</c:v>
                </c:pt>
                <c:pt idx="365">
                  <c:v>1003</c:v>
                </c:pt>
                <c:pt idx="366">
                  <c:v>1003</c:v>
                </c:pt>
                <c:pt idx="367">
                  <c:v>1002</c:v>
                </c:pt>
                <c:pt idx="368">
                  <c:v>1002</c:v>
                </c:pt>
                <c:pt idx="369">
                  <c:v>1005</c:v>
                </c:pt>
                <c:pt idx="370">
                  <c:v>1002</c:v>
                </c:pt>
                <c:pt idx="371">
                  <c:v>1004</c:v>
                </c:pt>
                <c:pt idx="372">
                  <c:v>1009</c:v>
                </c:pt>
                <c:pt idx="373">
                  <c:v>1002</c:v>
                </c:pt>
                <c:pt idx="374">
                  <c:v>1003</c:v>
                </c:pt>
                <c:pt idx="375">
                  <c:v>1004</c:v>
                </c:pt>
                <c:pt idx="376">
                  <c:v>1001</c:v>
                </c:pt>
                <c:pt idx="377">
                  <c:v>1002</c:v>
                </c:pt>
                <c:pt idx="378">
                  <c:v>1004</c:v>
                </c:pt>
                <c:pt idx="379">
                  <c:v>1006</c:v>
                </c:pt>
                <c:pt idx="380">
                  <c:v>1005</c:v>
                </c:pt>
                <c:pt idx="381">
                  <c:v>1003</c:v>
                </c:pt>
                <c:pt idx="382">
                  <c:v>1005</c:v>
                </c:pt>
                <c:pt idx="383">
                  <c:v>1003</c:v>
                </c:pt>
                <c:pt idx="384">
                  <c:v>1001</c:v>
                </c:pt>
                <c:pt idx="385">
                  <c:v>1005</c:v>
                </c:pt>
                <c:pt idx="386">
                  <c:v>1004</c:v>
                </c:pt>
                <c:pt idx="387">
                  <c:v>1002</c:v>
                </c:pt>
                <c:pt idx="388">
                  <c:v>1004</c:v>
                </c:pt>
                <c:pt idx="389">
                  <c:v>1004</c:v>
                </c:pt>
                <c:pt idx="390">
                  <c:v>1005</c:v>
                </c:pt>
                <c:pt idx="391">
                  <c:v>1004</c:v>
                </c:pt>
                <c:pt idx="392">
                  <c:v>1004</c:v>
                </c:pt>
                <c:pt idx="393">
                  <c:v>1000</c:v>
                </c:pt>
                <c:pt idx="394">
                  <c:v>1004</c:v>
                </c:pt>
                <c:pt idx="395">
                  <c:v>1002</c:v>
                </c:pt>
                <c:pt idx="396">
                  <c:v>1006</c:v>
                </c:pt>
                <c:pt idx="397">
                  <c:v>1004</c:v>
                </c:pt>
                <c:pt idx="398">
                  <c:v>1002</c:v>
                </c:pt>
                <c:pt idx="399">
                  <c:v>1004</c:v>
                </c:pt>
                <c:pt idx="400">
                  <c:v>1005</c:v>
                </c:pt>
                <c:pt idx="401">
                  <c:v>1004</c:v>
                </c:pt>
                <c:pt idx="402">
                  <c:v>1003</c:v>
                </c:pt>
                <c:pt idx="403">
                  <c:v>1004</c:v>
                </c:pt>
                <c:pt idx="404">
                  <c:v>1001</c:v>
                </c:pt>
                <c:pt idx="405">
                  <c:v>1001</c:v>
                </c:pt>
                <c:pt idx="406">
                  <c:v>1000</c:v>
                </c:pt>
                <c:pt idx="407">
                  <c:v>1002</c:v>
                </c:pt>
                <c:pt idx="408">
                  <c:v>1002</c:v>
                </c:pt>
                <c:pt idx="409">
                  <c:v>1000</c:v>
                </c:pt>
                <c:pt idx="410">
                  <c:v>1000</c:v>
                </c:pt>
                <c:pt idx="411">
                  <c:v>1008</c:v>
                </c:pt>
                <c:pt idx="412">
                  <c:v>1002</c:v>
                </c:pt>
                <c:pt idx="413">
                  <c:v>1005</c:v>
                </c:pt>
                <c:pt idx="414">
                  <c:v>1002</c:v>
                </c:pt>
                <c:pt idx="415">
                  <c:v>1001</c:v>
                </c:pt>
                <c:pt idx="416">
                  <c:v>1004</c:v>
                </c:pt>
                <c:pt idx="417">
                  <c:v>1004</c:v>
                </c:pt>
                <c:pt idx="418">
                  <c:v>1004</c:v>
                </c:pt>
                <c:pt idx="419">
                  <c:v>1002</c:v>
                </c:pt>
                <c:pt idx="420">
                  <c:v>1004</c:v>
                </c:pt>
                <c:pt idx="421">
                  <c:v>999</c:v>
                </c:pt>
                <c:pt idx="422">
                  <c:v>1002</c:v>
                </c:pt>
                <c:pt idx="423">
                  <c:v>1003</c:v>
                </c:pt>
                <c:pt idx="424">
                  <c:v>1004</c:v>
                </c:pt>
                <c:pt idx="425">
                  <c:v>1001</c:v>
                </c:pt>
                <c:pt idx="426">
                  <c:v>1001</c:v>
                </c:pt>
                <c:pt idx="427">
                  <c:v>999</c:v>
                </c:pt>
                <c:pt idx="428">
                  <c:v>1002</c:v>
                </c:pt>
                <c:pt idx="429">
                  <c:v>1000</c:v>
                </c:pt>
                <c:pt idx="430">
                  <c:v>1007</c:v>
                </c:pt>
                <c:pt idx="431">
                  <c:v>1004</c:v>
                </c:pt>
                <c:pt idx="432">
                  <c:v>1000</c:v>
                </c:pt>
                <c:pt idx="433">
                  <c:v>1002</c:v>
                </c:pt>
                <c:pt idx="434">
                  <c:v>1001</c:v>
                </c:pt>
                <c:pt idx="435">
                  <c:v>1002</c:v>
                </c:pt>
                <c:pt idx="436">
                  <c:v>1003</c:v>
                </c:pt>
                <c:pt idx="437">
                  <c:v>1003</c:v>
                </c:pt>
                <c:pt idx="438">
                  <c:v>1001</c:v>
                </c:pt>
                <c:pt idx="439">
                  <c:v>1005</c:v>
                </c:pt>
                <c:pt idx="440">
                  <c:v>1005</c:v>
                </c:pt>
                <c:pt idx="441">
                  <c:v>1002</c:v>
                </c:pt>
                <c:pt idx="442">
                  <c:v>1005</c:v>
                </c:pt>
                <c:pt idx="443">
                  <c:v>1001</c:v>
                </c:pt>
                <c:pt idx="444">
                  <c:v>1002</c:v>
                </c:pt>
                <c:pt idx="445">
                  <c:v>1008</c:v>
                </c:pt>
                <c:pt idx="446">
                  <c:v>1000</c:v>
                </c:pt>
                <c:pt idx="447">
                  <c:v>1004</c:v>
                </c:pt>
                <c:pt idx="448">
                  <c:v>1000</c:v>
                </c:pt>
                <c:pt idx="449">
                  <c:v>1001</c:v>
                </c:pt>
                <c:pt idx="450">
                  <c:v>1004</c:v>
                </c:pt>
                <c:pt idx="451">
                  <c:v>1001</c:v>
                </c:pt>
                <c:pt idx="452">
                  <c:v>1002</c:v>
                </c:pt>
                <c:pt idx="453">
                  <c:v>1001</c:v>
                </c:pt>
                <c:pt idx="454">
                  <c:v>1002</c:v>
                </c:pt>
                <c:pt idx="455">
                  <c:v>1002</c:v>
                </c:pt>
                <c:pt idx="456">
                  <c:v>1005</c:v>
                </c:pt>
                <c:pt idx="457">
                  <c:v>1002</c:v>
                </c:pt>
                <c:pt idx="458">
                  <c:v>1002</c:v>
                </c:pt>
                <c:pt idx="459">
                  <c:v>1005</c:v>
                </c:pt>
                <c:pt idx="460">
                  <c:v>1005</c:v>
                </c:pt>
                <c:pt idx="461">
                  <c:v>1001</c:v>
                </c:pt>
                <c:pt idx="462">
                  <c:v>1000</c:v>
                </c:pt>
                <c:pt idx="463">
                  <c:v>1002</c:v>
                </c:pt>
                <c:pt idx="464">
                  <c:v>1004</c:v>
                </c:pt>
                <c:pt idx="465">
                  <c:v>1005</c:v>
                </c:pt>
                <c:pt idx="466">
                  <c:v>1004</c:v>
                </c:pt>
                <c:pt idx="467">
                  <c:v>1004</c:v>
                </c:pt>
                <c:pt idx="468">
                  <c:v>1004</c:v>
                </c:pt>
                <c:pt idx="469">
                  <c:v>1007</c:v>
                </c:pt>
                <c:pt idx="470">
                  <c:v>1004</c:v>
                </c:pt>
                <c:pt idx="471">
                  <c:v>1002</c:v>
                </c:pt>
                <c:pt idx="472">
                  <c:v>1072</c:v>
                </c:pt>
                <c:pt idx="473">
                  <c:v>989</c:v>
                </c:pt>
                <c:pt idx="474">
                  <c:v>991</c:v>
                </c:pt>
                <c:pt idx="475">
                  <c:v>989</c:v>
                </c:pt>
                <c:pt idx="476">
                  <c:v>989</c:v>
                </c:pt>
                <c:pt idx="477">
                  <c:v>988</c:v>
                </c:pt>
                <c:pt idx="478">
                  <c:v>987</c:v>
                </c:pt>
                <c:pt idx="479">
                  <c:v>988</c:v>
                </c:pt>
                <c:pt idx="480">
                  <c:v>988</c:v>
                </c:pt>
                <c:pt idx="481">
                  <c:v>989</c:v>
                </c:pt>
                <c:pt idx="482">
                  <c:v>989</c:v>
                </c:pt>
                <c:pt idx="483">
                  <c:v>989</c:v>
                </c:pt>
                <c:pt idx="484">
                  <c:v>990</c:v>
                </c:pt>
                <c:pt idx="485">
                  <c:v>990</c:v>
                </c:pt>
                <c:pt idx="486">
                  <c:v>990</c:v>
                </c:pt>
                <c:pt idx="487">
                  <c:v>990</c:v>
                </c:pt>
                <c:pt idx="488">
                  <c:v>991</c:v>
                </c:pt>
                <c:pt idx="489">
                  <c:v>987</c:v>
                </c:pt>
                <c:pt idx="490">
                  <c:v>988</c:v>
                </c:pt>
                <c:pt idx="491">
                  <c:v>988</c:v>
                </c:pt>
                <c:pt idx="492">
                  <c:v>990</c:v>
                </c:pt>
                <c:pt idx="493">
                  <c:v>992</c:v>
                </c:pt>
                <c:pt idx="494">
                  <c:v>991</c:v>
                </c:pt>
                <c:pt idx="495">
                  <c:v>988</c:v>
                </c:pt>
                <c:pt idx="496">
                  <c:v>989</c:v>
                </c:pt>
                <c:pt idx="497">
                  <c:v>992</c:v>
                </c:pt>
                <c:pt idx="498">
                  <c:v>990</c:v>
                </c:pt>
                <c:pt idx="499">
                  <c:v>990</c:v>
                </c:pt>
              </c:numCache>
            </c:numRef>
          </c:yVal>
          <c:smooth val="1"/>
          <c:extLst>
            <c:ext xmlns:c16="http://schemas.microsoft.com/office/drawing/2014/chart" uri="{C3380CC4-5D6E-409C-BE32-E72D297353CC}">
              <c16:uniqueId val="{00000001-FA1C-4007-A0DB-6D256BED6436}"/>
            </c:ext>
          </c:extLst>
        </c:ser>
        <c:dLbls>
          <c:showLegendKey val="0"/>
          <c:showVal val="0"/>
          <c:showCatName val="0"/>
          <c:showSerName val="0"/>
          <c:showPercent val="0"/>
          <c:showBubbleSize val="0"/>
        </c:dLbls>
        <c:axId val="516795951"/>
        <c:axId val="684521199"/>
      </c:scatterChart>
      <c:valAx>
        <c:axId val="516795951"/>
        <c:scaling>
          <c:orientation val="minMax"/>
          <c:max val="500"/>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layout>
            <c:manualLayout>
              <c:xMode val="edge"/>
              <c:yMode val="edge"/>
              <c:x val="0.51360746451119432"/>
              <c:y val="0.89798706914509263"/>
            </c:manualLayout>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84521199"/>
        <c:crosses val="autoZero"/>
        <c:crossBetween val="midCat"/>
        <c:majorUnit val="25"/>
      </c:valAx>
      <c:valAx>
        <c:axId val="684521199"/>
        <c:scaling>
          <c:orientation val="minMax"/>
          <c:max val="1100"/>
          <c:min val="95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a:t>
                </a:r>
                <a:r>
                  <a:rPr lang="en-US" dirty="0" err="1"/>
                  <a:t>ms</a:t>
                </a:r>
                <a:r>
                  <a:rPr lang="en-US" dirty="0"/>
                  <a:t>)</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16795951"/>
        <c:crosses val="autoZero"/>
        <c:crossBetween val="midCat"/>
        <c:majorUnit val="25"/>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excTimeJava</c:v>
                </c:pt>
              </c:strCache>
            </c:strRef>
          </c:tx>
          <c:spPr>
            <a:ln w="9525" cap="rnd">
              <a:solidFill>
                <a:srgbClr val="C41E3A"/>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Sheet1!$B$2:$B$501</c:f>
              <c:numCache>
                <c:formatCode>General</c:formatCode>
                <c:ptCount val="500"/>
                <c:pt idx="0">
                  <c:v>1237</c:v>
                </c:pt>
                <c:pt idx="1">
                  <c:v>1238</c:v>
                </c:pt>
                <c:pt idx="2">
                  <c:v>1238</c:v>
                </c:pt>
                <c:pt idx="3">
                  <c:v>1237</c:v>
                </c:pt>
                <c:pt idx="4">
                  <c:v>1239</c:v>
                </c:pt>
                <c:pt idx="5">
                  <c:v>1236</c:v>
                </c:pt>
                <c:pt idx="6">
                  <c:v>1237</c:v>
                </c:pt>
                <c:pt idx="7">
                  <c:v>1238</c:v>
                </c:pt>
                <c:pt idx="8">
                  <c:v>1245</c:v>
                </c:pt>
                <c:pt idx="9">
                  <c:v>1238</c:v>
                </c:pt>
                <c:pt idx="10">
                  <c:v>1238</c:v>
                </c:pt>
                <c:pt idx="11">
                  <c:v>1237</c:v>
                </c:pt>
                <c:pt idx="12">
                  <c:v>1237</c:v>
                </c:pt>
                <c:pt idx="13">
                  <c:v>1240</c:v>
                </c:pt>
                <c:pt idx="14">
                  <c:v>1237</c:v>
                </c:pt>
                <c:pt idx="15">
                  <c:v>1240</c:v>
                </c:pt>
                <c:pt idx="16">
                  <c:v>1237</c:v>
                </c:pt>
                <c:pt idx="17">
                  <c:v>1239</c:v>
                </c:pt>
                <c:pt idx="18">
                  <c:v>1239</c:v>
                </c:pt>
                <c:pt idx="19">
                  <c:v>1239</c:v>
                </c:pt>
                <c:pt idx="20">
                  <c:v>1239</c:v>
                </c:pt>
                <c:pt idx="21">
                  <c:v>1238</c:v>
                </c:pt>
                <c:pt idx="22">
                  <c:v>1241</c:v>
                </c:pt>
                <c:pt idx="23">
                  <c:v>1239</c:v>
                </c:pt>
                <c:pt idx="24">
                  <c:v>1241</c:v>
                </c:pt>
                <c:pt idx="25">
                  <c:v>1248</c:v>
                </c:pt>
                <c:pt idx="26">
                  <c:v>1243</c:v>
                </c:pt>
                <c:pt idx="27">
                  <c:v>1241</c:v>
                </c:pt>
                <c:pt idx="28">
                  <c:v>1244</c:v>
                </c:pt>
                <c:pt idx="29">
                  <c:v>1243</c:v>
                </c:pt>
                <c:pt idx="30">
                  <c:v>1251</c:v>
                </c:pt>
                <c:pt idx="31">
                  <c:v>1243</c:v>
                </c:pt>
                <c:pt idx="32">
                  <c:v>1244</c:v>
                </c:pt>
                <c:pt idx="33">
                  <c:v>1247</c:v>
                </c:pt>
                <c:pt idx="34">
                  <c:v>1249</c:v>
                </c:pt>
                <c:pt idx="35">
                  <c:v>1249</c:v>
                </c:pt>
                <c:pt idx="36">
                  <c:v>1251</c:v>
                </c:pt>
                <c:pt idx="37">
                  <c:v>1254</c:v>
                </c:pt>
                <c:pt idx="38">
                  <c:v>1253</c:v>
                </c:pt>
                <c:pt idx="39">
                  <c:v>1256</c:v>
                </c:pt>
                <c:pt idx="40">
                  <c:v>1245</c:v>
                </c:pt>
                <c:pt idx="41">
                  <c:v>1248</c:v>
                </c:pt>
                <c:pt idx="42">
                  <c:v>1252</c:v>
                </c:pt>
                <c:pt idx="43">
                  <c:v>1247</c:v>
                </c:pt>
                <c:pt idx="44">
                  <c:v>1248</c:v>
                </c:pt>
                <c:pt idx="45">
                  <c:v>1252</c:v>
                </c:pt>
                <c:pt idx="46">
                  <c:v>1253</c:v>
                </c:pt>
                <c:pt idx="47">
                  <c:v>1245</c:v>
                </c:pt>
                <c:pt idx="48">
                  <c:v>1246</c:v>
                </c:pt>
                <c:pt idx="49">
                  <c:v>1253</c:v>
                </c:pt>
                <c:pt idx="50">
                  <c:v>1247</c:v>
                </c:pt>
                <c:pt idx="51">
                  <c:v>1249</c:v>
                </c:pt>
                <c:pt idx="52">
                  <c:v>1250</c:v>
                </c:pt>
                <c:pt idx="53">
                  <c:v>1250</c:v>
                </c:pt>
                <c:pt idx="54">
                  <c:v>1245</c:v>
                </c:pt>
                <c:pt idx="55">
                  <c:v>1246</c:v>
                </c:pt>
                <c:pt idx="56">
                  <c:v>1249</c:v>
                </c:pt>
                <c:pt idx="57">
                  <c:v>1248</c:v>
                </c:pt>
                <c:pt idx="58">
                  <c:v>1253</c:v>
                </c:pt>
                <c:pt idx="59">
                  <c:v>1251</c:v>
                </c:pt>
                <c:pt idx="60">
                  <c:v>1254</c:v>
                </c:pt>
                <c:pt idx="61">
                  <c:v>1246</c:v>
                </c:pt>
                <c:pt idx="62">
                  <c:v>1251</c:v>
                </c:pt>
                <c:pt idx="63">
                  <c:v>1250</c:v>
                </c:pt>
                <c:pt idx="64">
                  <c:v>1251</c:v>
                </c:pt>
                <c:pt idx="65">
                  <c:v>1252</c:v>
                </c:pt>
                <c:pt idx="66">
                  <c:v>1253</c:v>
                </c:pt>
                <c:pt idx="67">
                  <c:v>1259</c:v>
                </c:pt>
                <c:pt idx="68">
                  <c:v>1246</c:v>
                </c:pt>
                <c:pt idx="69">
                  <c:v>1243</c:v>
                </c:pt>
                <c:pt idx="70">
                  <c:v>1246</c:v>
                </c:pt>
                <c:pt idx="71">
                  <c:v>1246</c:v>
                </c:pt>
                <c:pt idx="72">
                  <c:v>1249</c:v>
                </c:pt>
                <c:pt idx="73">
                  <c:v>1250</c:v>
                </c:pt>
                <c:pt idx="74">
                  <c:v>1252</c:v>
                </c:pt>
                <c:pt idx="75">
                  <c:v>1250</c:v>
                </c:pt>
                <c:pt idx="76">
                  <c:v>1249</c:v>
                </c:pt>
                <c:pt idx="77">
                  <c:v>1252</c:v>
                </c:pt>
                <c:pt idx="78">
                  <c:v>1248</c:v>
                </c:pt>
                <c:pt idx="79">
                  <c:v>1247</c:v>
                </c:pt>
                <c:pt idx="80">
                  <c:v>1247</c:v>
                </c:pt>
                <c:pt idx="81">
                  <c:v>1248</c:v>
                </c:pt>
                <c:pt idx="82">
                  <c:v>1252</c:v>
                </c:pt>
                <c:pt idx="83">
                  <c:v>1255</c:v>
                </c:pt>
                <c:pt idx="84">
                  <c:v>1250</c:v>
                </c:pt>
                <c:pt idx="85">
                  <c:v>1252</c:v>
                </c:pt>
                <c:pt idx="86">
                  <c:v>1253</c:v>
                </c:pt>
                <c:pt idx="87">
                  <c:v>1253</c:v>
                </c:pt>
                <c:pt idx="88">
                  <c:v>1258</c:v>
                </c:pt>
                <c:pt idx="89">
                  <c:v>1242</c:v>
                </c:pt>
                <c:pt idx="90">
                  <c:v>1245</c:v>
                </c:pt>
                <c:pt idx="91">
                  <c:v>1243</c:v>
                </c:pt>
                <c:pt idx="92">
                  <c:v>1244</c:v>
                </c:pt>
                <c:pt idx="93">
                  <c:v>1248</c:v>
                </c:pt>
                <c:pt idx="94">
                  <c:v>1245</c:v>
                </c:pt>
                <c:pt idx="95">
                  <c:v>1248</c:v>
                </c:pt>
                <c:pt idx="96">
                  <c:v>1256</c:v>
                </c:pt>
                <c:pt idx="97">
                  <c:v>1253</c:v>
                </c:pt>
                <c:pt idx="98">
                  <c:v>1240</c:v>
                </c:pt>
                <c:pt idx="99">
                  <c:v>1244</c:v>
                </c:pt>
                <c:pt idx="100">
                  <c:v>1242</c:v>
                </c:pt>
                <c:pt idx="101">
                  <c:v>1243</c:v>
                </c:pt>
                <c:pt idx="102">
                  <c:v>1243</c:v>
                </c:pt>
                <c:pt idx="103">
                  <c:v>1245</c:v>
                </c:pt>
                <c:pt idx="104">
                  <c:v>1243</c:v>
                </c:pt>
                <c:pt idx="105">
                  <c:v>1244</c:v>
                </c:pt>
                <c:pt idx="106">
                  <c:v>1248</c:v>
                </c:pt>
                <c:pt idx="107">
                  <c:v>1249</c:v>
                </c:pt>
                <c:pt idx="108">
                  <c:v>1250</c:v>
                </c:pt>
                <c:pt idx="109">
                  <c:v>1250</c:v>
                </c:pt>
                <c:pt idx="110">
                  <c:v>1252</c:v>
                </c:pt>
                <c:pt idx="111">
                  <c:v>1252</c:v>
                </c:pt>
                <c:pt idx="112">
                  <c:v>1253</c:v>
                </c:pt>
                <c:pt idx="113">
                  <c:v>1559</c:v>
                </c:pt>
                <c:pt idx="114">
                  <c:v>1250</c:v>
                </c:pt>
                <c:pt idx="115">
                  <c:v>1248</c:v>
                </c:pt>
                <c:pt idx="116">
                  <c:v>1251</c:v>
                </c:pt>
                <c:pt idx="117">
                  <c:v>1252</c:v>
                </c:pt>
                <c:pt idx="118">
                  <c:v>1247</c:v>
                </c:pt>
                <c:pt idx="119">
                  <c:v>1249</c:v>
                </c:pt>
                <c:pt idx="120">
                  <c:v>1252</c:v>
                </c:pt>
                <c:pt idx="121">
                  <c:v>1252</c:v>
                </c:pt>
                <c:pt idx="122">
                  <c:v>1253</c:v>
                </c:pt>
                <c:pt idx="123">
                  <c:v>1251</c:v>
                </c:pt>
                <c:pt idx="124">
                  <c:v>1250</c:v>
                </c:pt>
                <c:pt idx="125">
                  <c:v>1252</c:v>
                </c:pt>
                <c:pt idx="126">
                  <c:v>1254</c:v>
                </c:pt>
                <c:pt idx="127">
                  <c:v>1249</c:v>
                </c:pt>
                <c:pt idx="128">
                  <c:v>1253</c:v>
                </c:pt>
                <c:pt idx="129">
                  <c:v>1253</c:v>
                </c:pt>
                <c:pt idx="130">
                  <c:v>1253</c:v>
                </c:pt>
                <c:pt idx="131">
                  <c:v>1255</c:v>
                </c:pt>
                <c:pt idx="132">
                  <c:v>1249</c:v>
                </c:pt>
                <c:pt idx="133">
                  <c:v>1250</c:v>
                </c:pt>
                <c:pt idx="134">
                  <c:v>1249</c:v>
                </c:pt>
                <c:pt idx="135">
                  <c:v>1252</c:v>
                </c:pt>
                <c:pt idx="136">
                  <c:v>1252</c:v>
                </c:pt>
                <c:pt idx="137">
                  <c:v>1251</c:v>
                </c:pt>
                <c:pt idx="138">
                  <c:v>1250</c:v>
                </c:pt>
                <c:pt idx="139">
                  <c:v>1260</c:v>
                </c:pt>
                <c:pt idx="140">
                  <c:v>1243</c:v>
                </c:pt>
                <c:pt idx="141">
                  <c:v>1246</c:v>
                </c:pt>
                <c:pt idx="142">
                  <c:v>1245</c:v>
                </c:pt>
                <c:pt idx="143">
                  <c:v>1247</c:v>
                </c:pt>
                <c:pt idx="144">
                  <c:v>1250</c:v>
                </c:pt>
                <c:pt idx="145">
                  <c:v>1249</c:v>
                </c:pt>
                <c:pt idx="146">
                  <c:v>1251</c:v>
                </c:pt>
                <c:pt idx="147">
                  <c:v>1252</c:v>
                </c:pt>
                <c:pt idx="148">
                  <c:v>1253</c:v>
                </c:pt>
                <c:pt idx="149">
                  <c:v>1253</c:v>
                </c:pt>
                <c:pt idx="150">
                  <c:v>1251</c:v>
                </c:pt>
                <c:pt idx="151">
                  <c:v>1253</c:v>
                </c:pt>
                <c:pt idx="152">
                  <c:v>1253</c:v>
                </c:pt>
                <c:pt idx="153">
                  <c:v>1252</c:v>
                </c:pt>
                <c:pt idx="154">
                  <c:v>1252</c:v>
                </c:pt>
                <c:pt idx="155">
                  <c:v>1253</c:v>
                </c:pt>
                <c:pt idx="156">
                  <c:v>1253</c:v>
                </c:pt>
                <c:pt idx="157">
                  <c:v>1257</c:v>
                </c:pt>
                <c:pt idx="158">
                  <c:v>1245</c:v>
                </c:pt>
                <c:pt idx="159">
                  <c:v>1245</c:v>
                </c:pt>
                <c:pt idx="160">
                  <c:v>1250</c:v>
                </c:pt>
                <c:pt idx="161">
                  <c:v>1246</c:v>
                </c:pt>
                <c:pt idx="162">
                  <c:v>1257</c:v>
                </c:pt>
                <c:pt idx="163">
                  <c:v>1245</c:v>
                </c:pt>
                <c:pt idx="164">
                  <c:v>1244</c:v>
                </c:pt>
                <c:pt idx="165">
                  <c:v>1244</c:v>
                </c:pt>
                <c:pt idx="166">
                  <c:v>1246</c:v>
                </c:pt>
                <c:pt idx="167">
                  <c:v>1246</c:v>
                </c:pt>
                <c:pt idx="168">
                  <c:v>1249</c:v>
                </c:pt>
                <c:pt idx="169">
                  <c:v>1250</c:v>
                </c:pt>
                <c:pt idx="170">
                  <c:v>1251</c:v>
                </c:pt>
                <c:pt idx="171">
                  <c:v>1254</c:v>
                </c:pt>
                <c:pt idx="172">
                  <c:v>1244</c:v>
                </c:pt>
                <c:pt idx="173">
                  <c:v>1250</c:v>
                </c:pt>
                <c:pt idx="174">
                  <c:v>1249</c:v>
                </c:pt>
                <c:pt idx="175">
                  <c:v>1256</c:v>
                </c:pt>
                <c:pt idx="176">
                  <c:v>1244</c:v>
                </c:pt>
                <c:pt idx="177">
                  <c:v>1245</c:v>
                </c:pt>
                <c:pt idx="178">
                  <c:v>1244</c:v>
                </c:pt>
                <c:pt idx="179">
                  <c:v>1248</c:v>
                </c:pt>
                <c:pt idx="180">
                  <c:v>1244</c:v>
                </c:pt>
                <c:pt idx="181">
                  <c:v>1247</c:v>
                </c:pt>
                <c:pt idx="182">
                  <c:v>1249</c:v>
                </c:pt>
                <c:pt idx="183">
                  <c:v>1251</c:v>
                </c:pt>
                <c:pt idx="184">
                  <c:v>1252</c:v>
                </c:pt>
                <c:pt idx="185">
                  <c:v>1260</c:v>
                </c:pt>
                <c:pt idx="186">
                  <c:v>1244</c:v>
                </c:pt>
                <c:pt idx="187">
                  <c:v>1245</c:v>
                </c:pt>
                <c:pt idx="188">
                  <c:v>1244</c:v>
                </c:pt>
                <c:pt idx="189">
                  <c:v>1245</c:v>
                </c:pt>
                <c:pt idx="190">
                  <c:v>1249</c:v>
                </c:pt>
                <c:pt idx="191">
                  <c:v>1258</c:v>
                </c:pt>
                <c:pt idx="192">
                  <c:v>1243</c:v>
                </c:pt>
                <c:pt idx="193">
                  <c:v>1244</c:v>
                </c:pt>
                <c:pt idx="194">
                  <c:v>1247</c:v>
                </c:pt>
                <c:pt idx="195">
                  <c:v>1250</c:v>
                </c:pt>
                <c:pt idx="196">
                  <c:v>1248</c:v>
                </c:pt>
                <c:pt idx="197">
                  <c:v>1258</c:v>
                </c:pt>
                <c:pt idx="198">
                  <c:v>1245</c:v>
                </c:pt>
                <c:pt idx="199">
                  <c:v>1246</c:v>
                </c:pt>
                <c:pt idx="200">
                  <c:v>1247</c:v>
                </c:pt>
                <c:pt idx="201">
                  <c:v>1246</c:v>
                </c:pt>
                <c:pt idx="202">
                  <c:v>1248</c:v>
                </c:pt>
                <c:pt idx="203">
                  <c:v>1272</c:v>
                </c:pt>
                <c:pt idx="204">
                  <c:v>1243</c:v>
                </c:pt>
                <c:pt idx="205">
                  <c:v>1243</c:v>
                </c:pt>
                <c:pt idx="206">
                  <c:v>1244</c:v>
                </c:pt>
                <c:pt idx="207">
                  <c:v>1244</c:v>
                </c:pt>
                <c:pt idx="208">
                  <c:v>1248</c:v>
                </c:pt>
                <c:pt idx="209">
                  <c:v>1246</c:v>
                </c:pt>
                <c:pt idx="210">
                  <c:v>1252</c:v>
                </c:pt>
                <c:pt idx="211">
                  <c:v>1253</c:v>
                </c:pt>
                <c:pt idx="212">
                  <c:v>1253</c:v>
                </c:pt>
                <c:pt idx="213">
                  <c:v>1254</c:v>
                </c:pt>
                <c:pt idx="214">
                  <c:v>1254</c:v>
                </c:pt>
                <c:pt idx="215">
                  <c:v>1252</c:v>
                </c:pt>
                <c:pt idx="216">
                  <c:v>1248</c:v>
                </c:pt>
                <c:pt idx="217">
                  <c:v>1254</c:v>
                </c:pt>
                <c:pt idx="218">
                  <c:v>1256</c:v>
                </c:pt>
                <c:pt idx="219">
                  <c:v>1252</c:v>
                </c:pt>
                <c:pt idx="220">
                  <c:v>1255</c:v>
                </c:pt>
                <c:pt idx="221">
                  <c:v>1255</c:v>
                </c:pt>
                <c:pt idx="222">
                  <c:v>1248</c:v>
                </c:pt>
                <c:pt idx="223">
                  <c:v>1251</c:v>
                </c:pt>
                <c:pt idx="224">
                  <c:v>1254</c:v>
                </c:pt>
                <c:pt idx="225">
                  <c:v>1251</c:v>
                </c:pt>
                <c:pt idx="226">
                  <c:v>1253</c:v>
                </c:pt>
                <c:pt idx="227">
                  <c:v>1252</c:v>
                </c:pt>
                <c:pt idx="228">
                  <c:v>1256</c:v>
                </c:pt>
                <c:pt idx="229">
                  <c:v>1249</c:v>
                </c:pt>
                <c:pt idx="230">
                  <c:v>1253</c:v>
                </c:pt>
                <c:pt idx="231">
                  <c:v>1255</c:v>
                </c:pt>
                <c:pt idx="232">
                  <c:v>1253</c:v>
                </c:pt>
                <c:pt idx="233">
                  <c:v>1251</c:v>
                </c:pt>
                <c:pt idx="234">
                  <c:v>1253</c:v>
                </c:pt>
                <c:pt idx="235">
                  <c:v>1250</c:v>
                </c:pt>
                <c:pt idx="236">
                  <c:v>1253</c:v>
                </c:pt>
                <c:pt idx="237">
                  <c:v>1253</c:v>
                </c:pt>
                <c:pt idx="238">
                  <c:v>1251</c:v>
                </c:pt>
                <c:pt idx="239">
                  <c:v>1255</c:v>
                </c:pt>
                <c:pt idx="240">
                  <c:v>1250</c:v>
                </c:pt>
                <c:pt idx="241">
                  <c:v>1254</c:v>
                </c:pt>
                <c:pt idx="242">
                  <c:v>1250</c:v>
                </c:pt>
                <c:pt idx="243">
                  <c:v>1249</c:v>
                </c:pt>
                <c:pt idx="244">
                  <c:v>1249</c:v>
                </c:pt>
                <c:pt idx="245">
                  <c:v>1260</c:v>
                </c:pt>
                <c:pt idx="246">
                  <c:v>1246</c:v>
                </c:pt>
                <c:pt idx="247">
                  <c:v>1249</c:v>
                </c:pt>
                <c:pt idx="248">
                  <c:v>1253</c:v>
                </c:pt>
                <c:pt idx="249">
                  <c:v>1249</c:v>
                </c:pt>
                <c:pt idx="250">
                  <c:v>1252</c:v>
                </c:pt>
                <c:pt idx="251">
                  <c:v>1254</c:v>
                </c:pt>
                <c:pt idx="252">
                  <c:v>1254</c:v>
                </c:pt>
                <c:pt idx="253">
                  <c:v>1255</c:v>
                </c:pt>
                <c:pt idx="254">
                  <c:v>1255</c:v>
                </c:pt>
                <c:pt idx="255">
                  <c:v>1253</c:v>
                </c:pt>
                <c:pt idx="256">
                  <c:v>1251</c:v>
                </c:pt>
                <c:pt idx="257">
                  <c:v>1255</c:v>
                </c:pt>
                <c:pt idx="258">
                  <c:v>1250</c:v>
                </c:pt>
                <c:pt idx="259">
                  <c:v>1252</c:v>
                </c:pt>
                <c:pt idx="260">
                  <c:v>1252</c:v>
                </c:pt>
                <c:pt idx="261">
                  <c:v>1249</c:v>
                </c:pt>
                <c:pt idx="262">
                  <c:v>1253</c:v>
                </c:pt>
                <c:pt idx="263">
                  <c:v>1254</c:v>
                </c:pt>
                <c:pt idx="264">
                  <c:v>1253</c:v>
                </c:pt>
                <c:pt idx="265">
                  <c:v>1251</c:v>
                </c:pt>
                <c:pt idx="266">
                  <c:v>1254</c:v>
                </c:pt>
                <c:pt idx="267">
                  <c:v>1254</c:v>
                </c:pt>
                <c:pt idx="268">
                  <c:v>1254</c:v>
                </c:pt>
                <c:pt idx="269">
                  <c:v>1251</c:v>
                </c:pt>
                <c:pt idx="270">
                  <c:v>1254</c:v>
                </c:pt>
                <c:pt idx="271">
                  <c:v>1253</c:v>
                </c:pt>
                <c:pt idx="272">
                  <c:v>1254</c:v>
                </c:pt>
                <c:pt idx="273">
                  <c:v>1255</c:v>
                </c:pt>
                <c:pt idx="274">
                  <c:v>1250</c:v>
                </c:pt>
                <c:pt idx="275">
                  <c:v>1249</c:v>
                </c:pt>
                <c:pt idx="276">
                  <c:v>1252</c:v>
                </c:pt>
                <c:pt idx="277">
                  <c:v>1255</c:v>
                </c:pt>
                <c:pt idx="278">
                  <c:v>1248</c:v>
                </c:pt>
                <c:pt idx="279">
                  <c:v>1246</c:v>
                </c:pt>
                <c:pt idx="280">
                  <c:v>1250</c:v>
                </c:pt>
                <c:pt idx="281">
                  <c:v>1253</c:v>
                </c:pt>
                <c:pt idx="282">
                  <c:v>1251</c:v>
                </c:pt>
                <c:pt idx="283">
                  <c:v>1254</c:v>
                </c:pt>
                <c:pt idx="284">
                  <c:v>1253</c:v>
                </c:pt>
                <c:pt idx="285">
                  <c:v>1253</c:v>
                </c:pt>
                <c:pt idx="286">
                  <c:v>1253</c:v>
                </c:pt>
                <c:pt idx="287">
                  <c:v>1255</c:v>
                </c:pt>
                <c:pt idx="288">
                  <c:v>1251</c:v>
                </c:pt>
                <c:pt idx="289">
                  <c:v>1253</c:v>
                </c:pt>
                <c:pt idx="290">
                  <c:v>1252</c:v>
                </c:pt>
                <c:pt idx="291">
                  <c:v>1253</c:v>
                </c:pt>
                <c:pt idx="292">
                  <c:v>1262</c:v>
                </c:pt>
                <c:pt idx="293">
                  <c:v>1251</c:v>
                </c:pt>
                <c:pt idx="294">
                  <c:v>1251</c:v>
                </c:pt>
                <c:pt idx="295">
                  <c:v>1248</c:v>
                </c:pt>
                <c:pt idx="296">
                  <c:v>1250</c:v>
                </c:pt>
                <c:pt idx="297">
                  <c:v>1254</c:v>
                </c:pt>
                <c:pt idx="298">
                  <c:v>1254</c:v>
                </c:pt>
                <c:pt idx="299">
                  <c:v>1248</c:v>
                </c:pt>
                <c:pt idx="300">
                  <c:v>1251</c:v>
                </c:pt>
                <c:pt idx="301">
                  <c:v>1250</c:v>
                </c:pt>
                <c:pt idx="302">
                  <c:v>1256</c:v>
                </c:pt>
                <c:pt idx="303">
                  <c:v>1252</c:v>
                </c:pt>
                <c:pt idx="304">
                  <c:v>1252</c:v>
                </c:pt>
                <c:pt idx="305">
                  <c:v>1253</c:v>
                </c:pt>
                <c:pt idx="306">
                  <c:v>1251</c:v>
                </c:pt>
                <c:pt idx="307">
                  <c:v>1252</c:v>
                </c:pt>
                <c:pt idx="308">
                  <c:v>1256</c:v>
                </c:pt>
                <c:pt idx="309">
                  <c:v>1250</c:v>
                </c:pt>
                <c:pt idx="310">
                  <c:v>1251</c:v>
                </c:pt>
                <c:pt idx="311">
                  <c:v>1253</c:v>
                </c:pt>
                <c:pt idx="312">
                  <c:v>1253</c:v>
                </c:pt>
                <c:pt idx="313">
                  <c:v>1252</c:v>
                </c:pt>
                <c:pt idx="314">
                  <c:v>1253</c:v>
                </c:pt>
                <c:pt idx="315">
                  <c:v>1253</c:v>
                </c:pt>
                <c:pt idx="316">
                  <c:v>1250</c:v>
                </c:pt>
                <c:pt idx="317">
                  <c:v>1252</c:v>
                </c:pt>
                <c:pt idx="318">
                  <c:v>1252</c:v>
                </c:pt>
                <c:pt idx="319">
                  <c:v>1251</c:v>
                </c:pt>
                <c:pt idx="320">
                  <c:v>1253</c:v>
                </c:pt>
                <c:pt idx="321">
                  <c:v>1256</c:v>
                </c:pt>
                <c:pt idx="322">
                  <c:v>1247</c:v>
                </c:pt>
                <c:pt idx="323">
                  <c:v>1251</c:v>
                </c:pt>
                <c:pt idx="324">
                  <c:v>1247</c:v>
                </c:pt>
                <c:pt idx="325">
                  <c:v>1255</c:v>
                </c:pt>
                <c:pt idx="326">
                  <c:v>1254</c:v>
                </c:pt>
                <c:pt idx="327">
                  <c:v>1257</c:v>
                </c:pt>
                <c:pt idx="328">
                  <c:v>1248</c:v>
                </c:pt>
                <c:pt idx="329">
                  <c:v>1255</c:v>
                </c:pt>
                <c:pt idx="330">
                  <c:v>1251</c:v>
                </c:pt>
                <c:pt idx="331">
                  <c:v>1252</c:v>
                </c:pt>
                <c:pt idx="332">
                  <c:v>1254</c:v>
                </c:pt>
                <c:pt idx="333">
                  <c:v>1253</c:v>
                </c:pt>
                <c:pt idx="334">
                  <c:v>1256</c:v>
                </c:pt>
                <c:pt idx="335">
                  <c:v>1253</c:v>
                </c:pt>
                <c:pt idx="336">
                  <c:v>1253</c:v>
                </c:pt>
                <c:pt idx="337">
                  <c:v>1251</c:v>
                </c:pt>
                <c:pt idx="338">
                  <c:v>1250</c:v>
                </c:pt>
                <c:pt idx="339">
                  <c:v>1251</c:v>
                </c:pt>
                <c:pt idx="340">
                  <c:v>1253</c:v>
                </c:pt>
                <c:pt idx="341">
                  <c:v>1252</c:v>
                </c:pt>
                <c:pt idx="342">
                  <c:v>1250</c:v>
                </c:pt>
                <c:pt idx="343">
                  <c:v>1254</c:v>
                </c:pt>
                <c:pt idx="344">
                  <c:v>1255</c:v>
                </c:pt>
                <c:pt idx="345">
                  <c:v>1253</c:v>
                </c:pt>
                <c:pt idx="346">
                  <c:v>1254</c:v>
                </c:pt>
                <c:pt idx="347">
                  <c:v>1254</c:v>
                </c:pt>
                <c:pt idx="348">
                  <c:v>1255</c:v>
                </c:pt>
                <c:pt idx="349">
                  <c:v>1246</c:v>
                </c:pt>
                <c:pt idx="350">
                  <c:v>1249</c:v>
                </c:pt>
                <c:pt idx="351">
                  <c:v>1248</c:v>
                </c:pt>
                <c:pt idx="352">
                  <c:v>1248</c:v>
                </c:pt>
                <c:pt idx="353">
                  <c:v>1253</c:v>
                </c:pt>
                <c:pt idx="354">
                  <c:v>1252</c:v>
                </c:pt>
                <c:pt idx="355">
                  <c:v>1255</c:v>
                </c:pt>
                <c:pt idx="356">
                  <c:v>1250</c:v>
                </c:pt>
                <c:pt idx="357">
                  <c:v>1251</c:v>
                </c:pt>
                <c:pt idx="358">
                  <c:v>1254</c:v>
                </c:pt>
                <c:pt idx="359">
                  <c:v>1254</c:v>
                </c:pt>
                <c:pt idx="360">
                  <c:v>1253</c:v>
                </c:pt>
                <c:pt idx="361">
                  <c:v>1255</c:v>
                </c:pt>
                <c:pt idx="362">
                  <c:v>1248</c:v>
                </c:pt>
                <c:pt idx="363">
                  <c:v>1253</c:v>
                </c:pt>
                <c:pt idx="364">
                  <c:v>1253</c:v>
                </c:pt>
                <c:pt idx="365">
                  <c:v>1253</c:v>
                </c:pt>
                <c:pt idx="366">
                  <c:v>1252</c:v>
                </c:pt>
                <c:pt idx="367">
                  <c:v>1250</c:v>
                </c:pt>
                <c:pt idx="368">
                  <c:v>1253</c:v>
                </c:pt>
                <c:pt idx="369">
                  <c:v>1254</c:v>
                </c:pt>
                <c:pt idx="370">
                  <c:v>1254</c:v>
                </c:pt>
                <c:pt idx="371">
                  <c:v>1256</c:v>
                </c:pt>
                <c:pt idx="372">
                  <c:v>1254</c:v>
                </c:pt>
                <c:pt idx="373">
                  <c:v>1249</c:v>
                </c:pt>
                <c:pt idx="374">
                  <c:v>1251</c:v>
                </c:pt>
                <c:pt idx="375">
                  <c:v>1254</c:v>
                </c:pt>
                <c:pt idx="376">
                  <c:v>1257</c:v>
                </c:pt>
                <c:pt idx="377">
                  <c:v>1249</c:v>
                </c:pt>
                <c:pt idx="378">
                  <c:v>1251</c:v>
                </c:pt>
                <c:pt idx="379">
                  <c:v>1253</c:v>
                </c:pt>
                <c:pt idx="380">
                  <c:v>1253</c:v>
                </c:pt>
                <c:pt idx="381">
                  <c:v>1252</c:v>
                </c:pt>
                <c:pt idx="382">
                  <c:v>1249</c:v>
                </c:pt>
                <c:pt idx="383">
                  <c:v>1260</c:v>
                </c:pt>
                <c:pt idx="384">
                  <c:v>1258</c:v>
                </c:pt>
                <c:pt idx="385">
                  <c:v>1265</c:v>
                </c:pt>
                <c:pt idx="386">
                  <c:v>1257</c:v>
                </c:pt>
                <c:pt idx="387">
                  <c:v>1257</c:v>
                </c:pt>
                <c:pt idx="388">
                  <c:v>1250</c:v>
                </c:pt>
                <c:pt idx="389">
                  <c:v>1253</c:v>
                </c:pt>
                <c:pt idx="390">
                  <c:v>1252</c:v>
                </c:pt>
                <c:pt idx="391">
                  <c:v>1253</c:v>
                </c:pt>
                <c:pt idx="392">
                  <c:v>1255</c:v>
                </c:pt>
                <c:pt idx="393">
                  <c:v>1251</c:v>
                </c:pt>
                <c:pt idx="394">
                  <c:v>1254</c:v>
                </c:pt>
                <c:pt idx="395">
                  <c:v>1255</c:v>
                </c:pt>
                <c:pt idx="396">
                  <c:v>1253</c:v>
                </c:pt>
                <c:pt idx="397">
                  <c:v>1253</c:v>
                </c:pt>
                <c:pt idx="398">
                  <c:v>1255</c:v>
                </c:pt>
                <c:pt idx="399">
                  <c:v>1254</c:v>
                </c:pt>
                <c:pt idx="400">
                  <c:v>1254</c:v>
                </c:pt>
                <c:pt idx="401">
                  <c:v>1253</c:v>
                </c:pt>
                <c:pt idx="402">
                  <c:v>1254</c:v>
                </c:pt>
                <c:pt idx="403">
                  <c:v>1252</c:v>
                </c:pt>
                <c:pt idx="404">
                  <c:v>1252</c:v>
                </c:pt>
                <c:pt idx="405">
                  <c:v>1255</c:v>
                </c:pt>
                <c:pt idx="406">
                  <c:v>1248</c:v>
                </c:pt>
                <c:pt idx="407">
                  <c:v>1247</c:v>
                </c:pt>
                <c:pt idx="408">
                  <c:v>1252</c:v>
                </c:pt>
                <c:pt idx="409">
                  <c:v>1255</c:v>
                </c:pt>
                <c:pt idx="410">
                  <c:v>1252</c:v>
                </c:pt>
                <c:pt idx="411">
                  <c:v>1255</c:v>
                </c:pt>
                <c:pt idx="412">
                  <c:v>1252</c:v>
                </c:pt>
                <c:pt idx="413">
                  <c:v>1252</c:v>
                </c:pt>
                <c:pt idx="414">
                  <c:v>1257</c:v>
                </c:pt>
                <c:pt idx="415">
                  <c:v>1250</c:v>
                </c:pt>
                <c:pt idx="416">
                  <c:v>1254</c:v>
                </c:pt>
                <c:pt idx="417">
                  <c:v>1251</c:v>
                </c:pt>
                <c:pt idx="418">
                  <c:v>1253</c:v>
                </c:pt>
                <c:pt idx="419">
                  <c:v>1254</c:v>
                </c:pt>
                <c:pt idx="420">
                  <c:v>1251</c:v>
                </c:pt>
                <c:pt idx="421">
                  <c:v>1251</c:v>
                </c:pt>
                <c:pt idx="422">
                  <c:v>1254</c:v>
                </c:pt>
                <c:pt idx="423">
                  <c:v>1256</c:v>
                </c:pt>
                <c:pt idx="424">
                  <c:v>1250</c:v>
                </c:pt>
                <c:pt idx="425">
                  <c:v>1248</c:v>
                </c:pt>
                <c:pt idx="426">
                  <c:v>1252</c:v>
                </c:pt>
                <c:pt idx="427">
                  <c:v>1252</c:v>
                </c:pt>
                <c:pt idx="428">
                  <c:v>1252</c:v>
                </c:pt>
                <c:pt idx="429">
                  <c:v>1253</c:v>
                </c:pt>
                <c:pt idx="430">
                  <c:v>1252</c:v>
                </c:pt>
                <c:pt idx="431">
                  <c:v>1254</c:v>
                </c:pt>
                <c:pt idx="432">
                  <c:v>1253</c:v>
                </c:pt>
                <c:pt idx="433">
                  <c:v>1250</c:v>
                </c:pt>
                <c:pt idx="434">
                  <c:v>1253</c:v>
                </c:pt>
                <c:pt idx="435">
                  <c:v>1250</c:v>
                </c:pt>
                <c:pt idx="436">
                  <c:v>1252</c:v>
                </c:pt>
                <c:pt idx="437">
                  <c:v>1263</c:v>
                </c:pt>
                <c:pt idx="438">
                  <c:v>1246</c:v>
                </c:pt>
                <c:pt idx="439">
                  <c:v>1244</c:v>
                </c:pt>
                <c:pt idx="440">
                  <c:v>1247</c:v>
                </c:pt>
                <c:pt idx="441">
                  <c:v>1250</c:v>
                </c:pt>
                <c:pt idx="442">
                  <c:v>1250</c:v>
                </c:pt>
                <c:pt idx="443">
                  <c:v>1250</c:v>
                </c:pt>
                <c:pt idx="444">
                  <c:v>1251</c:v>
                </c:pt>
                <c:pt idx="445">
                  <c:v>1254</c:v>
                </c:pt>
                <c:pt idx="446">
                  <c:v>1253</c:v>
                </c:pt>
                <c:pt idx="447">
                  <c:v>1251</c:v>
                </c:pt>
                <c:pt idx="448">
                  <c:v>1253</c:v>
                </c:pt>
                <c:pt idx="449">
                  <c:v>1254</c:v>
                </c:pt>
                <c:pt idx="450">
                  <c:v>1253</c:v>
                </c:pt>
                <c:pt idx="451">
                  <c:v>1255</c:v>
                </c:pt>
                <c:pt idx="452">
                  <c:v>1247</c:v>
                </c:pt>
                <c:pt idx="453">
                  <c:v>1252</c:v>
                </c:pt>
                <c:pt idx="454">
                  <c:v>1252</c:v>
                </c:pt>
                <c:pt idx="455">
                  <c:v>1253</c:v>
                </c:pt>
                <c:pt idx="456">
                  <c:v>1251</c:v>
                </c:pt>
                <c:pt idx="457">
                  <c:v>1251</c:v>
                </c:pt>
                <c:pt idx="458">
                  <c:v>1254</c:v>
                </c:pt>
                <c:pt idx="459">
                  <c:v>1247</c:v>
                </c:pt>
                <c:pt idx="460">
                  <c:v>1253</c:v>
                </c:pt>
                <c:pt idx="461">
                  <c:v>1251</c:v>
                </c:pt>
                <c:pt idx="462">
                  <c:v>1253</c:v>
                </c:pt>
                <c:pt idx="463">
                  <c:v>1257</c:v>
                </c:pt>
                <c:pt idx="464">
                  <c:v>1248</c:v>
                </c:pt>
                <c:pt idx="465">
                  <c:v>1250</c:v>
                </c:pt>
                <c:pt idx="466">
                  <c:v>1252</c:v>
                </c:pt>
                <c:pt idx="467">
                  <c:v>1255</c:v>
                </c:pt>
                <c:pt idx="468">
                  <c:v>1249</c:v>
                </c:pt>
                <c:pt idx="469">
                  <c:v>1252</c:v>
                </c:pt>
                <c:pt idx="470">
                  <c:v>1252</c:v>
                </c:pt>
                <c:pt idx="471">
                  <c:v>1252</c:v>
                </c:pt>
                <c:pt idx="472">
                  <c:v>1253</c:v>
                </c:pt>
                <c:pt idx="473">
                  <c:v>1251</c:v>
                </c:pt>
                <c:pt idx="474">
                  <c:v>1252</c:v>
                </c:pt>
                <c:pt idx="475">
                  <c:v>1254</c:v>
                </c:pt>
                <c:pt idx="476">
                  <c:v>1256</c:v>
                </c:pt>
                <c:pt idx="477">
                  <c:v>1247</c:v>
                </c:pt>
                <c:pt idx="478">
                  <c:v>1250</c:v>
                </c:pt>
                <c:pt idx="479">
                  <c:v>1252</c:v>
                </c:pt>
                <c:pt idx="480">
                  <c:v>1254</c:v>
                </c:pt>
                <c:pt idx="481">
                  <c:v>1256</c:v>
                </c:pt>
                <c:pt idx="482">
                  <c:v>1250</c:v>
                </c:pt>
                <c:pt idx="483">
                  <c:v>1249</c:v>
                </c:pt>
                <c:pt idx="484">
                  <c:v>1253</c:v>
                </c:pt>
                <c:pt idx="485">
                  <c:v>1251</c:v>
                </c:pt>
                <c:pt idx="486">
                  <c:v>1256</c:v>
                </c:pt>
                <c:pt idx="487">
                  <c:v>1246</c:v>
                </c:pt>
                <c:pt idx="488">
                  <c:v>1249</c:v>
                </c:pt>
                <c:pt idx="489">
                  <c:v>1253</c:v>
                </c:pt>
                <c:pt idx="490">
                  <c:v>1255</c:v>
                </c:pt>
                <c:pt idx="491">
                  <c:v>1252</c:v>
                </c:pt>
                <c:pt idx="492">
                  <c:v>1252</c:v>
                </c:pt>
                <c:pt idx="493">
                  <c:v>1256</c:v>
                </c:pt>
                <c:pt idx="494">
                  <c:v>1250</c:v>
                </c:pt>
                <c:pt idx="495">
                  <c:v>1248</c:v>
                </c:pt>
                <c:pt idx="496">
                  <c:v>1249</c:v>
                </c:pt>
                <c:pt idx="497">
                  <c:v>1254</c:v>
                </c:pt>
                <c:pt idx="498">
                  <c:v>1254</c:v>
                </c:pt>
                <c:pt idx="499">
                  <c:v>1253</c:v>
                </c:pt>
              </c:numCache>
            </c:numRef>
          </c:yVal>
          <c:smooth val="1"/>
          <c:extLst>
            <c:ext xmlns:c16="http://schemas.microsoft.com/office/drawing/2014/chart" uri="{C3380CC4-5D6E-409C-BE32-E72D297353CC}">
              <c16:uniqueId val="{00000000-3808-43ED-8156-E8ECD3496158}"/>
            </c:ext>
          </c:extLst>
        </c:ser>
        <c:ser>
          <c:idx val="1"/>
          <c:order val="1"/>
          <c:tx>
            <c:strRef>
              <c:f>Sheet1!$C$1</c:f>
              <c:strCache>
                <c:ptCount val="1"/>
                <c:pt idx="0">
                  <c:v>excTimeCpp</c:v>
                </c:pt>
              </c:strCache>
            </c:strRef>
          </c:tx>
          <c:spPr>
            <a:ln w="9525" cap="rnd">
              <a:solidFill>
                <a:schemeClr val="tx1"/>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Sheet1!$C$2:$C$501</c:f>
              <c:numCache>
                <c:formatCode>General</c:formatCode>
                <c:ptCount val="500"/>
                <c:pt idx="0">
                  <c:v>992</c:v>
                </c:pt>
                <c:pt idx="1">
                  <c:v>992</c:v>
                </c:pt>
                <c:pt idx="2">
                  <c:v>993</c:v>
                </c:pt>
                <c:pt idx="3">
                  <c:v>992</c:v>
                </c:pt>
                <c:pt idx="4">
                  <c:v>993</c:v>
                </c:pt>
                <c:pt idx="5">
                  <c:v>992</c:v>
                </c:pt>
                <c:pt idx="6">
                  <c:v>992</c:v>
                </c:pt>
                <c:pt idx="7">
                  <c:v>992</c:v>
                </c:pt>
                <c:pt idx="8">
                  <c:v>992</c:v>
                </c:pt>
                <c:pt idx="9">
                  <c:v>995</c:v>
                </c:pt>
                <c:pt idx="10">
                  <c:v>994</c:v>
                </c:pt>
                <c:pt idx="11">
                  <c:v>995</c:v>
                </c:pt>
                <c:pt idx="12">
                  <c:v>993</c:v>
                </c:pt>
                <c:pt idx="13">
                  <c:v>995</c:v>
                </c:pt>
                <c:pt idx="14">
                  <c:v>995</c:v>
                </c:pt>
                <c:pt idx="15">
                  <c:v>996</c:v>
                </c:pt>
                <c:pt idx="16">
                  <c:v>994</c:v>
                </c:pt>
                <c:pt idx="17">
                  <c:v>994</c:v>
                </c:pt>
                <c:pt idx="18">
                  <c:v>995</c:v>
                </c:pt>
                <c:pt idx="19">
                  <c:v>994</c:v>
                </c:pt>
                <c:pt idx="20">
                  <c:v>992</c:v>
                </c:pt>
                <c:pt idx="21">
                  <c:v>993</c:v>
                </c:pt>
                <c:pt idx="22">
                  <c:v>992</c:v>
                </c:pt>
                <c:pt idx="23">
                  <c:v>993</c:v>
                </c:pt>
                <c:pt idx="24">
                  <c:v>992</c:v>
                </c:pt>
                <c:pt idx="25">
                  <c:v>992</c:v>
                </c:pt>
                <c:pt idx="26">
                  <c:v>992</c:v>
                </c:pt>
                <c:pt idx="27">
                  <c:v>992</c:v>
                </c:pt>
                <c:pt idx="28">
                  <c:v>992</c:v>
                </c:pt>
                <c:pt idx="29">
                  <c:v>996</c:v>
                </c:pt>
                <c:pt idx="30">
                  <c:v>996</c:v>
                </c:pt>
                <c:pt idx="31">
                  <c:v>994</c:v>
                </c:pt>
                <c:pt idx="32">
                  <c:v>995</c:v>
                </c:pt>
                <c:pt idx="33">
                  <c:v>994</c:v>
                </c:pt>
                <c:pt idx="34">
                  <c:v>996</c:v>
                </c:pt>
                <c:pt idx="35">
                  <c:v>994</c:v>
                </c:pt>
                <c:pt idx="36">
                  <c:v>994</c:v>
                </c:pt>
                <c:pt idx="37">
                  <c:v>994</c:v>
                </c:pt>
                <c:pt idx="38">
                  <c:v>995</c:v>
                </c:pt>
                <c:pt idx="39">
                  <c:v>994</c:v>
                </c:pt>
                <c:pt idx="40">
                  <c:v>993</c:v>
                </c:pt>
                <c:pt idx="41">
                  <c:v>992</c:v>
                </c:pt>
                <c:pt idx="42">
                  <c:v>992</c:v>
                </c:pt>
                <c:pt idx="43">
                  <c:v>993</c:v>
                </c:pt>
                <c:pt idx="44">
                  <c:v>992</c:v>
                </c:pt>
                <c:pt idx="45">
                  <c:v>992</c:v>
                </c:pt>
                <c:pt idx="46">
                  <c:v>992</c:v>
                </c:pt>
                <c:pt idx="47">
                  <c:v>992</c:v>
                </c:pt>
                <c:pt idx="48">
                  <c:v>992</c:v>
                </c:pt>
                <c:pt idx="49">
                  <c:v>992</c:v>
                </c:pt>
                <c:pt idx="50">
                  <c:v>995</c:v>
                </c:pt>
                <c:pt idx="51">
                  <c:v>995</c:v>
                </c:pt>
                <c:pt idx="52">
                  <c:v>995</c:v>
                </c:pt>
                <c:pt idx="53">
                  <c:v>994</c:v>
                </c:pt>
                <c:pt idx="54">
                  <c:v>996</c:v>
                </c:pt>
                <c:pt idx="55">
                  <c:v>995</c:v>
                </c:pt>
                <c:pt idx="56">
                  <c:v>994</c:v>
                </c:pt>
                <c:pt idx="57">
                  <c:v>993</c:v>
                </c:pt>
                <c:pt idx="58">
                  <c:v>993</c:v>
                </c:pt>
                <c:pt idx="59">
                  <c:v>996</c:v>
                </c:pt>
                <c:pt idx="60">
                  <c:v>993</c:v>
                </c:pt>
                <c:pt idx="61">
                  <c:v>992</c:v>
                </c:pt>
                <c:pt idx="62">
                  <c:v>992</c:v>
                </c:pt>
                <c:pt idx="63">
                  <c:v>992</c:v>
                </c:pt>
                <c:pt idx="64">
                  <c:v>992</c:v>
                </c:pt>
                <c:pt idx="65">
                  <c:v>992</c:v>
                </c:pt>
                <c:pt idx="66">
                  <c:v>992</c:v>
                </c:pt>
                <c:pt idx="67">
                  <c:v>992</c:v>
                </c:pt>
                <c:pt idx="68">
                  <c:v>992</c:v>
                </c:pt>
                <c:pt idx="69">
                  <c:v>992</c:v>
                </c:pt>
                <c:pt idx="70">
                  <c:v>996</c:v>
                </c:pt>
                <c:pt idx="71">
                  <c:v>995</c:v>
                </c:pt>
                <c:pt idx="72">
                  <c:v>996</c:v>
                </c:pt>
                <c:pt idx="73">
                  <c:v>993</c:v>
                </c:pt>
                <c:pt idx="74">
                  <c:v>995</c:v>
                </c:pt>
                <c:pt idx="75">
                  <c:v>995</c:v>
                </c:pt>
                <c:pt idx="76">
                  <c:v>994</c:v>
                </c:pt>
                <c:pt idx="77">
                  <c:v>994</c:v>
                </c:pt>
                <c:pt idx="78">
                  <c:v>996</c:v>
                </c:pt>
                <c:pt idx="79">
                  <c:v>994</c:v>
                </c:pt>
                <c:pt idx="80">
                  <c:v>993</c:v>
                </c:pt>
                <c:pt idx="81">
                  <c:v>992</c:v>
                </c:pt>
                <c:pt idx="82">
                  <c:v>992</c:v>
                </c:pt>
                <c:pt idx="83">
                  <c:v>992</c:v>
                </c:pt>
                <c:pt idx="84">
                  <c:v>992</c:v>
                </c:pt>
                <c:pt idx="85">
                  <c:v>992</c:v>
                </c:pt>
                <c:pt idx="86">
                  <c:v>993</c:v>
                </c:pt>
                <c:pt idx="87">
                  <c:v>992</c:v>
                </c:pt>
                <c:pt idx="88">
                  <c:v>992</c:v>
                </c:pt>
                <c:pt idx="89">
                  <c:v>992</c:v>
                </c:pt>
                <c:pt idx="90">
                  <c:v>996</c:v>
                </c:pt>
                <c:pt idx="91">
                  <c:v>995</c:v>
                </c:pt>
                <c:pt idx="92">
                  <c:v>994</c:v>
                </c:pt>
                <c:pt idx="93">
                  <c:v>994</c:v>
                </c:pt>
                <c:pt idx="94">
                  <c:v>994</c:v>
                </c:pt>
                <c:pt idx="95">
                  <c:v>995</c:v>
                </c:pt>
                <c:pt idx="96">
                  <c:v>994</c:v>
                </c:pt>
                <c:pt idx="97">
                  <c:v>993</c:v>
                </c:pt>
                <c:pt idx="98">
                  <c:v>993</c:v>
                </c:pt>
                <c:pt idx="99">
                  <c:v>993</c:v>
                </c:pt>
                <c:pt idx="100">
                  <c:v>993</c:v>
                </c:pt>
                <c:pt idx="101">
                  <c:v>992</c:v>
                </c:pt>
                <c:pt idx="102">
                  <c:v>992</c:v>
                </c:pt>
                <c:pt idx="103">
                  <c:v>992</c:v>
                </c:pt>
                <c:pt idx="104">
                  <c:v>992</c:v>
                </c:pt>
                <c:pt idx="105">
                  <c:v>992</c:v>
                </c:pt>
                <c:pt idx="106">
                  <c:v>992</c:v>
                </c:pt>
                <c:pt idx="107">
                  <c:v>992</c:v>
                </c:pt>
                <c:pt idx="108">
                  <c:v>992</c:v>
                </c:pt>
                <c:pt idx="109">
                  <c:v>992</c:v>
                </c:pt>
                <c:pt idx="110">
                  <c:v>995</c:v>
                </c:pt>
                <c:pt idx="111">
                  <c:v>995</c:v>
                </c:pt>
                <c:pt idx="112">
                  <c:v>995</c:v>
                </c:pt>
                <c:pt idx="113">
                  <c:v>993</c:v>
                </c:pt>
                <c:pt idx="114">
                  <c:v>994</c:v>
                </c:pt>
                <c:pt idx="115">
                  <c:v>994</c:v>
                </c:pt>
                <c:pt idx="116">
                  <c:v>995</c:v>
                </c:pt>
                <c:pt idx="117">
                  <c:v>994</c:v>
                </c:pt>
                <c:pt idx="118">
                  <c:v>993</c:v>
                </c:pt>
                <c:pt idx="119">
                  <c:v>995</c:v>
                </c:pt>
                <c:pt idx="120">
                  <c:v>994</c:v>
                </c:pt>
                <c:pt idx="121">
                  <c:v>992</c:v>
                </c:pt>
                <c:pt idx="122">
                  <c:v>992</c:v>
                </c:pt>
                <c:pt idx="123">
                  <c:v>992</c:v>
                </c:pt>
                <c:pt idx="124">
                  <c:v>992</c:v>
                </c:pt>
                <c:pt idx="125">
                  <c:v>992</c:v>
                </c:pt>
                <c:pt idx="126">
                  <c:v>992</c:v>
                </c:pt>
                <c:pt idx="127">
                  <c:v>993</c:v>
                </c:pt>
                <c:pt idx="128">
                  <c:v>992</c:v>
                </c:pt>
                <c:pt idx="129">
                  <c:v>992</c:v>
                </c:pt>
                <c:pt idx="130">
                  <c:v>995</c:v>
                </c:pt>
                <c:pt idx="131">
                  <c:v>995</c:v>
                </c:pt>
                <c:pt idx="132">
                  <c:v>995</c:v>
                </c:pt>
                <c:pt idx="133">
                  <c:v>993</c:v>
                </c:pt>
                <c:pt idx="134">
                  <c:v>994</c:v>
                </c:pt>
                <c:pt idx="135">
                  <c:v>995</c:v>
                </c:pt>
                <c:pt idx="136">
                  <c:v>995</c:v>
                </c:pt>
                <c:pt idx="137">
                  <c:v>993</c:v>
                </c:pt>
                <c:pt idx="138">
                  <c:v>994</c:v>
                </c:pt>
                <c:pt idx="139">
                  <c:v>996</c:v>
                </c:pt>
                <c:pt idx="140">
                  <c:v>994</c:v>
                </c:pt>
                <c:pt idx="141">
                  <c:v>993</c:v>
                </c:pt>
                <c:pt idx="142">
                  <c:v>992</c:v>
                </c:pt>
                <c:pt idx="143">
                  <c:v>993</c:v>
                </c:pt>
                <c:pt idx="144">
                  <c:v>992</c:v>
                </c:pt>
                <c:pt idx="145">
                  <c:v>992</c:v>
                </c:pt>
                <c:pt idx="146">
                  <c:v>993</c:v>
                </c:pt>
                <c:pt idx="147">
                  <c:v>992</c:v>
                </c:pt>
                <c:pt idx="148">
                  <c:v>992</c:v>
                </c:pt>
                <c:pt idx="149">
                  <c:v>992</c:v>
                </c:pt>
                <c:pt idx="150">
                  <c:v>996</c:v>
                </c:pt>
                <c:pt idx="151">
                  <c:v>994</c:v>
                </c:pt>
                <c:pt idx="152">
                  <c:v>995</c:v>
                </c:pt>
                <c:pt idx="153">
                  <c:v>995</c:v>
                </c:pt>
                <c:pt idx="154">
                  <c:v>994</c:v>
                </c:pt>
                <c:pt idx="155">
                  <c:v>995</c:v>
                </c:pt>
                <c:pt idx="156">
                  <c:v>994</c:v>
                </c:pt>
                <c:pt idx="157">
                  <c:v>993</c:v>
                </c:pt>
                <c:pt idx="158">
                  <c:v>994</c:v>
                </c:pt>
                <c:pt idx="159">
                  <c:v>994</c:v>
                </c:pt>
                <c:pt idx="160">
                  <c:v>993</c:v>
                </c:pt>
                <c:pt idx="161">
                  <c:v>992</c:v>
                </c:pt>
                <c:pt idx="162">
                  <c:v>992</c:v>
                </c:pt>
                <c:pt idx="163">
                  <c:v>992</c:v>
                </c:pt>
                <c:pt idx="164">
                  <c:v>992</c:v>
                </c:pt>
                <c:pt idx="165">
                  <c:v>992</c:v>
                </c:pt>
                <c:pt idx="166">
                  <c:v>992</c:v>
                </c:pt>
                <c:pt idx="167">
                  <c:v>992</c:v>
                </c:pt>
                <c:pt idx="168">
                  <c:v>992</c:v>
                </c:pt>
                <c:pt idx="169">
                  <c:v>993</c:v>
                </c:pt>
                <c:pt idx="170">
                  <c:v>996</c:v>
                </c:pt>
                <c:pt idx="171">
                  <c:v>995</c:v>
                </c:pt>
                <c:pt idx="172">
                  <c:v>995</c:v>
                </c:pt>
                <c:pt idx="173">
                  <c:v>994</c:v>
                </c:pt>
                <c:pt idx="174">
                  <c:v>995</c:v>
                </c:pt>
                <c:pt idx="175">
                  <c:v>995</c:v>
                </c:pt>
                <c:pt idx="176">
                  <c:v>994</c:v>
                </c:pt>
                <c:pt idx="177">
                  <c:v>994</c:v>
                </c:pt>
                <c:pt idx="178">
                  <c:v>993</c:v>
                </c:pt>
                <c:pt idx="179">
                  <c:v>995</c:v>
                </c:pt>
                <c:pt idx="180">
                  <c:v>993</c:v>
                </c:pt>
                <c:pt idx="181">
                  <c:v>992</c:v>
                </c:pt>
                <c:pt idx="182">
                  <c:v>992</c:v>
                </c:pt>
                <c:pt idx="183">
                  <c:v>993</c:v>
                </c:pt>
                <c:pt idx="184">
                  <c:v>992</c:v>
                </c:pt>
                <c:pt idx="185">
                  <c:v>992</c:v>
                </c:pt>
                <c:pt idx="186">
                  <c:v>992</c:v>
                </c:pt>
                <c:pt idx="187">
                  <c:v>992</c:v>
                </c:pt>
                <c:pt idx="188">
                  <c:v>993</c:v>
                </c:pt>
                <c:pt idx="189">
                  <c:v>992</c:v>
                </c:pt>
                <c:pt idx="190">
                  <c:v>995</c:v>
                </c:pt>
                <c:pt idx="191">
                  <c:v>995</c:v>
                </c:pt>
                <c:pt idx="192">
                  <c:v>995</c:v>
                </c:pt>
                <c:pt idx="193">
                  <c:v>993</c:v>
                </c:pt>
                <c:pt idx="194">
                  <c:v>995</c:v>
                </c:pt>
                <c:pt idx="195">
                  <c:v>995</c:v>
                </c:pt>
                <c:pt idx="196">
                  <c:v>994</c:v>
                </c:pt>
                <c:pt idx="197">
                  <c:v>993</c:v>
                </c:pt>
                <c:pt idx="198">
                  <c:v>993</c:v>
                </c:pt>
                <c:pt idx="199">
                  <c:v>994</c:v>
                </c:pt>
                <c:pt idx="200">
                  <c:v>993</c:v>
                </c:pt>
                <c:pt idx="201">
                  <c:v>992</c:v>
                </c:pt>
                <c:pt idx="202">
                  <c:v>992</c:v>
                </c:pt>
                <c:pt idx="203">
                  <c:v>992</c:v>
                </c:pt>
                <c:pt idx="204">
                  <c:v>992</c:v>
                </c:pt>
                <c:pt idx="205">
                  <c:v>992</c:v>
                </c:pt>
                <c:pt idx="206">
                  <c:v>992</c:v>
                </c:pt>
                <c:pt idx="207">
                  <c:v>992</c:v>
                </c:pt>
                <c:pt idx="208">
                  <c:v>992</c:v>
                </c:pt>
                <c:pt idx="209">
                  <c:v>992</c:v>
                </c:pt>
                <c:pt idx="210">
                  <c:v>996</c:v>
                </c:pt>
                <c:pt idx="211">
                  <c:v>995</c:v>
                </c:pt>
                <c:pt idx="212">
                  <c:v>994</c:v>
                </c:pt>
                <c:pt idx="213">
                  <c:v>993</c:v>
                </c:pt>
                <c:pt idx="214">
                  <c:v>995</c:v>
                </c:pt>
                <c:pt idx="215">
                  <c:v>995</c:v>
                </c:pt>
                <c:pt idx="216">
                  <c:v>995</c:v>
                </c:pt>
                <c:pt idx="217">
                  <c:v>994</c:v>
                </c:pt>
                <c:pt idx="218">
                  <c:v>993</c:v>
                </c:pt>
                <c:pt idx="219">
                  <c:v>994</c:v>
                </c:pt>
                <c:pt idx="220">
                  <c:v>994</c:v>
                </c:pt>
                <c:pt idx="221">
                  <c:v>992</c:v>
                </c:pt>
                <c:pt idx="222">
                  <c:v>992</c:v>
                </c:pt>
                <c:pt idx="223">
                  <c:v>993</c:v>
                </c:pt>
                <c:pt idx="224">
                  <c:v>994</c:v>
                </c:pt>
                <c:pt idx="225">
                  <c:v>992</c:v>
                </c:pt>
                <c:pt idx="226">
                  <c:v>992</c:v>
                </c:pt>
                <c:pt idx="227">
                  <c:v>992</c:v>
                </c:pt>
                <c:pt idx="228">
                  <c:v>992</c:v>
                </c:pt>
                <c:pt idx="229">
                  <c:v>992</c:v>
                </c:pt>
                <c:pt idx="230">
                  <c:v>996</c:v>
                </c:pt>
                <c:pt idx="231">
                  <c:v>995</c:v>
                </c:pt>
                <c:pt idx="232">
                  <c:v>995</c:v>
                </c:pt>
                <c:pt idx="233">
                  <c:v>993</c:v>
                </c:pt>
                <c:pt idx="234">
                  <c:v>997</c:v>
                </c:pt>
                <c:pt idx="235">
                  <c:v>994</c:v>
                </c:pt>
                <c:pt idx="236">
                  <c:v>995</c:v>
                </c:pt>
                <c:pt idx="237">
                  <c:v>994</c:v>
                </c:pt>
                <c:pt idx="238">
                  <c:v>994</c:v>
                </c:pt>
                <c:pt idx="239">
                  <c:v>994</c:v>
                </c:pt>
                <c:pt idx="240">
                  <c:v>993</c:v>
                </c:pt>
                <c:pt idx="241">
                  <c:v>993</c:v>
                </c:pt>
                <c:pt idx="242">
                  <c:v>992</c:v>
                </c:pt>
                <c:pt idx="243">
                  <c:v>992</c:v>
                </c:pt>
                <c:pt idx="244">
                  <c:v>992</c:v>
                </c:pt>
                <c:pt idx="245">
                  <c:v>993</c:v>
                </c:pt>
                <c:pt idx="246">
                  <c:v>992</c:v>
                </c:pt>
                <c:pt idx="247">
                  <c:v>992</c:v>
                </c:pt>
                <c:pt idx="248">
                  <c:v>993</c:v>
                </c:pt>
                <c:pt idx="249">
                  <c:v>993</c:v>
                </c:pt>
                <c:pt idx="250">
                  <c:v>995</c:v>
                </c:pt>
                <c:pt idx="251">
                  <c:v>995</c:v>
                </c:pt>
                <c:pt idx="252">
                  <c:v>994</c:v>
                </c:pt>
                <c:pt idx="253">
                  <c:v>994</c:v>
                </c:pt>
                <c:pt idx="254">
                  <c:v>995</c:v>
                </c:pt>
                <c:pt idx="255">
                  <c:v>994</c:v>
                </c:pt>
                <c:pt idx="256">
                  <c:v>995</c:v>
                </c:pt>
                <c:pt idx="257">
                  <c:v>993</c:v>
                </c:pt>
                <c:pt idx="258">
                  <c:v>994</c:v>
                </c:pt>
                <c:pt idx="259">
                  <c:v>995</c:v>
                </c:pt>
                <c:pt idx="260">
                  <c:v>994</c:v>
                </c:pt>
                <c:pt idx="261">
                  <c:v>992</c:v>
                </c:pt>
                <c:pt idx="262">
                  <c:v>992</c:v>
                </c:pt>
                <c:pt idx="263">
                  <c:v>992</c:v>
                </c:pt>
                <c:pt idx="264">
                  <c:v>992</c:v>
                </c:pt>
                <c:pt idx="265">
                  <c:v>992</c:v>
                </c:pt>
                <c:pt idx="266">
                  <c:v>992</c:v>
                </c:pt>
                <c:pt idx="267">
                  <c:v>992</c:v>
                </c:pt>
                <c:pt idx="268">
                  <c:v>992</c:v>
                </c:pt>
                <c:pt idx="269">
                  <c:v>992</c:v>
                </c:pt>
                <c:pt idx="270">
                  <c:v>996</c:v>
                </c:pt>
                <c:pt idx="271">
                  <c:v>997</c:v>
                </c:pt>
                <c:pt idx="272">
                  <c:v>995</c:v>
                </c:pt>
                <c:pt idx="273">
                  <c:v>993</c:v>
                </c:pt>
                <c:pt idx="274">
                  <c:v>993</c:v>
                </c:pt>
                <c:pt idx="275">
                  <c:v>994</c:v>
                </c:pt>
                <c:pt idx="276">
                  <c:v>995</c:v>
                </c:pt>
                <c:pt idx="277">
                  <c:v>993</c:v>
                </c:pt>
                <c:pt idx="278">
                  <c:v>993</c:v>
                </c:pt>
                <c:pt idx="279">
                  <c:v>995</c:v>
                </c:pt>
                <c:pt idx="280">
                  <c:v>995</c:v>
                </c:pt>
                <c:pt idx="281">
                  <c:v>993</c:v>
                </c:pt>
                <c:pt idx="282">
                  <c:v>992</c:v>
                </c:pt>
                <c:pt idx="283">
                  <c:v>992</c:v>
                </c:pt>
                <c:pt idx="284">
                  <c:v>992</c:v>
                </c:pt>
                <c:pt idx="285">
                  <c:v>992</c:v>
                </c:pt>
                <c:pt idx="286">
                  <c:v>993</c:v>
                </c:pt>
                <c:pt idx="287">
                  <c:v>993</c:v>
                </c:pt>
                <c:pt idx="288">
                  <c:v>992</c:v>
                </c:pt>
                <c:pt idx="289">
                  <c:v>992</c:v>
                </c:pt>
                <c:pt idx="290">
                  <c:v>996</c:v>
                </c:pt>
                <c:pt idx="291">
                  <c:v>996</c:v>
                </c:pt>
                <c:pt idx="292">
                  <c:v>994</c:v>
                </c:pt>
                <c:pt idx="293">
                  <c:v>993</c:v>
                </c:pt>
                <c:pt idx="294">
                  <c:v>994</c:v>
                </c:pt>
                <c:pt idx="295">
                  <c:v>996</c:v>
                </c:pt>
                <c:pt idx="296">
                  <c:v>995</c:v>
                </c:pt>
                <c:pt idx="297">
                  <c:v>993</c:v>
                </c:pt>
                <c:pt idx="298">
                  <c:v>993</c:v>
                </c:pt>
                <c:pt idx="299">
                  <c:v>996</c:v>
                </c:pt>
                <c:pt idx="300">
                  <c:v>993</c:v>
                </c:pt>
                <c:pt idx="301">
                  <c:v>992</c:v>
                </c:pt>
                <c:pt idx="302">
                  <c:v>993</c:v>
                </c:pt>
                <c:pt idx="303">
                  <c:v>992</c:v>
                </c:pt>
                <c:pt idx="304">
                  <c:v>992</c:v>
                </c:pt>
                <c:pt idx="305">
                  <c:v>992</c:v>
                </c:pt>
                <c:pt idx="306">
                  <c:v>993</c:v>
                </c:pt>
                <c:pt idx="307">
                  <c:v>992</c:v>
                </c:pt>
                <c:pt idx="308">
                  <c:v>992</c:v>
                </c:pt>
                <c:pt idx="309">
                  <c:v>992</c:v>
                </c:pt>
                <c:pt idx="310">
                  <c:v>992</c:v>
                </c:pt>
                <c:pt idx="311">
                  <c:v>996</c:v>
                </c:pt>
                <c:pt idx="312">
                  <c:v>995</c:v>
                </c:pt>
                <c:pt idx="313">
                  <c:v>996</c:v>
                </c:pt>
                <c:pt idx="314">
                  <c:v>994</c:v>
                </c:pt>
                <c:pt idx="315">
                  <c:v>994</c:v>
                </c:pt>
                <c:pt idx="316">
                  <c:v>995</c:v>
                </c:pt>
                <c:pt idx="317">
                  <c:v>994</c:v>
                </c:pt>
                <c:pt idx="318">
                  <c:v>994</c:v>
                </c:pt>
                <c:pt idx="319">
                  <c:v>994</c:v>
                </c:pt>
                <c:pt idx="320">
                  <c:v>994</c:v>
                </c:pt>
                <c:pt idx="321">
                  <c:v>994</c:v>
                </c:pt>
                <c:pt idx="322">
                  <c:v>992</c:v>
                </c:pt>
                <c:pt idx="323">
                  <c:v>992</c:v>
                </c:pt>
                <c:pt idx="324">
                  <c:v>993</c:v>
                </c:pt>
                <c:pt idx="325">
                  <c:v>992</c:v>
                </c:pt>
                <c:pt idx="326">
                  <c:v>992</c:v>
                </c:pt>
                <c:pt idx="327">
                  <c:v>992</c:v>
                </c:pt>
                <c:pt idx="328">
                  <c:v>992</c:v>
                </c:pt>
                <c:pt idx="329">
                  <c:v>992</c:v>
                </c:pt>
                <c:pt idx="330">
                  <c:v>992</c:v>
                </c:pt>
                <c:pt idx="331">
                  <c:v>995</c:v>
                </c:pt>
                <c:pt idx="332">
                  <c:v>996</c:v>
                </c:pt>
                <c:pt idx="333">
                  <c:v>995</c:v>
                </c:pt>
                <c:pt idx="334">
                  <c:v>994</c:v>
                </c:pt>
                <c:pt idx="335">
                  <c:v>993</c:v>
                </c:pt>
                <c:pt idx="336">
                  <c:v>994</c:v>
                </c:pt>
                <c:pt idx="337">
                  <c:v>995</c:v>
                </c:pt>
                <c:pt idx="338">
                  <c:v>995</c:v>
                </c:pt>
                <c:pt idx="339">
                  <c:v>994</c:v>
                </c:pt>
                <c:pt idx="340">
                  <c:v>995</c:v>
                </c:pt>
                <c:pt idx="341">
                  <c:v>994</c:v>
                </c:pt>
                <c:pt idx="342">
                  <c:v>992</c:v>
                </c:pt>
                <c:pt idx="343">
                  <c:v>992</c:v>
                </c:pt>
                <c:pt idx="344">
                  <c:v>993</c:v>
                </c:pt>
                <c:pt idx="345">
                  <c:v>992</c:v>
                </c:pt>
                <c:pt idx="346">
                  <c:v>992</c:v>
                </c:pt>
                <c:pt idx="347">
                  <c:v>992</c:v>
                </c:pt>
                <c:pt idx="348">
                  <c:v>992</c:v>
                </c:pt>
                <c:pt idx="349">
                  <c:v>992</c:v>
                </c:pt>
                <c:pt idx="350">
                  <c:v>992</c:v>
                </c:pt>
                <c:pt idx="351">
                  <c:v>995</c:v>
                </c:pt>
                <c:pt idx="352">
                  <c:v>994</c:v>
                </c:pt>
                <c:pt idx="353">
                  <c:v>994</c:v>
                </c:pt>
                <c:pt idx="354">
                  <c:v>993</c:v>
                </c:pt>
                <c:pt idx="355">
                  <c:v>994</c:v>
                </c:pt>
                <c:pt idx="356">
                  <c:v>996</c:v>
                </c:pt>
                <c:pt idx="357">
                  <c:v>994</c:v>
                </c:pt>
                <c:pt idx="358">
                  <c:v>994</c:v>
                </c:pt>
                <c:pt idx="359">
                  <c:v>994</c:v>
                </c:pt>
                <c:pt idx="360">
                  <c:v>996</c:v>
                </c:pt>
                <c:pt idx="361">
                  <c:v>993</c:v>
                </c:pt>
                <c:pt idx="362">
                  <c:v>993</c:v>
                </c:pt>
                <c:pt idx="363">
                  <c:v>992</c:v>
                </c:pt>
                <c:pt idx="364">
                  <c:v>992</c:v>
                </c:pt>
                <c:pt idx="365">
                  <c:v>992</c:v>
                </c:pt>
                <c:pt idx="366">
                  <c:v>993</c:v>
                </c:pt>
                <c:pt idx="367">
                  <c:v>992</c:v>
                </c:pt>
                <c:pt idx="368">
                  <c:v>992</c:v>
                </c:pt>
                <c:pt idx="369">
                  <c:v>992</c:v>
                </c:pt>
                <c:pt idx="370">
                  <c:v>992</c:v>
                </c:pt>
                <c:pt idx="371">
                  <c:v>996</c:v>
                </c:pt>
                <c:pt idx="372">
                  <c:v>995</c:v>
                </c:pt>
                <c:pt idx="373">
                  <c:v>994</c:v>
                </c:pt>
                <c:pt idx="374">
                  <c:v>993</c:v>
                </c:pt>
                <c:pt idx="375">
                  <c:v>993</c:v>
                </c:pt>
                <c:pt idx="376">
                  <c:v>994</c:v>
                </c:pt>
                <c:pt idx="377">
                  <c:v>995</c:v>
                </c:pt>
                <c:pt idx="378">
                  <c:v>993</c:v>
                </c:pt>
                <c:pt idx="379">
                  <c:v>993</c:v>
                </c:pt>
                <c:pt idx="380">
                  <c:v>994</c:v>
                </c:pt>
                <c:pt idx="381">
                  <c:v>993</c:v>
                </c:pt>
                <c:pt idx="382">
                  <c:v>993</c:v>
                </c:pt>
                <c:pt idx="383">
                  <c:v>992</c:v>
                </c:pt>
                <c:pt idx="384">
                  <c:v>992</c:v>
                </c:pt>
                <c:pt idx="385">
                  <c:v>992</c:v>
                </c:pt>
                <c:pt idx="386">
                  <c:v>992</c:v>
                </c:pt>
                <c:pt idx="387">
                  <c:v>992</c:v>
                </c:pt>
                <c:pt idx="388">
                  <c:v>992</c:v>
                </c:pt>
                <c:pt idx="389">
                  <c:v>992</c:v>
                </c:pt>
                <c:pt idx="390">
                  <c:v>992</c:v>
                </c:pt>
                <c:pt idx="391">
                  <c:v>996</c:v>
                </c:pt>
                <c:pt idx="392">
                  <c:v>995</c:v>
                </c:pt>
                <c:pt idx="393">
                  <c:v>995</c:v>
                </c:pt>
                <c:pt idx="394">
                  <c:v>994</c:v>
                </c:pt>
                <c:pt idx="395">
                  <c:v>995</c:v>
                </c:pt>
                <c:pt idx="396">
                  <c:v>994</c:v>
                </c:pt>
                <c:pt idx="397">
                  <c:v>994</c:v>
                </c:pt>
                <c:pt idx="398">
                  <c:v>993</c:v>
                </c:pt>
                <c:pt idx="399">
                  <c:v>993</c:v>
                </c:pt>
                <c:pt idx="400">
                  <c:v>995</c:v>
                </c:pt>
                <c:pt idx="401">
                  <c:v>994</c:v>
                </c:pt>
                <c:pt idx="402">
                  <c:v>992</c:v>
                </c:pt>
                <c:pt idx="403">
                  <c:v>992</c:v>
                </c:pt>
                <c:pt idx="404">
                  <c:v>993</c:v>
                </c:pt>
                <c:pt idx="405">
                  <c:v>992</c:v>
                </c:pt>
                <c:pt idx="406">
                  <c:v>992</c:v>
                </c:pt>
                <c:pt idx="407">
                  <c:v>992</c:v>
                </c:pt>
                <c:pt idx="408">
                  <c:v>993</c:v>
                </c:pt>
                <c:pt idx="409">
                  <c:v>993</c:v>
                </c:pt>
                <c:pt idx="410">
                  <c:v>992</c:v>
                </c:pt>
                <c:pt idx="411">
                  <c:v>995</c:v>
                </c:pt>
                <c:pt idx="412">
                  <c:v>995</c:v>
                </c:pt>
                <c:pt idx="413">
                  <c:v>995</c:v>
                </c:pt>
                <c:pt idx="414">
                  <c:v>994</c:v>
                </c:pt>
                <c:pt idx="415">
                  <c:v>995</c:v>
                </c:pt>
                <c:pt idx="416">
                  <c:v>994</c:v>
                </c:pt>
                <c:pt idx="417">
                  <c:v>995</c:v>
                </c:pt>
                <c:pt idx="418">
                  <c:v>993</c:v>
                </c:pt>
                <c:pt idx="419">
                  <c:v>993</c:v>
                </c:pt>
                <c:pt idx="420">
                  <c:v>994</c:v>
                </c:pt>
                <c:pt idx="421">
                  <c:v>993</c:v>
                </c:pt>
                <c:pt idx="422">
                  <c:v>992</c:v>
                </c:pt>
                <c:pt idx="423">
                  <c:v>993</c:v>
                </c:pt>
                <c:pt idx="424">
                  <c:v>992</c:v>
                </c:pt>
                <c:pt idx="425">
                  <c:v>994</c:v>
                </c:pt>
                <c:pt idx="426">
                  <c:v>992</c:v>
                </c:pt>
                <c:pt idx="427">
                  <c:v>993</c:v>
                </c:pt>
                <c:pt idx="428">
                  <c:v>993</c:v>
                </c:pt>
                <c:pt idx="429">
                  <c:v>992</c:v>
                </c:pt>
                <c:pt idx="430">
                  <c:v>993</c:v>
                </c:pt>
                <c:pt idx="431">
                  <c:v>995</c:v>
                </c:pt>
                <c:pt idx="432">
                  <c:v>995</c:v>
                </c:pt>
                <c:pt idx="433">
                  <c:v>995</c:v>
                </c:pt>
                <c:pt idx="434">
                  <c:v>993</c:v>
                </c:pt>
                <c:pt idx="435">
                  <c:v>994</c:v>
                </c:pt>
                <c:pt idx="436">
                  <c:v>995</c:v>
                </c:pt>
                <c:pt idx="437">
                  <c:v>996</c:v>
                </c:pt>
                <c:pt idx="438">
                  <c:v>994</c:v>
                </c:pt>
                <c:pt idx="439">
                  <c:v>995</c:v>
                </c:pt>
                <c:pt idx="440">
                  <c:v>995</c:v>
                </c:pt>
                <c:pt idx="441">
                  <c:v>993</c:v>
                </c:pt>
                <c:pt idx="442">
                  <c:v>993</c:v>
                </c:pt>
                <c:pt idx="443">
                  <c:v>992</c:v>
                </c:pt>
                <c:pt idx="444">
                  <c:v>992</c:v>
                </c:pt>
                <c:pt idx="445">
                  <c:v>992</c:v>
                </c:pt>
                <c:pt idx="446">
                  <c:v>993</c:v>
                </c:pt>
                <c:pt idx="447">
                  <c:v>992</c:v>
                </c:pt>
                <c:pt idx="448">
                  <c:v>993</c:v>
                </c:pt>
                <c:pt idx="449">
                  <c:v>992</c:v>
                </c:pt>
                <c:pt idx="450">
                  <c:v>993</c:v>
                </c:pt>
                <c:pt idx="451">
                  <c:v>996</c:v>
                </c:pt>
                <c:pt idx="452">
                  <c:v>997</c:v>
                </c:pt>
                <c:pt idx="453">
                  <c:v>995</c:v>
                </c:pt>
                <c:pt idx="454">
                  <c:v>994</c:v>
                </c:pt>
                <c:pt idx="455">
                  <c:v>994</c:v>
                </c:pt>
                <c:pt idx="456">
                  <c:v>994</c:v>
                </c:pt>
                <c:pt idx="457">
                  <c:v>995</c:v>
                </c:pt>
                <c:pt idx="458">
                  <c:v>994</c:v>
                </c:pt>
                <c:pt idx="459">
                  <c:v>994</c:v>
                </c:pt>
                <c:pt idx="460">
                  <c:v>995</c:v>
                </c:pt>
                <c:pt idx="461">
                  <c:v>994</c:v>
                </c:pt>
                <c:pt idx="462">
                  <c:v>992</c:v>
                </c:pt>
                <c:pt idx="463">
                  <c:v>993</c:v>
                </c:pt>
                <c:pt idx="464">
                  <c:v>992</c:v>
                </c:pt>
                <c:pt idx="465">
                  <c:v>993</c:v>
                </c:pt>
                <c:pt idx="466">
                  <c:v>993</c:v>
                </c:pt>
                <c:pt idx="467">
                  <c:v>992</c:v>
                </c:pt>
                <c:pt idx="468">
                  <c:v>992</c:v>
                </c:pt>
                <c:pt idx="469">
                  <c:v>993</c:v>
                </c:pt>
                <c:pt idx="470">
                  <c:v>992</c:v>
                </c:pt>
                <c:pt idx="471">
                  <c:v>996</c:v>
                </c:pt>
                <c:pt idx="472">
                  <c:v>994</c:v>
                </c:pt>
                <c:pt idx="473">
                  <c:v>994</c:v>
                </c:pt>
                <c:pt idx="474">
                  <c:v>994</c:v>
                </c:pt>
                <c:pt idx="475">
                  <c:v>995</c:v>
                </c:pt>
                <c:pt idx="476">
                  <c:v>995</c:v>
                </c:pt>
                <c:pt idx="477">
                  <c:v>996</c:v>
                </c:pt>
                <c:pt idx="478">
                  <c:v>993</c:v>
                </c:pt>
                <c:pt idx="479">
                  <c:v>994</c:v>
                </c:pt>
                <c:pt idx="480">
                  <c:v>996</c:v>
                </c:pt>
                <c:pt idx="481">
                  <c:v>994</c:v>
                </c:pt>
                <c:pt idx="482">
                  <c:v>992</c:v>
                </c:pt>
                <c:pt idx="483">
                  <c:v>992</c:v>
                </c:pt>
                <c:pt idx="484">
                  <c:v>992</c:v>
                </c:pt>
                <c:pt idx="485">
                  <c:v>993</c:v>
                </c:pt>
                <c:pt idx="486">
                  <c:v>992</c:v>
                </c:pt>
                <c:pt idx="487">
                  <c:v>992</c:v>
                </c:pt>
                <c:pt idx="488">
                  <c:v>992</c:v>
                </c:pt>
                <c:pt idx="489">
                  <c:v>992</c:v>
                </c:pt>
                <c:pt idx="490">
                  <c:v>992</c:v>
                </c:pt>
                <c:pt idx="491">
                  <c:v>995</c:v>
                </c:pt>
                <c:pt idx="492">
                  <c:v>995</c:v>
                </c:pt>
                <c:pt idx="493">
                  <c:v>995</c:v>
                </c:pt>
                <c:pt idx="494">
                  <c:v>994</c:v>
                </c:pt>
                <c:pt idx="495">
                  <c:v>994</c:v>
                </c:pt>
                <c:pt idx="496">
                  <c:v>994</c:v>
                </c:pt>
                <c:pt idx="497">
                  <c:v>994</c:v>
                </c:pt>
                <c:pt idx="498">
                  <c:v>993</c:v>
                </c:pt>
                <c:pt idx="499">
                  <c:v>995</c:v>
                </c:pt>
              </c:numCache>
            </c:numRef>
          </c:yVal>
          <c:smooth val="1"/>
          <c:extLst>
            <c:ext xmlns:c16="http://schemas.microsoft.com/office/drawing/2014/chart" uri="{C3380CC4-5D6E-409C-BE32-E72D297353CC}">
              <c16:uniqueId val="{00000001-3808-43ED-8156-E8ECD3496158}"/>
            </c:ext>
          </c:extLst>
        </c:ser>
        <c:dLbls>
          <c:showLegendKey val="0"/>
          <c:showVal val="0"/>
          <c:showCatName val="0"/>
          <c:showSerName val="0"/>
          <c:showPercent val="0"/>
          <c:showBubbleSize val="0"/>
        </c:dLbls>
        <c:axId val="1314283648"/>
        <c:axId val="1307471280"/>
      </c:scatterChart>
      <c:valAx>
        <c:axId val="1314283648"/>
        <c:scaling>
          <c:orientation val="minMax"/>
          <c:max val="500"/>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07471280"/>
        <c:crosses val="autoZero"/>
        <c:crossBetween val="midCat"/>
        <c:majorUnit val="25"/>
      </c:valAx>
      <c:valAx>
        <c:axId val="1307471280"/>
        <c:scaling>
          <c:orientation val="minMax"/>
          <c:max val="1600"/>
          <c:min val="9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(in MS)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14283648"/>
        <c:crosses val="autoZero"/>
        <c:crossBetween val="midCat"/>
        <c:majorUnit val="100"/>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excTimeJava</c:v>
                </c:pt>
              </c:strCache>
            </c:strRef>
          </c:tx>
          <c:spPr>
            <a:ln w="9525" cap="rnd">
              <a:solidFill>
                <a:srgbClr val="C41E3A"/>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Sheet1!$B$2:$B$501</c:f>
              <c:numCache>
                <c:formatCode>General</c:formatCode>
                <c:ptCount val="500"/>
                <c:pt idx="0">
                  <c:v>703</c:v>
                </c:pt>
                <c:pt idx="1">
                  <c:v>706</c:v>
                </c:pt>
                <c:pt idx="2">
                  <c:v>702</c:v>
                </c:pt>
                <c:pt idx="3">
                  <c:v>702</c:v>
                </c:pt>
                <c:pt idx="4">
                  <c:v>705</c:v>
                </c:pt>
                <c:pt idx="5">
                  <c:v>705</c:v>
                </c:pt>
                <c:pt idx="6">
                  <c:v>702</c:v>
                </c:pt>
                <c:pt idx="7">
                  <c:v>703</c:v>
                </c:pt>
                <c:pt idx="8">
                  <c:v>706</c:v>
                </c:pt>
                <c:pt idx="9">
                  <c:v>712</c:v>
                </c:pt>
                <c:pt idx="10">
                  <c:v>713</c:v>
                </c:pt>
                <c:pt idx="11">
                  <c:v>706</c:v>
                </c:pt>
                <c:pt idx="12">
                  <c:v>704</c:v>
                </c:pt>
                <c:pt idx="13">
                  <c:v>705</c:v>
                </c:pt>
                <c:pt idx="14">
                  <c:v>708</c:v>
                </c:pt>
                <c:pt idx="15">
                  <c:v>709</c:v>
                </c:pt>
                <c:pt idx="16">
                  <c:v>707</c:v>
                </c:pt>
                <c:pt idx="17">
                  <c:v>707</c:v>
                </c:pt>
                <c:pt idx="18">
                  <c:v>702</c:v>
                </c:pt>
                <c:pt idx="19">
                  <c:v>706</c:v>
                </c:pt>
                <c:pt idx="20">
                  <c:v>706</c:v>
                </c:pt>
                <c:pt idx="21">
                  <c:v>705</c:v>
                </c:pt>
                <c:pt idx="22">
                  <c:v>710</c:v>
                </c:pt>
                <c:pt idx="23">
                  <c:v>708</c:v>
                </c:pt>
                <c:pt idx="24">
                  <c:v>703</c:v>
                </c:pt>
                <c:pt idx="25">
                  <c:v>702</c:v>
                </c:pt>
                <c:pt idx="26">
                  <c:v>709</c:v>
                </c:pt>
                <c:pt idx="27">
                  <c:v>709</c:v>
                </c:pt>
                <c:pt idx="28">
                  <c:v>699</c:v>
                </c:pt>
                <c:pt idx="29">
                  <c:v>698</c:v>
                </c:pt>
                <c:pt idx="30">
                  <c:v>707</c:v>
                </c:pt>
                <c:pt idx="31">
                  <c:v>708</c:v>
                </c:pt>
                <c:pt idx="32">
                  <c:v>704</c:v>
                </c:pt>
                <c:pt idx="33">
                  <c:v>708</c:v>
                </c:pt>
                <c:pt idx="34">
                  <c:v>708</c:v>
                </c:pt>
                <c:pt idx="35">
                  <c:v>705</c:v>
                </c:pt>
                <c:pt idx="36">
                  <c:v>703</c:v>
                </c:pt>
                <c:pt idx="37">
                  <c:v>705</c:v>
                </c:pt>
                <c:pt idx="38">
                  <c:v>702</c:v>
                </c:pt>
                <c:pt idx="39">
                  <c:v>709</c:v>
                </c:pt>
                <c:pt idx="40">
                  <c:v>707</c:v>
                </c:pt>
                <c:pt idx="41">
                  <c:v>712</c:v>
                </c:pt>
                <c:pt idx="42">
                  <c:v>710</c:v>
                </c:pt>
                <c:pt idx="43">
                  <c:v>704</c:v>
                </c:pt>
                <c:pt idx="44">
                  <c:v>704</c:v>
                </c:pt>
                <c:pt idx="45">
                  <c:v>707</c:v>
                </c:pt>
                <c:pt idx="46">
                  <c:v>711</c:v>
                </c:pt>
                <c:pt idx="47">
                  <c:v>704</c:v>
                </c:pt>
                <c:pt idx="48">
                  <c:v>710</c:v>
                </c:pt>
                <c:pt idx="49">
                  <c:v>709</c:v>
                </c:pt>
                <c:pt idx="50">
                  <c:v>704</c:v>
                </c:pt>
                <c:pt idx="51">
                  <c:v>706</c:v>
                </c:pt>
                <c:pt idx="52">
                  <c:v>706</c:v>
                </c:pt>
                <c:pt idx="53">
                  <c:v>699</c:v>
                </c:pt>
                <c:pt idx="54">
                  <c:v>704</c:v>
                </c:pt>
                <c:pt idx="55">
                  <c:v>701</c:v>
                </c:pt>
                <c:pt idx="56">
                  <c:v>708</c:v>
                </c:pt>
                <c:pt idx="57">
                  <c:v>700</c:v>
                </c:pt>
                <c:pt idx="58">
                  <c:v>704</c:v>
                </c:pt>
                <c:pt idx="59">
                  <c:v>701</c:v>
                </c:pt>
                <c:pt idx="60">
                  <c:v>710</c:v>
                </c:pt>
                <c:pt idx="61">
                  <c:v>703</c:v>
                </c:pt>
                <c:pt idx="62">
                  <c:v>707</c:v>
                </c:pt>
                <c:pt idx="63">
                  <c:v>705</c:v>
                </c:pt>
                <c:pt idx="64">
                  <c:v>709</c:v>
                </c:pt>
                <c:pt idx="65">
                  <c:v>703</c:v>
                </c:pt>
                <c:pt idx="66">
                  <c:v>706</c:v>
                </c:pt>
                <c:pt idx="67">
                  <c:v>705</c:v>
                </c:pt>
                <c:pt idx="68">
                  <c:v>704</c:v>
                </c:pt>
                <c:pt idx="69">
                  <c:v>706</c:v>
                </c:pt>
                <c:pt idx="70">
                  <c:v>700</c:v>
                </c:pt>
                <c:pt idx="71">
                  <c:v>699</c:v>
                </c:pt>
                <c:pt idx="72">
                  <c:v>710</c:v>
                </c:pt>
                <c:pt idx="73">
                  <c:v>703</c:v>
                </c:pt>
                <c:pt idx="74">
                  <c:v>705</c:v>
                </c:pt>
                <c:pt idx="75">
                  <c:v>711</c:v>
                </c:pt>
                <c:pt idx="76">
                  <c:v>709</c:v>
                </c:pt>
                <c:pt idx="77">
                  <c:v>702</c:v>
                </c:pt>
                <c:pt idx="78">
                  <c:v>708</c:v>
                </c:pt>
                <c:pt idx="79">
                  <c:v>704</c:v>
                </c:pt>
                <c:pt idx="80">
                  <c:v>711</c:v>
                </c:pt>
                <c:pt idx="81">
                  <c:v>713</c:v>
                </c:pt>
                <c:pt idx="82">
                  <c:v>709</c:v>
                </c:pt>
                <c:pt idx="83">
                  <c:v>702</c:v>
                </c:pt>
                <c:pt idx="84">
                  <c:v>705</c:v>
                </c:pt>
                <c:pt idx="85">
                  <c:v>709</c:v>
                </c:pt>
                <c:pt idx="86">
                  <c:v>709</c:v>
                </c:pt>
                <c:pt idx="87">
                  <c:v>703</c:v>
                </c:pt>
                <c:pt idx="88">
                  <c:v>711</c:v>
                </c:pt>
                <c:pt idx="89">
                  <c:v>705</c:v>
                </c:pt>
                <c:pt idx="90">
                  <c:v>710</c:v>
                </c:pt>
                <c:pt idx="91">
                  <c:v>708</c:v>
                </c:pt>
                <c:pt idx="92">
                  <c:v>714</c:v>
                </c:pt>
                <c:pt idx="93">
                  <c:v>709</c:v>
                </c:pt>
                <c:pt idx="94">
                  <c:v>710</c:v>
                </c:pt>
                <c:pt idx="95">
                  <c:v>702</c:v>
                </c:pt>
                <c:pt idx="96">
                  <c:v>710</c:v>
                </c:pt>
                <c:pt idx="97">
                  <c:v>706</c:v>
                </c:pt>
                <c:pt idx="98">
                  <c:v>703</c:v>
                </c:pt>
                <c:pt idx="99">
                  <c:v>711</c:v>
                </c:pt>
                <c:pt idx="100">
                  <c:v>708</c:v>
                </c:pt>
                <c:pt idx="101">
                  <c:v>709</c:v>
                </c:pt>
                <c:pt idx="102">
                  <c:v>705</c:v>
                </c:pt>
                <c:pt idx="103">
                  <c:v>708</c:v>
                </c:pt>
                <c:pt idx="104">
                  <c:v>702</c:v>
                </c:pt>
                <c:pt idx="105">
                  <c:v>702</c:v>
                </c:pt>
                <c:pt idx="106">
                  <c:v>705</c:v>
                </c:pt>
                <c:pt idx="107">
                  <c:v>703</c:v>
                </c:pt>
                <c:pt idx="108">
                  <c:v>708</c:v>
                </c:pt>
                <c:pt idx="109">
                  <c:v>702</c:v>
                </c:pt>
                <c:pt idx="110">
                  <c:v>714</c:v>
                </c:pt>
                <c:pt idx="111">
                  <c:v>709</c:v>
                </c:pt>
                <c:pt idx="112">
                  <c:v>705</c:v>
                </c:pt>
                <c:pt idx="113">
                  <c:v>705</c:v>
                </c:pt>
                <c:pt idx="114">
                  <c:v>709</c:v>
                </c:pt>
                <c:pt idx="115">
                  <c:v>703</c:v>
                </c:pt>
                <c:pt idx="116">
                  <c:v>710</c:v>
                </c:pt>
                <c:pt idx="117">
                  <c:v>706</c:v>
                </c:pt>
                <c:pt idx="118">
                  <c:v>713</c:v>
                </c:pt>
                <c:pt idx="119">
                  <c:v>710</c:v>
                </c:pt>
                <c:pt idx="120">
                  <c:v>704</c:v>
                </c:pt>
                <c:pt idx="121">
                  <c:v>703</c:v>
                </c:pt>
                <c:pt idx="122">
                  <c:v>704</c:v>
                </c:pt>
                <c:pt idx="123">
                  <c:v>712</c:v>
                </c:pt>
                <c:pt idx="124">
                  <c:v>696</c:v>
                </c:pt>
                <c:pt idx="125">
                  <c:v>705</c:v>
                </c:pt>
                <c:pt idx="126">
                  <c:v>701</c:v>
                </c:pt>
                <c:pt idx="127">
                  <c:v>709</c:v>
                </c:pt>
                <c:pt idx="128">
                  <c:v>700</c:v>
                </c:pt>
                <c:pt idx="129">
                  <c:v>706</c:v>
                </c:pt>
                <c:pt idx="130">
                  <c:v>703</c:v>
                </c:pt>
                <c:pt idx="131">
                  <c:v>703</c:v>
                </c:pt>
                <c:pt idx="132">
                  <c:v>706</c:v>
                </c:pt>
                <c:pt idx="133">
                  <c:v>709</c:v>
                </c:pt>
                <c:pt idx="134">
                  <c:v>701</c:v>
                </c:pt>
                <c:pt idx="135">
                  <c:v>703</c:v>
                </c:pt>
                <c:pt idx="136">
                  <c:v>708</c:v>
                </c:pt>
                <c:pt idx="137">
                  <c:v>708</c:v>
                </c:pt>
                <c:pt idx="138">
                  <c:v>708</c:v>
                </c:pt>
                <c:pt idx="139">
                  <c:v>702</c:v>
                </c:pt>
                <c:pt idx="140">
                  <c:v>702</c:v>
                </c:pt>
                <c:pt idx="141">
                  <c:v>703</c:v>
                </c:pt>
                <c:pt idx="142">
                  <c:v>711</c:v>
                </c:pt>
                <c:pt idx="143">
                  <c:v>703</c:v>
                </c:pt>
                <c:pt idx="144">
                  <c:v>702</c:v>
                </c:pt>
                <c:pt idx="145">
                  <c:v>705</c:v>
                </c:pt>
                <c:pt idx="146">
                  <c:v>714</c:v>
                </c:pt>
                <c:pt idx="147">
                  <c:v>708</c:v>
                </c:pt>
                <c:pt idx="148">
                  <c:v>709</c:v>
                </c:pt>
                <c:pt idx="149">
                  <c:v>710</c:v>
                </c:pt>
                <c:pt idx="150">
                  <c:v>701</c:v>
                </c:pt>
                <c:pt idx="151">
                  <c:v>702</c:v>
                </c:pt>
                <c:pt idx="152">
                  <c:v>709</c:v>
                </c:pt>
                <c:pt idx="153">
                  <c:v>707</c:v>
                </c:pt>
                <c:pt idx="154">
                  <c:v>700</c:v>
                </c:pt>
                <c:pt idx="155">
                  <c:v>709</c:v>
                </c:pt>
                <c:pt idx="156">
                  <c:v>707</c:v>
                </c:pt>
                <c:pt idx="157">
                  <c:v>708</c:v>
                </c:pt>
                <c:pt idx="158">
                  <c:v>702</c:v>
                </c:pt>
                <c:pt idx="159">
                  <c:v>706</c:v>
                </c:pt>
                <c:pt idx="160">
                  <c:v>697</c:v>
                </c:pt>
                <c:pt idx="161">
                  <c:v>702</c:v>
                </c:pt>
                <c:pt idx="162">
                  <c:v>710</c:v>
                </c:pt>
                <c:pt idx="163">
                  <c:v>705</c:v>
                </c:pt>
                <c:pt idx="164">
                  <c:v>705</c:v>
                </c:pt>
                <c:pt idx="165">
                  <c:v>708</c:v>
                </c:pt>
                <c:pt idx="166">
                  <c:v>705</c:v>
                </c:pt>
                <c:pt idx="167">
                  <c:v>704</c:v>
                </c:pt>
                <c:pt idx="168">
                  <c:v>706</c:v>
                </c:pt>
                <c:pt idx="169">
                  <c:v>706</c:v>
                </c:pt>
                <c:pt idx="170">
                  <c:v>702</c:v>
                </c:pt>
                <c:pt idx="171">
                  <c:v>704</c:v>
                </c:pt>
                <c:pt idx="172">
                  <c:v>708</c:v>
                </c:pt>
                <c:pt idx="173">
                  <c:v>710</c:v>
                </c:pt>
                <c:pt idx="174">
                  <c:v>707</c:v>
                </c:pt>
                <c:pt idx="175">
                  <c:v>707</c:v>
                </c:pt>
                <c:pt idx="176">
                  <c:v>709</c:v>
                </c:pt>
                <c:pt idx="177">
                  <c:v>713</c:v>
                </c:pt>
                <c:pt idx="178">
                  <c:v>703</c:v>
                </c:pt>
                <c:pt idx="179">
                  <c:v>698</c:v>
                </c:pt>
                <c:pt idx="180">
                  <c:v>709</c:v>
                </c:pt>
                <c:pt idx="181">
                  <c:v>704</c:v>
                </c:pt>
                <c:pt idx="182">
                  <c:v>703</c:v>
                </c:pt>
                <c:pt idx="183">
                  <c:v>707</c:v>
                </c:pt>
                <c:pt idx="184">
                  <c:v>702</c:v>
                </c:pt>
                <c:pt idx="185">
                  <c:v>706</c:v>
                </c:pt>
                <c:pt idx="186">
                  <c:v>704</c:v>
                </c:pt>
                <c:pt idx="187">
                  <c:v>707</c:v>
                </c:pt>
                <c:pt idx="188">
                  <c:v>707</c:v>
                </c:pt>
                <c:pt idx="189">
                  <c:v>701</c:v>
                </c:pt>
                <c:pt idx="190">
                  <c:v>704</c:v>
                </c:pt>
                <c:pt idx="191">
                  <c:v>706</c:v>
                </c:pt>
                <c:pt idx="192">
                  <c:v>702</c:v>
                </c:pt>
                <c:pt idx="193">
                  <c:v>702</c:v>
                </c:pt>
                <c:pt idx="194">
                  <c:v>704</c:v>
                </c:pt>
                <c:pt idx="195">
                  <c:v>704</c:v>
                </c:pt>
                <c:pt idx="196">
                  <c:v>706</c:v>
                </c:pt>
                <c:pt idx="197">
                  <c:v>697</c:v>
                </c:pt>
                <c:pt idx="198">
                  <c:v>703</c:v>
                </c:pt>
                <c:pt idx="199">
                  <c:v>710</c:v>
                </c:pt>
                <c:pt idx="200">
                  <c:v>703</c:v>
                </c:pt>
                <c:pt idx="201">
                  <c:v>698</c:v>
                </c:pt>
                <c:pt idx="202">
                  <c:v>706</c:v>
                </c:pt>
                <c:pt idx="203">
                  <c:v>704</c:v>
                </c:pt>
                <c:pt idx="204">
                  <c:v>709</c:v>
                </c:pt>
                <c:pt idx="205">
                  <c:v>697</c:v>
                </c:pt>
                <c:pt idx="206">
                  <c:v>706</c:v>
                </c:pt>
                <c:pt idx="207">
                  <c:v>706</c:v>
                </c:pt>
                <c:pt idx="208">
                  <c:v>706</c:v>
                </c:pt>
                <c:pt idx="209">
                  <c:v>706</c:v>
                </c:pt>
                <c:pt idx="210">
                  <c:v>703</c:v>
                </c:pt>
                <c:pt idx="211">
                  <c:v>705</c:v>
                </c:pt>
                <c:pt idx="212">
                  <c:v>709</c:v>
                </c:pt>
                <c:pt idx="213">
                  <c:v>711</c:v>
                </c:pt>
                <c:pt idx="214">
                  <c:v>702</c:v>
                </c:pt>
                <c:pt idx="215">
                  <c:v>704</c:v>
                </c:pt>
                <c:pt idx="216">
                  <c:v>699</c:v>
                </c:pt>
                <c:pt idx="217">
                  <c:v>706</c:v>
                </c:pt>
                <c:pt idx="218">
                  <c:v>702</c:v>
                </c:pt>
                <c:pt idx="219">
                  <c:v>703</c:v>
                </c:pt>
                <c:pt idx="220">
                  <c:v>706</c:v>
                </c:pt>
                <c:pt idx="221">
                  <c:v>706</c:v>
                </c:pt>
                <c:pt idx="222">
                  <c:v>706</c:v>
                </c:pt>
                <c:pt idx="223">
                  <c:v>709</c:v>
                </c:pt>
                <c:pt idx="224">
                  <c:v>708</c:v>
                </c:pt>
                <c:pt idx="225">
                  <c:v>710</c:v>
                </c:pt>
                <c:pt idx="226">
                  <c:v>711</c:v>
                </c:pt>
                <c:pt idx="227">
                  <c:v>702</c:v>
                </c:pt>
                <c:pt idx="228">
                  <c:v>711</c:v>
                </c:pt>
                <c:pt idx="229">
                  <c:v>706</c:v>
                </c:pt>
                <c:pt idx="230">
                  <c:v>701</c:v>
                </c:pt>
                <c:pt idx="231">
                  <c:v>707</c:v>
                </c:pt>
                <c:pt idx="232">
                  <c:v>704</c:v>
                </c:pt>
                <c:pt idx="233">
                  <c:v>702</c:v>
                </c:pt>
                <c:pt idx="234">
                  <c:v>707</c:v>
                </c:pt>
                <c:pt idx="235">
                  <c:v>707</c:v>
                </c:pt>
                <c:pt idx="236">
                  <c:v>711</c:v>
                </c:pt>
                <c:pt idx="237">
                  <c:v>701</c:v>
                </c:pt>
                <c:pt idx="238">
                  <c:v>707</c:v>
                </c:pt>
                <c:pt idx="239">
                  <c:v>700</c:v>
                </c:pt>
                <c:pt idx="240">
                  <c:v>714</c:v>
                </c:pt>
                <c:pt idx="241">
                  <c:v>709</c:v>
                </c:pt>
                <c:pt idx="242">
                  <c:v>707</c:v>
                </c:pt>
                <c:pt idx="243">
                  <c:v>704</c:v>
                </c:pt>
                <c:pt idx="244">
                  <c:v>708</c:v>
                </c:pt>
                <c:pt idx="245">
                  <c:v>698</c:v>
                </c:pt>
                <c:pt idx="246">
                  <c:v>702</c:v>
                </c:pt>
                <c:pt idx="247">
                  <c:v>708</c:v>
                </c:pt>
                <c:pt idx="248">
                  <c:v>703</c:v>
                </c:pt>
                <c:pt idx="249">
                  <c:v>709</c:v>
                </c:pt>
                <c:pt idx="250">
                  <c:v>704</c:v>
                </c:pt>
                <c:pt idx="251">
                  <c:v>707</c:v>
                </c:pt>
                <c:pt idx="252">
                  <c:v>701</c:v>
                </c:pt>
                <c:pt idx="253">
                  <c:v>707</c:v>
                </c:pt>
                <c:pt idx="254">
                  <c:v>710</c:v>
                </c:pt>
                <c:pt idx="255">
                  <c:v>702</c:v>
                </c:pt>
                <c:pt idx="256">
                  <c:v>705</c:v>
                </c:pt>
                <c:pt idx="257">
                  <c:v>699</c:v>
                </c:pt>
                <c:pt idx="258">
                  <c:v>704</c:v>
                </c:pt>
                <c:pt idx="259">
                  <c:v>706</c:v>
                </c:pt>
                <c:pt idx="260">
                  <c:v>709</c:v>
                </c:pt>
                <c:pt idx="261">
                  <c:v>703</c:v>
                </c:pt>
                <c:pt idx="262">
                  <c:v>707</c:v>
                </c:pt>
                <c:pt idx="263">
                  <c:v>709</c:v>
                </c:pt>
                <c:pt idx="264">
                  <c:v>709</c:v>
                </c:pt>
                <c:pt idx="265">
                  <c:v>697</c:v>
                </c:pt>
                <c:pt idx="266">
                  <c:v>709</c:v>
                </c:pt>
                <c:pt idx="267">
                  <c:v>705</c:v>
                </c:pt>
                <c:pt idx="268">
                  <c:v>709</c:v>
                </c:pt>
                <c:pt idx="269">
                  <c:v>705</c:v>
                </c:pt>
                <c:pt idx="270">
                  <c:v>703</c:v>
                </c:pt>
                <c:pt idx="271">
                  <c:v>707</c:v>
                </c:pt>
                <c:pt idx="272">
                  <c:v>702</c:v>
                </c:pt>
                <c:pt idx="273">
                  <c:v>703</c:v>
                </c:pt>
                <c:pt idx="274">
                  <c:v>711</c:v>
                </c:pt>
                <c:pt idx="275">
                  <c:v>711</c:v>
                </c:pt>
                <c:pt idx="276">
                  <c:v>707</c:v>
                </c:pt>
                <c:pt idx="277">
                  <c:v>705</c:v>
                </c:pt>
                <c:pt idx="278">
                  <c:v>708</c:v>
                </c:pt>
                <c:pt idx="279">
                  <c:v>704</c:v>
                </c:pt>
                <c:pt idx="280">
                  <c:v>705</c:v>
                </c:pt>
                <c:pt idx="281">
                  <c:v>712</c:v>
                </c:pt>
                <c:pt idx="282">
                  <c:v>705</c:v>
                </c:pt>
                <c:pt idx="283">
                  <c:v>699</c:v>
                </c:pt>
                <c:pt idx="284">
                  <c:v>699</c:v>
                </c:pt>
                <c:pt idx="285">
                  <c:v>713</c:v>
                </c:pt>
                <c:pt idx="286">
                  <c:v>701</c:v>
                </c:pt>
                <c:pt idx="287">
                  <c:v>704</c:v>
                </c:pt>
                <c:pt idx="288">
                  <c:v>704</c:v>
                </c:pt>
                <c:pt idx="289">
                  <c:v>708</c:v>
                </c:pt>
                <c:pt idx="290">
                  <c:v>702</c:v>
                </c:pt>
                <c:pt idx="291">
                  <c:v>706</c:v>
                </c:pt>
                <c:pt idx="292">
                  <c:v>710</c:v>
                </c:pt>
                <c:pt idx="293">
                  <c:v>700</c:v>
                </c:pt>
                <c:pt idx="294">
                  <c:v>707</c:v>
                </c:pt>
                <c:pt idx="295">
                  <c:v>702</c:v>
                </c:pt>
                <c:pt idx="296">
                  <c:v>704</c:v>
                </c:pt>
                <c:pt idx="297">
                  <c:v>704</c:v>
                </c:pt>
                <c:pt idx="298">
                  <c:v>702</c:v>
                </c:pt>
                <c:pt idx="299">
                  <c:v>704</c:v>
                </c:pt>
                <c:pt idx="300">
                  <c:v>705</c:v>
                </c:pt>
                <c:pt idx="301">
                  <c:v>708</c:v>
                </c:pt>
                <c:pt idx="302">
                  <c:v>703</c:v>
                </c:pt>
                <c:pt idx="303">
                  <c:v>703</c:v>
                </c:pt>
                <c:pt idx="304">
                  <c:v>697</c:v>
                </c:pt>
                <c:pt idx="305">
                  <c:v>707</c:v>
                </c:pt>
                <c:pt idx="306">
                  <c:v>709</c:v>
                </c:pt>
                <c:pt idx="307">
                  <c:v>712</c:v>
                </c:pt>
                <c:pt idx="308">
                  <c:v>699</c:v>
                </c:pt>
                <c:pt idx="309">
                  <c:v>714</c:v>
                </c:pt>
                <c:pt idx="310">
                  <c:v>701</c:v>
                </c:pt>
                <c:pt idx="311">
                  <c:v>704</c:v>
                </c:pt>
                <c:pt idx="312">
                  <c:v>703</c:v>
                </c:pt>
                <c:pt idx="313">
                  <c:v>706</c:v>
                </c:pt>
                <c:pt idx="314">
                  <c:v>707</c:v>
                </c:pt>
                <c:pt idx="315">
                  <c:v>707</c:v>
                </c:pt>
                <c:pt idx="316">
                  <c:v>711</c:v>
                </c:pt>
                <c:pt idx="317">
                  <c:v>700</c:v>
                </c:pt>
                <c:pt idx="318">
                  <c:v>703</c:v>
                </c:pt>
                <c:pt idx="319">
                  <c:v>709</c:v>
                </c:pt>
                <c:pt idx="320">
                  <c:v>709</c:v>
                </c:pt>
                <c:pt idx="321">
                  <c:v>714</c:v>
                </c:pt>
                <c:pt idx="322">
                  <c:v>699</c:v>
                </c:pt>
                <c:pt idx="323">
                  <c:v>712</c:v>
                </c:pt>
                <c:pt idx="324">
                  <c:v>698</c:v>
                </c:pt>
                <c:pt idx="325">
                  <c:v>701</c:v>
                </c:pt>
                <c:pt idx="326">
                  <c:v>705</c:v>
                </c:pt>
                <c:pt idx="327">
                  <c:v>694</c:v>
                </c:pt>
                <c:pt idx="328">
                  <c:v>702</c:v>
                </c:pt>
                <c:pt idx="329">
                  <c:v>708</c:v>
                </c:pt>
                <c:pt idx="330">
                  <c:v>707</c:v>
                </c:pt>
                <c:pt idx="331">
                  <c:v>710</c:v>
                </c:pt>
                <c:pt idx="332">
                  <c:v>703</c:v>
                </c:pt>
                <c:pt idx="333">
                  <c:v>708</c:v>
                </c:pt>
                <c:pt idx="334">
                  <c:v>700</c:v>
                </c:pt>
                <c:pt idx="335">
                  <c:v>707</c:v>
                </c:pt>
                <c:pt idx="336">
                  <c:v>713</c:v>
                </c:pt>
                <c:pt idx="337">
                  <c:v>699</c:v>
                </c:pt>
                <c:pt idx="338">
                  <c:v>704</c:v>
                </c:pt>
                <c:pt idx="339">
                  <c:v>705</c:v>
                </c:pt>
                <c:pt idx="340">
                  <c:v>712</c:v>
                </c:pt>
                <c:pt idx="341">
                  <c:v>696</c:v>
                </c:pt>
                <c:pt idx="342">
                  <c:v>707</c:v>
                </c:pt>
                <c:pt idx="343">
                  <c:v>709</c:v>
                </c:pt>
                <c:pt idx="344">
                  <c:v>705</c:v>
                </c:pt>
                <c:pt idx="345">
                  <c:v>704</c:v>
                </c:pt>
                <c:pt idx="346">
                  <c:v>705</c:v>
                </c:pt>
                <c:pt idx="347">
                  <c:v>703</c:v>
                </c:pt>
                <c:pt idx="348">
                  <c:v>710</c:v>
                </c:pt>
                <c:pt idx="349">
                  <c:v>710</c:v>
                </c:pt>
                <c:pt idx="350">
                  <c:v>705</c:v>
                </c:pt>
                <c:pt idx="351">
                  <c:v>705</c:v>
                </c:pt>
                <c:pt idx="352">
                  <c:v>704</c:v>
                </c:pt>
                <c:pt idx="353">
                  <c:v>703</c:v>
                </c:pt>
                <c:pt idx="354">
                  <c:v>710</c:v>
                </c:pt>
                <c:pt idx="355">
                  <c:v>704</c:v>
                </c:pt>
                <c:pt idx="356">
                  <c:v>711</c:v>
                </c:pt>
                <c:pt idx="357">
                  <c:v>705</c:v>
                </c:pt>
                <c:pt idx="358">
                  <c:v>709</c:v>
                </c:pt>
                <c:pt idx="359">
                  <c:v>706</c:v>
                </c:pt>
                <c:pt idx="360">
                  <c:v>703</c:v>
                </c:pt>
                <c:pt idx="361">
                  <c:v>710</c:v>
                </c:pt>
                <c:pt idx="362">
                  <c:v>707</c:v>
                </c:pt>
                <c:pt idx="363">
                  <c:v>705</c:v>
                </c:pt>
                <c:pt idx="364">
                  <c:v>705</c:v>
                </c:pt>
                <c:pt idx="365">
                  <c:v>708</c:v>
                </c:pt>
                <c:pt idx="366">
                  <c:v>709</c:v>
                </c:pt>
                <c:pt idx="367">
                  <c:v>706</c:v>
                </c:pt>
                <c:pt idx="368">
                  <c:v>708</c:v>
                </c:pt>
                <c:pt idx="369">
                  <c:v>705</c:v>
                </c:pt>
                <c:pt idx="370">
                  <c:v>711</c:v>
                </c:pt>
                <c:pt idx="371">
                  <c:v>704</c:v>
                </c:pt>
                <c:pt idx="372">
                  <c:v>712</c:v>
                </c:pt>
                <c:pt idx="373">
                  <c:v>706</c:v>
                </c:pt>
                <c:pt idx="374">
                  <c:v>709</c:v>
                </c:pt>
                <c:pt idx="375">
                  <c:v>703</c:v>
                </c:pt>
                <c:pt idx="376">
                  <c:v>700</c:v>
                </c:pt>
                <c:pt idx="377">
                  <c:v>712</c:v>
                </c:pt>
                <c:pt idx="378">
                  <c:v>705</c:v>
                </c:pt>
                <c:pt idx="379">
                  <c:v>709</c:v>
                </c:pt>
                <c:pt idx="380">
                  <c:v>711</c:v>
                </c:pt>
                <c:pt idx="381">
                  <c:v>710</c:v>
                </c:pt>
                <c:pt idx="382">
                  <c:v>700</c:v>
                </c:pt>
                <c:pt idx="383">
                  <c:v>695</c:v>
                </c:pt>
                <c:pt idx="384">
                  <c:v>708</c:v>
                </c:pt>
                <c:pt idx="385">
                  <c:v>704</c:v>
                </c:pt>
                <c:pt idx="386">
                  <c:v>710</c:v>
                </c:pt>
                <c:pt idx="387">
                  <c:v>707</c:v>
                </c:pt>
                <c:pt idx="388">
                  <c:v>706</c:v>
                </c:pt>
                <c:pt idx="389">
                  <c:v>701</c:v>
                </c:pt>
                <c:pt idx="390">
                  <c:v>703</c:v>
                </c:pt>
                <c:pt idx="391">
                  <c:v>708</c:v>
                </c:pt>
                <c:pt idx="392">
                  <c:v>698</c:v>
                </c:pt>
                <c:pt idx="393">
                  <c:v>709</c:v>
                </c:pt>
                <c:pt idx="394">
                  <c:v>706</c:v>
                </c:pt>
                <c:pt idx="395">
                  <c:v>701</c:v>
                </c:pt>
                <c:pt idx="396">
                  <c:v>708</c:v>
                </c:pt>
                <c:pt idx="397">
                  <c:v>700</c:v>
                </c:pt>
                <c:pt idx="398">
                  <c:v>709</c:v>
                </c:pt>
                <c:pt idx="399">
                  <c:v>705</c:v>
                </c:pt>
                <c:pt idx="400">
                  <c:v>705</c:v>
                </c:pt>
                <c:pt idx="401">
                  <c:v>709</c:v>
                </c:pt>
                <c:pt idx="402">
                  <c:v>701</c:v>
                </c:pt>
                <c:pt idx="403">
                  <c:v>705</c:v>
                </c:pt>
                <c:pt idx="404">
                  <c:v>704</c:v>
                </c:pt>
                <c:pt idx="405">
                  <c:v>710</c:v>
                </c:pt>
                <c:pt idx="406">
                  <c:v>708</c:v>
                </c:pt>
                <c:pt idx="407">
                  <c:v>712</c:v>
                </c:pt>
                <c:pt idx="408">
                  <c:v>708</c:v>
                </c:pt>
                <c:pt idx="409">
                  <c:v>710</c:v>
                </c:pt>
                <c:pt idx="410">
                  <c:v>705</c:v>
                </c:pt>
                <c:pt idx="411">
                  <c:v>702</c:v>
                </c:pt>
                <c:pt idx="412">
                  <c:v>705</c:v>
                </c:pt>
                <c:pt idx="413">
                  <c:v>709</c:v>
                </c:pt>
                <c:pt idx="414">
                  <c:v>704</c:v>
                </c:pt>
                <c:pt idx="415">
                  <c:v>711</c:v>
                </c:pt>
                <c:pt idx="416">
                  <c:v>709</c:v>
                </c:pt>
                <c:pt idx="417">
                  <c:v>707</c:v>
                </c:pt>
                <c:pt idx="418">
                  <c:v>706</c:v>
                </c:pt>
                <c:pt idx="419">
                  <c:v>709</c:v>
                </c:pt>
                <c:pt idx="420">
                  <c:v>707</c:v>
                </c:pt>
                <c:pt idx="421">
                  <c:v>707</c:v>
                </c:pt>
                <c:pt idx="422">
                  <c:v>702</c:v>
                </c:pt>
                <c:pt idx="423">
                  <c:v>706</c:v>
                </c:pt>
                <c:pt idx="424">
                  <c:v>705</c:v>
                </c:pt>
                <c:pt idx="425">
                  <c:v>705</c:v>
                </c:pt>
                <c:pt idx="426">
                  <c:v>704</c:v>
                </c:pt>
                <c:pt idx="427">
                  <c:v>712</c:v>
                </c:pt>
                <c:pt idx="428">
                  <c:v>713</c:v>
                </c:pt>
                <c:pt idx="429">
                  <c:v>707</c:v>
                </c:pt>
                <c:pt idx="430">
                  <c:v>707</c:v>
                </c:pt>
                <c:pt idx="431">
                  <c:v>704</c:v>
                </c:pt>
                <c:pt idx="432">
                  <c:v>704</c:v>
                </c:pt>
                <c:pt idx="433">
                  <c:v>709</c:v>
                </c:pt>
                <c:pt idx="434">
                  <c:v>706</c:v>
                </c:pt>
                <c:pt idx="435">
                  <c:v>702</c:v>
                </c:pt>
                <c:pt idx="436">
                  <c:v>706</c:v>
                </c:pt>
                <c:pt idx="437">
                  <c:v>706</c:v>
                </c:pt>
                <c:pt idx="438">
                  <c:v>709</c:v>
                </c:pt>
                <c:pt idx="439">
                  <c:v>701</c:v>
                </c:pt>
                <c:pt idx="440">
                  <c:v>706</c:v>
                </c:pt>
                <c:pt idx="441">
                  <c:v>708</c:v>
                </c:pt>
                <c:pt idx="442">
                  <c:v>700</c:v>
                </c:pt>
                <c:pt idx="443">
                  <c:v>704</c:v>
                </c:pt>
                <c:pt idx="444">
                  <c:v>714</c:v>
                </c:pt>
                <c:pt idx="445">
                  <c:v>706</c:v>
                </c:pt>
                <c:pt idx="446">
                  <c:v>707</c:v>
                </c:pt>
                <c:pt idx="447">
                  <c:v>704</c:v>
                </c:pt>
                <c:pt idx="448">
                  <c:v>706</c:v>
                </c:pt>
                <c:pt idx="449">
                  <c:v>705</c:v>
                </c:pt>
                <c:pt idx="450">
                  <c:v>709</c:v>
                </c:pt>
                <c:pt idx="451">
                  <c:v>706</c:v>
                </c:pt>
                <c:pt idx="452">
                  <c:v>703</c:v>
                </c:pt>
                <c:pt idx="453">
                  <c:v>705</c:v>
                </c:pt>
                <c:pt idx="454">
                  <c:v>700</c:v>
                </c:pt>
                <c:pt idx="455">
                  <c:v>699</c:v>
                </c:pt>
                <c:pt idx="456">
                  <c:v>707</c:v>
                </c:pt>
                <c:pt idx="457">
                  <c:v>705</c:v>
                </c:pt>
                <c:pt idx="458">
                  <c:v>708</c:v>
                </c:pt>
                <c:pt idx="459">
                  <c:v>705</c:v>
                </c:pt>
                <c:pt idx="460">
                  <c:v>705</c:v>
                </c:pt>
                <c:pt idx="461">
                  <c:v>707</c:v>
                </c:pt>
                <c:pt idx="462">
                  <c:v>703</c:v>
                </c:pt>
                <c:pt idx="463">
                  <c:v>705</c:v>
                </c:pt>
                <c:pt idx="464">
                  <c:v>709</c:v>
                </c:pt>
                <c:pt idx="465">
                  <c:v>709</c:v>
                </c:pt>
                <c:pt idx="466">
                  <c:v>705</c:v>
                </c:pt>
                <c:pt idx="467">
                  <c:v>708</c:v>
                </c:pt>
                <c:pt idx="468">
                  <c:v>698</c:v>
                </c:pt>
                <c:pt idx="469">
                  <c:v>706</c:v>
                </c:pt>
                <c:pt idx="470">
                  <c:v>703</c:v>
                </c:pt>
                <c:pt idx="471">
                  <c:v>708</c:v>
                </c:pt>
                <c:pt idx="472">
                  <c:v>709</c:v>
                </c:pt>
                <c:pt idx="473">
                  <c:v>703</c:v>
                </c:pt>
                <c:pt idx="474">
                  <c:v>703</c:v>
                </c:pt>
                <c:pt idx="475">
                  <c:v>701</c:v>
                </c:pt>
                <c:pt idx="476">
                  <c:v>710</c:v>
                </c:pt>
                <c:pt idx="477">
                  <c:v>700</c:v>
                </c:pt>
                <c:pt idx="478">
                  <c:v>712</c:v>
                </c:pt>
                <c:pt idx="479">
                  <c:v>703</c:v>
                </c:pt>
                <c:pt idx="480">
                  <c:v>706</c:v>
                </c:pt>
                <c:pt idx="481">
                  <c:v>711</c:v>
                </c:pt>
                <c:pt idx="482">
                  <c:v>709</c:v>
                </c:pt>
                <c:pt idx="483">
                  <c:v>710</c:v>
                </c:pt>
                <c:pt idx="484">
                  <c:v>707</c:v>
                </c:pt>
                <c:pt idx="485">
                  <c:v>704</c:v>
                </c:pt>
                <c:pt idx="486">
                  <c:v>714</c:v>
                </c:pt>
                <c:pt idx="487">
                  <c:v>708</c:v>
                </c:pt>
                <c:pt idx="488">
                  <c:v>705</c:v>
                </c:pt>
                <c:pt idx="489">
                  <c:v>713</c:v>
                </c:pt>
                <c:pt idx="490">
                  <c:v>701</c:v>
                </c:pt>
                <c:pt idx="491">
                  <c:v>706</c:v>
                </c:pt>
                <c:pt idx="492">
                  <c:v>708</c:v>
                </c:pt>
                <c:pt idx="493">
                  <c:v>710</c:v>
                </c:pt>
                <c:pt idx="494">
                  <c:v>706</c:v>
                </c:pt>
                <c:pt idx="495">
                  <c:v>704</c:v>
                </c:pt>
                <c:pt idx="496">
                  <c:v>702</c:v>
                </c:pt>
                <c:pt idx="497">
                  <c:v>712</c:v>
                </c:pt>
                <c:pt idx="498">
                  <c:v>703</c:v>
                </c:pt>
                <c:pt idx="499">
                  <c:v>712</c:v>
                </c:pt>
              </c:numCache>
            </c:numRef>
          </c:yVal>
          <c:smooth val="1"/>
          <c:extLst>
            <c:ext xmlns:c16="http://schemas.microsoft.com/office/drawing/2014/chart" uri="{C3380CC4-5D6E-409C-BE32-E72D297353CC}">
              <c16:uniqueId val="{00000000-3808-43ED-8156-E8ECD3496158}"/>
            </c:ext>
          </c:extLst>
        </c:ser>
        <c:ser>
          <c:idx val="1"/>
          <c:order val="1"/>
          <c:tx>
            <c:strRef>
              <c:f>Sheet1!$C$1</c:f>
              <c:strCache>
                <c:ptCount val="1"/>
                <c:pt idx="0">
                  <c:v>excTimeCpp</c:v>
                </c:pt>
              </c:strCache>
            </c:strRef>
          </c:tx>
          <c:spPr>
            <a:ln w="9525" cap="rnd">
              <a:solidFill>
                <a:schemeClr val="tx1"/>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Sheet1!$C$2:$C$501</c:f>
              <c:numCache>
                <c:formatCode>General</c:formatCode>
                <c:ptCount val="500"/>
                <c:pt idx="0">
                  <c:v>611</c:v>
                </c:pt>
                <c:pt idx="1">
                  <c:v>610</c:v>
                </c:pt>
                <c:pt idx="2">
                  <c:v>619</c:v>
                </c:pt>
                <c:pt idx="3">
                  <c:v>620</c:v>
                </c:pt>
                <c:pt idx="4">
                  <c:v>615</c:v>
                </c:pt>
                <c:pt idx="5">
                  <c:v>619</c:v>
                </c:pt>
                <c:pt idx="6">
                  <c:v>615</c:v>
                </c:pt>
                <c:pt idx="7">
                  <c:v>611</c:v>
                </c:pt>
                <c:pt idx="8">
                  <c:v>617</c:v>
                </c:pt>
                <c:pt idx="9">
                  <c:v>609</c:v>
                </c:pt>
                <c:pt idx="10">
                  <c:v>612</c:v>
                </c:pt>
                <c:pt idx="11">
                  <c:v>619</c:v>
                </c:pt>
                <c:pt idx="12">
                  <c:v>617</c:v>
                </c:pt>
                <c:pt idx="13">
                  <c:v>607</c:v>
                </c:pt>
                <c:pt idx="14">
                  <c:v>620</c:v>
                </c:pt>
                <c:pt idx="15">
                  <c:v>618</c:v>
                </c:pt>
                <c:pt idx="16">
                  <c:v>613</c:v>
                </c:pt>
                <c:pt idx="17">
                  <c:v>614</c:v>
                </c:pt>
                <c:pt idx="18">
                  <c:v>618</c:v>
                </c:pt>
                <c:pt idx="19">
                  <c:v>615</c:v>
                </c:pt>
                <c:pt idx="20">
                  <c:v>615</c:v>
                </c:pt>
                <c:pt idx="21">
                  <c:v>614</c:v>
                </c:pt>
                <c:pt idx="22">
                  <c:v>613</c:v>
                </c:pt>
                <c:pt idx="23">
                  <c:v>609</c:v>
                </c:pt>
                <c:pt idx="24">
                  <c:v>610</c:v>
                </c:pt>
                <c:pt idx="25">
                  <c:v>610</c:v>
                </c:pt>
                <c:pt idx="26">
                  <c:v>611</c:v>
                </c:pt>
                <c:pt idx="27">
                  <c:v>610</c:v>
                </c:pt>
                <c:pt idx="28">
                  <c:v>621</c:v>
                </c:pt>
                <c:pt idx="29">
                  <c:v>609</c:v>
                </c:pt>
                <c:pt idx="30">
                  <c:v>612</c:v>
                </c:pt>
                <c:pt idx="31">
                  <c:v>611</c:v>
                </c:pt>
                <c:pt idx="32">
                  <c:v>616</c:v>
                </c:pt>
                <c:pt idx="33">
                  <c:v>610</c:v>
                </c:pt>
                <c:pt idx="34">
                  <c:v>618</c:v>
                </c:pt>
                <c:pt idx="35">
                  <c:v>613</c:v>
                </c:pt>
                <c:pt idx="36">
                  <c:v>609</c:v>
                </c:pt>
                <c:pt idx="37">
                  <c:v>613</c:v>
                </c:pt>
                <c:pt idx="38">
                  <c:v>618</c:v>
                </c:pt>
                <c:pt idx="39">
                  <c:v>616</c:v>
                </c:pt>
                <c:pt idx="40">
                  <c:v>619</c:v>
                </c:pt>
                <c:pt idx="41">
                  <c:v>613</c:v>
                </c:pt>
                <c:pt idx="42">
                  <c:v>619</c:v>
                </c:pt>
                <c:pt idx="43">
                  <c:v>619</c:v>
                </c:pt>
                <c:pt idx="44">
                  <c:v>619</c:v>
                </c:pt>
                <c:pt idx="45">
                  <c:v>614</c:v>
                </c:pt>
                <c:pt idx="46">
                  <c:v>618</c:v>
                </c:pt>
                <c:pt idx="47">
                  <c:v>613</c:v>
                </c:pt>
                <c:pt idx="48">
                  <c:v>613</c:v>
                </c:pt>
                <c:pt idx="49">
                  <c:v>617</c:v>
                </c:pt>
                <c:pt idx="50">
                  <c:v>614</c:v>
                </c:pt>
                <c:pt idx="51">
                  <c:v>610</c:v>
                </c:pt>
                <c:pt idx="52">
                  <c:v>615</c:v>
                </c:pt>
                <c:pt idx="53">
                  <c:v>609</c:v>
                </c:pt>
                <c:pt idx="54">
                  <c:v>610</c:v>
                </c:pt>
                <c:pt idx="55">
                  <c:v>613</c:v>
                </c:pt>
                <c:pt idx="56">
                  <c:v>617</c:v>
                </c:pt>
                <c:pt idx="57">
                  <c:v>611</c:v>
                </c:pt>
                <c:pt idx="58">
                  <c:v>620</c:v>
                </c:pt>
                <c:pt idx="59">
                  <c:v>616</c:v>
                </c:pt>
                <c:pt idx="60">
                  <c:v>615</c:v>
                </c:pt>
                <c:pt idx="61">
                  <c:v>618</c:v>
                </c:pt>
                <c:pt idx="62">
                  <c:v>617</c:v>
                </c:pt>
                <c:pt idx="63">
                  <c:v>616</c:v>
                </c:pt>
                <c:pt idx="64">
                  <c:v>616</c:v>
                </c:pt>
                <c:pt idx="65">
                  <c:v>616</c:v>
                </c:pt>
                <c:pt idx="66">
                  <c:v>614</c:v>
                </c:pt>
                <c:pt idx="67">
                  <c:v>616</c:v>
                </c:pt>
                <c:pt idx="68">
                  <c:v>611</c:v>
                </c:pt>
                <c:pt idx="69">
                  <c:v>612</c:v>
                </c:pt>
                <c:pt idx="70">
                  <c:v>618</c:v>
                </c:pt>
                <c:pt idx="71">
                  <c:v>616</c:v>
                </c:pt>
                <c:pt idx="72">
                  <c:v>615</c:v>
                </c:pt>
                <c:pt idx="73">
                  <c:v>613</c:v>
                </c:pt>
                <c:pt idx="74">
                  <c:v>610</c:v>
                </c:pt>
                <c:pt idx="75">
                  <c:v>617</c:v>
                </c:pt>
                <c:pt idx="76">
                  <c:v>611</c:v>
                </c:pt>
                <c:pt idx="77">
                  <c:v>614</c:v>
                </c:pt>
                <c:pt idx="78">
                  <c:v>617</c:v>
                </c:pt>
                <c:pt idx="79">
                  <c:v>615</c:v>
                </c:pt>
                <c:pt idx="80">
                  <c:v>617</c:v>
                </c:pt>
                <c:pt idx="81">
                  <c:v>617</c:v>
                </c:pt>
                <c:pt idx="82">
                  <c:v>616</c:v>
                </c:pt>
                <c:pt idx="83">
                  <c:v>618</c:v>
                </c:pt>
                <c:pt idx="84">
                  <c:v>612</c:v>
                </c:pt>
                <c:pt idx="85">
                  <c:v>619</c:v>
                </c:pt>
                <c:pt idx="86">
                  <c:v>619</c:v>
                </c:pt>
                <c:pt idx="87">
                  <c:v>618</c:v>
                </c:pt>
                <c:pt idx="88">
                  <c:v>607</c:v>
                </c:pt>
                <c:pt idx="89">
                  <c:v>619</c:v>
                </c:pt>
                <c:pt idx="90">
                  <c:v>617</c:v>
                </c:pt>
                <c:pt idx="91">
                  <c:v>614</c:v>
                </c:pt>
                <c:pt idx="92">
                  <c:v>616</c:v>
                </c:pt>
                <c:pt idx="93">
                  <c:v>615</c:v>
                </c:pt>
                <c:pt idx="94">
                  <c:v>615</c:v>
                </c:pt>
                <c:pt idx="95">
                  <c:v>615</c:v>
                </c:pt>
                <c:pt idx="96">
                  <c:v>606</c:v>
                </c:pt>
                <c:pt idx="97">
                  <c:v>612</c:v>
                </c:pt>
                <c:pt idx="98">
                  <c:v>616</c:v>
                </c:pt>
                <c:pt idx="99">
                  <c:v>610</c:v>
                </c:pt>
                <c:pt idx="100">
                  <c:v>615</c:v>
                </c:pt>
                <c:pt idx="101">
                  <c:v>614</c:v>
                </c:pt>
                <c:pt idx="102">
                  <c:v>612</c:v>
                </c:pt>
                <c:pt idx="103">
                  <c:v>613</c:v>
                </c:pt>
                <c:pt idx="104">
                  <c:v>619</c:v>
                </c:pt>
                <c:pt idx="105">
                  <c:v>611</c:v>
                </c:pt>
                <c:pt idx="106">
                  <c:v>619</c:v>
                </c:pt>
                <c:pt idx="107">
                  <c:v>611</c:v>
                </c:pt>
                <c:pt idx="108">
                  <c:v>612</c:v>
                </c:pt>
                <c:pt idx="109">
                  <c:v>614</c:v>
                </c:pt>
                <c:pt idx="110">
                  <c:v>611</c:v>
                </c:pt>
                <c:pt idx="111">
                  <c:v>615</c:v>
                </c:pt>
                <c:pt idx="112">
                  <c:v>616</c:v>
                </c:pt>
                <c:pt idx="113">
                  <c:v>617</c:v>
                </c:pt>
                <c:pt idx="114">
                  <c:v>614</c:v>
                </c:pt>
                <c:pt idx="115">
                  <c:v>617</c:v>
                </c:pt>
                <c:pt idx="116">
                  <c:v>621</c:v>
                </c:pt>
                <c:pt idx="117">
                  <c:v>614</c:v>
                </c:pt>
                <c:pt idx="118">
                  <c:v>615</c:v>
                </c:pt>
                <c:pt idx="119">
                  <c:v>614</c:v>
                </c:pt>
                <c:pt idx="120">
                  <c:v>612</c:v>
                </c:pt>
                <c:pt idx="121">
                  <c:v>616</c:v>
                </c:pt>
                <c:pt idx="122">
                  <c:v>616</c:v>
                </c:pt>
                <c:pt idx="123">
                  <c:v>614</c:v>
                </c:pt>
                <c:pt idx="124">
                  <c:v>609</c:v>
                </c:pt>
                <c:pt idx="125">
                  <c:v>617</c:v>
                </c:pt>
                <c:pt idx="126">
                  <c:v>616</c:v>
                </c:pt>
                <c:pt idx="127">
                  <c:v>610</c:v>
                </c:pt>
                <c:pt idx="128">
                  <c:v>619</c:v>
                </c:pt>
                <c:pt idx="129">
                  <c:v>613</c:v>
                </c:pt>
                <c:pt idx="130">
                  <c:v>619</c:v>
                </c:pt>
                <c:pt idx="131">
                  <c:v>618</c:v>
                </c:pt>
                <c:pt idx="132">
                  <c:v>617</c:v>
                </c:pt>
                <c:pt idx="133">
                  <c:v>616</c:v>
                </c:pt>
                <c:pt idx="134">
                  <c:v>617</c:v>
                </c:pt>
                <c:pt idx="135">
                  <c:v>615</c:v>
                </c:pt>
                <c:pt idx="136">
                  <c:v>616</c:v>
                </c:pt>
                <c:pt idx="137">
                  <c:v>614</c:v>
                </c:pt>
                <c:pt idx="138">
                  <c:v>613</c:v>
                </c:pt>
                <c:pt idx="139">
                  <c:v>616</c:v>
                </c:pt>
                <c:pt idx="140">
                  <c:v>621</c:v>
                </c:pt>
                <c:pt idx="141">
                  <c:v>614</c:v>
                </c:pt>
                <c:pt idx="142">
                  <c:v>613</c:v>
                </c:pt>
                <c:pt idx="143">
                  <c:v>618</c:v>
                </c:pt>
                <c:pt idx="144">
                  <c:v>616</c:v>
                </c:pt>
                <c:pt idx="145">
                  <c:v>613</c:v>
                </c:pt>
                <c:pt idx="146">
                  <c:v>615</c:v>
                </c:pt>
                <c:pt idx="147">
                  <c:v>611</c:v>
                </c:pt>
                <c:pt idx="148">
                  <c:v>611</c:v>
                </c:pt>
                <c:pt idx="149">
                  <c:v>611</c:v>
                </c:pt>
                <c:pt idx="150">
                  <c:v>616</c:v>
                </c:pt>
                <c:pt idx="151">
                  <c:v>611</c:v>
                </c:pt>
                <c:pt idx="152">
                  <c:v>621</c:v>
                </c:pt>
                <c:pt idx="153">
                  <c:v>614</c:v>
                </c:pt>
                <c:pt idx="154">
                  <c:v>617</c:v>
                </c:pt>
                <c:pt idx="155">
                  <c:v>614</c:v>
                </c:pt>
                <c:pt idx="156">
                  <c:v>616</c:v>
                </c:pt>
                <c:pt idx="157">
                  <c:v>615</c:v>
                </c:pt>
                <c:pt idx="158">
                  <c:v>613</c:v>
                </c:pt>
                <c:pt idx="159">
                  <c:v>616</c:v>
                </c:pt>
                <c:pt idx="160">
                  <c:v>612</c:v>
                </c:pt>
                <c:pt idx="161">
                  <c:v>612</c:v>
                </c:pt>
                <c:pt idx="162">
                  <c:v>613</c:v>
                </c:pt>
                <c:pt idx="163">
                  <c:v>623</c:v>
                </c:pt>
                <c:pt idx="164">
                  <c:v>616</c:v>
                </c:pt>
                <c:pt idx="165">
                  <c:v>618</c:v>
                </c:pt>
                <c:pt idx="166">
                  <c:v>616</c:v>
                </c:pt>
                <c:pt idx="167">
                  <c:v>620</c:v>
                </c:pt>
                <c:pt idx="168">
                  <c:v>610</c:v>
                </c:pt>
                <c:pt idx="169">
                  <c:v>609</c:v>
                </c:pt>
                <c:pt idx="170">
                  <c:v>617</c:v>
                </c:pt>
                <c:pt idx="171">
                  <c:v>614</c:v>
                </c:pt>
                <c:pt idx="172">
                  <c:v>623</c:v>
                </c:pt>
                <c:pt idx="173">
                  <c:v>614</c:v>
                </c:pt>
                <c:pt idx="174">
                  <c:v>614</c:v>
                </c:pt>
                <c:pt idx="175">
                  <c:v>621</c:v>
                </c:pt>
                <c:pt idx="176">
                  <c:v>612</c:v>
                </c:pt>
                <c:pt idx="177">
                  <c:v>613</c:v>
                </c:pt>
                <c:pt idx="178">
                  <c:v>615</c:v>
                </c:pt>
                <c:pt idx="179">
                  <c:v>610</c:v>
                </c:pt>
                <c:pt idx="180">
                  <c:v>621</c:v>
                </c:pt>
                <c:pt idx="181">
                  <c:v>611</c:v>
                </c:pt>
                <c:pt idx="182">
                  <c:v>610</c:v>
                </c:pt>
                <c:pt idx="183">
                  <c:v>615</c:v>
                </c:pt>
                <c:pt idx="184">
                  <c:v>615</c:v>
                </c:pt>
                <c:pt idx="185">
                  <c:v>613</c:v>
                </c:pt>
                <c:pt idx="186">
                  <c:v>611</c:v>
                </c:pt>
                <c:pt idx="187">
                  <c:v>612</c:v>
                </c:pt>
                <c:pt idx="188">
                  <c:v>617</c:v>
                </c:pt>
                <c:pt idx="189">
                  <c:v>613</c:v>
                </c:pt>
                <c:pt idx="190">
                  <c:v>615</c:v>
                </c:pt>
                <c:pt idx="191">
                  <c:v>615</c:v>
                </c:pt>
                <c:pt idx="192">
                  <c:v>614</c:v>
                </c:pt>
                <c:pt idx="193">
                  <c:v>616</c:v>
                </c:pt>
                <c:pt idx="194">
                  <c:v>615</c:v>
                </c:pt>
                <c:pt idx="195">
                  <c:v>616</c:v>
                </c:pt>
                <c:pt idx="196">
                  <c:v>613</c:v>
                </c:pt>
                <c:pt idx="197">
                  <c:v>617</c:v>
                </c:pt>
                <c:pt idx="198">
                  <c:v>616</c:v>
                </c:pt>
                <c:pt idx="199">
                  <c:v>618</c:v>
                </c:pt>
                <c:pt idx="200">
                  <c:v>623</c:v>
                </c:pt>
                <c:pt idx="201">
                  <c:v>615</c:v>
                </c:pt>
                <c:pt idx="202">
                  <c:v>615</c:v>
                </c:pt>
                <c:pt idx="203">
                  <c:v>620</c:v>
                </c:pt>
                <c:pt idx="204">
                  <c:v>609</c:v>
                </c:pt>
                <c:pt idx="205">
                  <c:v>613</c:v>
                </c:pt>
                <c:pt idx="206">
                  <c:v>616</c:v>
                </c:pt>
                <c:pt idx="207">
                  <c:v>620</c:v>
                </c:pt>
                <c:pt idx="208">
                  <c:v>612</c:v>
                </c:pt>
                <c:pt idx="209">
                  <c:v>614</c:v>
                </c:pt>
                <c:pt idx="210">
                  <c:v>610</c:v>
                </c:pt>
                <c:pt idx="211">
                  <c:v>611</c:v>
                </c:pt>
                <c:pt idx="212">
                  <c:v>609</c:v>
                </c:pt>
                <c:pt idx="213">
                  <c:v>614</c:v>
                </c:pt>
                <c:pt idx="214">
                  <c:v>622</c:v>
                </c:pt>
                <c:pt idx="215">
                  <c:v>617</c:v>
                </c:pt>
                <c:pt idx="216">
                  <c:v>619</c:v>
                </c:pt>
                <c:pt idx="217">
                  <c:v>614</c:v>
                </c:pt>
                <c:pt idx="218">
                  <c:v>614</c:v>
                </c:pt>
                <c:pt idx="219">
                  <c:v>618</c:v>
                </c:pt>
                <c:pt idx="220">
                  <c:v>621</c:v>
                </c:pt>
                <c:pt idx="221">
                  <c:v>615</c:v>
                </c:pt>
                <c:pt idx="222">
                  <c:v>619</c:v>
                </c:pt>
                <c:pt idx="223">
                  <c:v>617</c:v>
                </c:pt>
                <c:pt idx="224">
                  <c:v>616</c:v>
                </c:pt>
                <c:pt idx="225">
                  <c:v>617</c:v>
                </c:pt>
                <c:pt idx="226">
                  <c:v>612</c:v>
                </c:pt>
                <c:pt idx="227">
                  <c:v>611</c:v>
                </c:pt>
                <c:pt idx="228">
                  <c:v>617</c:v>
                </c:pt>
                <c:pt idx="229">
                  <c:v>623</c:v>
                </c:pt>
                <c:pt idx="230">
                  <c:v>617</c:v>
                </c:pt>
                <c:pt idx="231">
                  <c:v>616</c:v>
                </c:pt>
                <c:pt idx="232">
                  <c:v>620</c:v>
                </c:pt>
                <c:pt idx="233">
                  <c:v>613</c:v>
                </c:pt>
                <c:pt idx="234">
                  <c:v>618</c:v>
                </c:pt>
                <c:pt idx="235">
                  <c:v>614</c:v>
                </c:pt>
                <c:pt idx="236">
                  <c:v>611</c:v>
                </c:pt>
                <c:pt idx="237">
                  <c:v>617</c:v>
                </c:pt>
                <c:pt idx="238">
                  <c:v>615</c:v>
                </c:pt>
                <c:pt idx="239">
                  <c:v>621</c:v>
                </c:pt>
                <c:pt idx="240">
                  <c:v>610</c:v>
                </c:pt>
                <c:pt idx="241">
                  <c:v>615</c:v>
                </c:pt>
                <c:pt idx="242">
                  <c:v>614</c:v>
                </c:pt>
                <c:pt idx="243">
                  <c:v>612</c:v>
                </c:pt>
                <c:pt idx="244">
                  <c:v>621</c:v>
                </c:pt>
                <c:pt idx="245">
                  <c:v>614</c:v>
                </c:pt>
                <c:pt idx="246">
                  <c:v>614</c:v>
                </c:pt>
                <c:pt idx="247">
                  <c:v>618</c:v>
                </c:pt>
                <c:pt idx="248">
                  <c:v>611</c:v>
                </c:pt>
                <c:pt idx="249">
                  <c:v>614</c:v>
                </c:pt>
                <c:pt idx="250">
                  <c:v>611</c:v>
                </c:pt>
                <c:pt idx="251">
                  <c:v>623</c:v>
                </c:pt>
                <c:pt idx="252">
                  <c:v>613</c:v>
                </c:pt>
                <c:pt idx="253">
                  <c:v>610</c:v>
                </c:pt>
                <c:pt idx="254">
                  <c:v>617</c:v>
                </c:pt>
                <c:pt idx="255">
                  <c:v>618</c:v>
                </c:pt>
                <c:pt idx="256">
                  <c:v>617</c:v>
                </c:pt>
                <c:pt idx="257">
                  <c:v>612</c:v>
                </c:pt>
                <c:pt idx="258">
                  <c:v>616</c:v>
                </c:pt>
                <c:pt idx="259">
                  <c:v>610</c:v>
                </c:pt>
                <c:pt idx="260">
                  <c:v>617</c:v>
                </c:pt>
                <c:pt idx="261">
                  <c:v>614</c:v>
                </c:pt>
                <c:pt idx="262">
                  <c:v>613</c:v>
                </c:pt>
                <c:pt idx="263">
                  <c:v>615</c:v>
                </c:pt>
                <c:pt idx="264">
                  <c:v>612</c:v>
                </c:pt>
                <c:pt idx="265">
                  <c:v>618</c:v>
                </c:pt>
                <c:pt idx="266">
                  <c:v>615</c:v>
                </c:pt>
                <c:pt idx="267">
                  <c:v>615</c:v>
                </c:pt>
                <c:pt idx="268">
                  <c:v>621</c:v>
                </c:pt>
                <c:pt idx="269">
                  <c:v>611</c:v>
                </c:pt>
                <c:pt idx="270">
                  <c:v>616</c:v>
                </c:pt>
                <c:pt idx="271">
                  <c:v>617</c:v>
                </c:pt>
                <c:pt idx="272">
                  <c:v>616</c:v>
                </c:pt>
                <c:pt idx="273">
                  <c:v>612</c:v>
                </c:pt>
                <c:pt idx="274">
                  <c:v>616</c:v>
                </c:pt>
                <c:pt idx="275">
                  <c:v>615</c:v>
                </c:pt>
                <c:pt idx="276">
                  <c:v>616</c:v>
                </c:pt>
                <c:pt idx="277">
                  <c:v>618</c:v>
                </c:pt>
                <c:pt idx="278">
                  <c:v>622</c:v>
                </c:pt>
                <c:pt idx="279">
                  <c:v>615</c:v>
                </c:pt>
                <c:pt idx="280">
                  <c:v>619</c:v>
                </c:pt>
                <c:pt idx="281">
                  <c:v>615</c:v>
                </c:pt>
                <c:pt idx="282">
                  <c:v>617</c:v>
                </c:pt>
                <c:pt idx="283">
                  <c:v>615</c:v>
                </c:pt>
                <c:pt idx="284">
                  <c:v>615</c:v>
                </c:pt>
                <c:pt idx="285">
                  <c:v>616</c:v>
                </c:pt>
                <c:pt idx="286">
                  <c:v>616</c:v>
                </c:pt>
                <c:pt idx="287">
                  <c:v>616</c:v>
                </c:pt>
                <c:pt idx="288">
                  <c:v>610</c:v>
                </c:pt>
                <c:pt idx="289">
                  <c:v>616</c:v>
                </c:pt>
                <c:pt idx="290">
                  <c:v>622</c:v>
                </c:pt>
                <c:pt idx="291">
                  <c:v>615</c:v>
                </c:pt>
                <c:pt idx="292">
                  <c:v>613</c:v>
                </c:pt>
                <c:pt idx="293">
                  <c:v>619</c:v>
                </c:pt>
                <c:pt idx="294">
                  <c:v>617</c:v>
                </c:pt>
                <c:pt idx="295">
                  <c:v>611</c:v>
                </c:pt>
                <c:pt idx="296">
                  <c:v>622</c:v>
                </c:pt>
                <c:pt idx="297">
                  <c:v>611</c:v>
                </c:pt>
                <c:pt idx="298">
                  <c:v>616</c:v>
                </c:pt>
                <c:pt idx="299">
                  <c:v>618</c:v>
                </c:pt>
                <c:pt idx="300">
                  <c:v>619</c:v>
                </c:pt>
                <c:pt idx="301">
                  <c:v>616</c:v>
                </c:pt>
                <c:pt idx="302">
                  <c:v>618</c:v>
                </c:pt>
                <c:pt idx="303">
                  <c:v>617</c:v>
                </c:pt>
                <c:pt idx="304">
                  <c:v>617</c:v>
                </c:pt>
                <c:pt idx="305">
                  <c:v>614</c:v>
                </c:pt>
                <c:pt idx="306">
                  <c:v>611</c:v>
                </c:pt>
                <c:pt idx="307">
                  <c:v>612</c:v>
                </c:pt>
                <c:pt idx="308">
                  <c:v>617</c:v>
                </c:pt>
                <c:pt idx="309">
                  <c:v>607</c:v>
                </c:pt>
                <c:pt idx="310">
                  <c:v>617</c:v>
                </c:pt>
                <c:pt idx="311">
                  <c:v>622</c:v>
                </c:pt>
                <c:pt idx="312">
                  <c:v>610</c:v>
                </c:pt>
                <c:pt idx="313">
                  <c:v>617</c:v>
                </c:pt>
                <c:pt idx="314">
                  <c:v>615</c:v>
                </c:pt>
                <c:pt idx="315">
                  <c:v>614</c:v>
                </c:pt>
                <c:pt idx="316">
                  <c:v>620</c:v>
                </c:pt>
                <c:pt idx="317">
                  <c:v>615</c:v>
                </c:pt>
                <c:pt idx="318">
                  <c:v>617</c:v>
                </c:pt>
                <c:pt idx="319">
                  <c:v>614</c:v>
                </c:pt>
                <c:pt idx="320">
                  <c:v>619</c:v>
                </c:pt>
                <c:pt idx="321">
                  <c:v>620</c:v>
                </c:pt>
                <c:pt idx="322">
                  <c:v>620</c:v>
                </c:pt>
                <c:pt idx="323">
                  <c:v>615</c:v>
                </c:pt>
                <c:pt idx="324">
                  <c:v>620</c:v>
                </c:pt>
                <c:pt idx="325">
                  <c:v>615</c:v>
                </c:pt>
                <c:pt idx="326">
                  <c:v>610</c:v>
                </c:pt>
                <c:pt idx="327">
                  <c:v>615</c:v>
                </c:pt>
                <c:pt idx="328">
                  <c:v>615</c:v>
                </c:pt>
                <c:pt idx="329">
                  <c:v>618</c:v>
                </c:pt>
                <c:pt idx="330">
                  <c:v>614</c:v>
                </c:pt>
                <c:pt idx="331">
                  <c:v>617</c:v>
                </c:pt>
                <c:pt idx="332">
                  <c:v>617</c:v>
                </c:pt>
                <c:pt idx="333">
                  <c:v>611</c:v>
                </c:pt>
                <c:pt idx="334">
                  <c:v>618</c:v>
                </c:pt>
                <c:pt idx="335">
                  <c:v>613</c:v>
                </c:pt>
                <c:pt idx="336">
                  <c:v>617</c:v>
                </c:pt>
                <c:pt idx="337">
                  <c:v>616</c:v>
                </c:pt>
                <c:pt idx="338">
                  <c:v>607</c:v>
                </c:pt>
                <c:pt idx="339">
                  <c:v>617</c:v>
                </c:pt>
                <c:pt idx="340">
                  <c:v>616</c:v>
                </c:pt>
                <c:pt idx="341">
                  <c:v>620</c:v>
                </c:pt>
                <c:pt idx="342">
                  <c:v>616</c:v>
                </c:pt>
                <c:pt idx="343">
                  <c:v>618</c:v>
                </c:pt>
                <c:pt idx="344">
                  <c:v>620</c:v>
                </c:pt>
                <c:pt idx="345">
                  <c:v>616</c:v>
                </c:pt>
                <c:pt idx="346">
                  <c:v>612</c:v>
                </c:pt>
                <c:pt idx="347">
                  <c:v>611</c:v>
                </c:pt>
                <c:pt idx="348">
                  <c:v>607</c:v>
                </c:pt>
                <c:pt idx="349">
                  <c:v>612</c:v>
                </c:pt>
                <c:pt idx="350">
                  <c:v>609</c:v>
                </c:pt>
                <c:pt idx="351">
                  <c:v>613</c:v>
                </c:pt>
                <c:pt idx="352">
                  <c:v>613</c:v>
                </c:pt>
                <c:pt idx="353">
                  <c:v>611</c:v>
                </c:pt>
                <c:pt idx="354">
                  <c:v>615</c:v>
                </c:pt>
                <c:pt idx="355">
                  <c:v>614</c:v>
                </c:pt>
                <c:pt idx="356">
                  <c:v>613</c:v>
                </c:pt>
                <c:pt idx="357">
                  <c:v>616</c:v>
                </c:pt>
                <c:pt idx="358">
                  <c:v>619</c:v>
                </c:pt>
                <c:pt idx="359">
                  <c:v>620</c:v>
                </c:pt>
                <c:pt idx="360">
                  <c:v>614</c:v>
                </c:pt>
                <c:pt idx="361">
                  <c:v>614</c:v>
                </c:pt>
                <c:pt idx="362">
                  <c:v>616</c:v>
                </c:pt>
                <c:pt idx="363">
                  <c:v>614</c:v>
                </c:pt>
                <c:pt idx="364">
                  <c:v>613</c:v>
                </c:pt>
                <c:pt idx="365">
                  <c:v>608</c:v>
                </c:pt>
                <c:pt idx="366">
                  <c:v>615</c:v>
                </c:pt>
                <c:pt idx="367">
                  <c:v>612</c:v>
                </c:pt>
                <c:pt idx="368">
                  <c:v>617</c:v>
                </c:pt>
                <c:pt idx="369">
                  <c:v>612</c:v>
                </c:pt>
                <c:pt idx="370">
                  <c:v>617</c:v>
                </c:pt>
                <c:pt idx="371">
                  <c:v>618</c:v>
                </c:pt>
                <c:pt idx="372">
                  <c:v>614</c:v>
                </c:pt>
                <c:pt idx="373">
                  <c:v>615</c:v>
                </c:pt>
                <c:pt idx="374">
                  <c:v>620</c:v>
                </c:pt>
                <c:pt idx="375">
                  <c:v>614</c:v>
                </c:pt>
                <c:pt idx="376">
                  <c:v>618</c:v>
                </c:pt>
                <c:pt idx="377">
                  <c:v>611</c:v>
                </c:pt>
                <c:pt idx="378">
                  <c:v>615</c:v>
                </c:pt>
                <c:pt idx="379">
                  <c:v>612</c:v>
                </c:pt>
                <c:pt idx="380">
                  <c:v>616</c:v>
                </c:pt>
                <c:pt idx="381">
                  <c:v>625</c:v>
                </c:pt>
                <c:pt idx="382">
                  <c:v>613</c:v>
                </c:pt>
                <c:pt idx="383">
                  <c:v>616</c:v>
                </c:pt>
                <c:pt idx="384">
                  <c:v>611</c:v>
                </c:pt>
                <c:pt idx="385">
                  <c:v>610</c:v>
                </c:pt>
                <c:pt idx="386">
                  <c:v>617</c:v>
                </c:pt>
                <c:pt idx="387">
                  <c:v>618</c:v>
                </c:pt>
                <c:pt idx="388">
                  <c:v>615</c:v>
                </c:pt>
                <c:pt idx="389">
                  <c:v>614</c:v>
                </c:pt>
                <c:pt idx="390">
                  <c:v>614</c:v>
                </c:pt>
                <c:pt idx="391">
                  <c:v>615</c:v>
                </c:pt>
                <c:pt idx="392">
                  <c:v>621</c:v>
                </c:pt>
                <c:pt idx="393">
                  <c:v>614</c:v>
                </c:pt>
                <c:pt idx="394">
                  <c:v>618</c:v>
                </c:pt>
                <c:pt idx="395">
                  <c:v>613</c:v>
                </c:pt>
                <c:pt idx="396">
                  <c:v>616</c:v>
                </c:pt>
                <c:pt idx="397">
                  <c:v>614</c:v>
                </c:pt>
                <c:pt idx="398">
                  <c:v>613</c:v>
                </c:pt>
                <c:pt idx="399">
                  <c:v>617</c:v>
                </c:pt>
                <c:pt idx="400">
                  <c:v>616</c:v>
                </c:pt>
                <c:pt idx="401">
                  <c:v>611</c:v>
                </c:pt>
                <c:pt idx="402">
                  <c:v>614</c:v>
                </c:pt>
                <c:pt idx="403">
                  <c:v>619</c:v>
                </c:pt>
                <c:pt idx="404">
                  <c:v>618</c:v>
                </c:pt>
                <c:pt idx="405">
                  <c:v>616</c:v>
                </c:pt>
                <c:pt idx="406">
                  <c:v>611</c:v>
                </c:pt>
                <c:pt idx="407">
                  <c:v>611</c:v>
                </c:pt>
                <c:pt idx="408">
                  <c:v>619</c:v>
                </c:pt>
                <c:pt idx="409">
                  <c:v>612</c:v>
                </c:pt>
                <c:pt idx="410">
                  <c:v>613</c:v>
                </c:pt>
                <c:pt idx="411">
                  <c:v>617</c:v>
                </c:pt>
                <c:pt idx="412">
                  <c:v>614</c:v>
                </c:pt>
                <c:pt idx="413">
                  <c:v>613</c:v>
                </c:pt>
                <c:pt idx="414">
                  <c:v>614</c:v>
                </c:pt>
                <c:pt idx="415">
                  <c:v>617</c:v>
                </c:pt>
                <c:pt idx="416">
                  <c:v>615</c:v>
                </c:pt>
                <c:pt idx="417">
                  <c:v>608</c:v>
                </c:pt>
                <c:pt idx="418">
                  <c:v>620</c:v>
                </c:pt>
                <c:pt idx="419">
                  <c:v>618</c:v>
                </c:pt>
                <c:pt idx="420">
                  <c:v>616</c:v>
                </c:pt>
                <c:pt idx="421">
                  <c:v>618</c:v>
                </c:pt>
                <c:pt idx="422">
                  <c:v>617</c:v>
                </c:pt>
                <c:pt idx="423">
                  <c:v>615</c:v>
                </c:pt>
                <c:pt idx="424">
                  <c:v>611</c:v>
                </c:pt>
                <c:pt idx="425">
                  <c:v>619</c:v>
                </c:pt>
                <c:pt idx="426">
                  <c:v>615</c:v>
                </c:pt>
                <c:pt idx="427">
                  <c:v>609</c:v>
                </c:pt>
                <c:pt idx="428">
                  <c:v>613</c:v>
                </c:pt>
                <c:pt idx="429">
                  <c:v>615</c:v>
                </c:pt>
                <c:pt idx="430">
                  <c:v>615</c:v>
                </c:pt>
                <c:pt idx="431">
                  <c:v>619</c:v>
                </c:pt>
                <c:pt idx="432">
                  <c:v>614</c:v>
                </c:pt>
                <c:pt idx="433">
                  <c:v>612</c:v>
                </c:pt>
                <c:pt idx="434">
                  <c:v>616</c:v>
                </c:pt>
                <c:pt idx="435">
                  <c:v>613</c:v>
                </c:pt>
                <c:pt idx="436">
                  <c:v>619</c:v>
                </c:pt>
                <c:pt idx="437">
                  <c:v>620</c:v>
                </c:pt>
                <c:pt idx="438">
                  <c:v>611</c:v>
                </c:pt>
                <c:pt idx="439">
                  <c:v>622</c:v>
                </c:pt>
                <c:pt idx="440">
                  <c:v>614</c:v>
                </c:pt>
                <c:pt idx="441">
                  <c:v>611</c:v>
                </c:pt>
                <c:pt idx="442">
                  <c:v>615</c:v>
                </c:pt>
                <c:pt idx="443">
                  <c:v>613</c:v>
                </c:pt>
                <c:pt idx="444">
                  <c:v>615</c:v>
                </c:pt>
                <c:pt idx="445">
                  <c:v>609</c:v>
                </c:pt>
                <c:pt idx="446">
                  <c:v>618</c:v>
                </c:pt>
                <c:pt idx="447">
                  <c:v>615</c:v>
                </c:pt>
                <c:pt idx="448">
                  <c:v>619</c:v>
                </c:pt>
                <c:pt idx="449">
                  <c:v>616</c:v>
                </c:pt>
                <c:pt idx="450">
                  <c:v>614</c:v>
                </c:pt>
                <c:pt idx="451">
                  <c:v>617</c:v>
                </c:pt>
                <c:pt idx="452">
                  <c:v>614</c:v>
                </c:pt>
                <c:pt idx="453">
                  <c:v>622</c:v>
                </c:pt>
                <c:pt idx="454">
                  <c:v>616</c:v>
                </c:pt>
                <c:pt idx="455">
                  <c:v>614</c:v>
                </c:pt>
                <c:pt idx="456">
                  <c:v>618</c:v>
                </c:pt>
                <c:pt idx="457">
                  <c:v>611</c:v>
                </c:pt>
                <c:pt idx="458">
                  <c:v>612</c:v>
                </c:pt>
                <c:pt idx="459">
                  <c:v>613</c:v>
                </c:pt>
                <c:pt idx="460">
                  <c:v>615</c:v>
                </c:pt>
                <c:pt idx="461">
                  <c:v>614</c:v>
                </c:pt>
                <c:pt idx="462">
                  <c:v>616</c:v>
                </c:pt>
                <c:pt idx="463">
                  <c:v>614</c:v>
                </c:pt>
                <c:pt idx="464">
                  <c:v>611</c:v>
                </c:pt>
                <c:pt idx="465">
                  <c:v>608</c:v>
                </c:pt>
                <c:pt idx="466">
                  <c:v>613</c:v>
                </c:pt>
                <c:pt idx="467">
                  <c:v>618</c:v>
                </c:pt>
                <c:pt idx="468">
                  <c:v>617</c:v>
                </c:pt>
                <c:pt idx="469">
                  <c:v>612</c:v>
                </c:pt>
                <c:pt idx="470">
                  <c:v>611</c:v>
                </c:pt>
                <c:pt idx="471">
                  <c:v>619</c:v>
                </c:pt>
                <c:pt idx="472">
                  <c:v>611</c:v>
                </c:pt>
                <c:pt idx="473">
                  <c:v>617</c:v>
                </c:pt>
                <c:pt idx="474">
                  <c:v>617</c:v>
                </c:pt>
                <c:pt idx="475">
                  <c:v>622</c:v>
                </c:pt>
                <c:pt idx="476">
                  <c:v>615</c:v>
                </c:pt>
                <c:pt idx="477">
                  <c:v>609</c:v>
                </c:pt>
                <c:pt idx="478">
                  <c:v>611</c:v>
                </c:pt>
                <c:pt idx="479">
                  <c:v>611</c:v>
                </c:pt>
                <c:pt idx="480">
                  <c:v>614</c:v>
                </c:pt>
                <c:pt idx="481">
                  <c:v>620</c:v>
                </c:pt>
                <c:pt idx="482">
                  <c:v>612</c:v>
                </c:pt>
                <c:pt idx="483">
                  <c:v>620</c:v>
                </c:pt>
                <c:pt idx="484">
                  <c:v>614</c:v>
                </c:pt>
                <c:pt idx="485">
                  <c:v>616</c:v>
                </c:pt>
                <c:pt idx="486">
                  <c:v>613</c:v>
                </c:pt>
                <c:pt idx="487">
                  <c:v>612</c:v>
                </c:pt>
                <c:pt idx="488">
                  <c:v>614</c:v>
                </c:pt>
                <c:pt idx="489">
                  <c:v>612</c:v>
                </c:pt>
                <c:pt idx="490">
                  <c:v>611</c:v>
                </c:pt>
                <c:pt idx="491">
                  <c:v>615</c:v>
                </c:pt>
                <c:pt idx="492">
                  <c:v>613</c:v>
                </c:pt>
                <c:pt idx="493">
                  <c:v>613</c:v>
                </c:pt>
                <c:pt idx="494">
                  <c:v>616</c:v>
                </c:pt>
                <c:pt idx="495">
                  <c:v>613</c:v>
                </c:pt>
                <c:pt idx="496">
                  <c:v>615</c:v>
                </c:pt>
                <c:pt idx="497">
                  <c:v>614</c:v>
                </c:pt>
                <c:pt idx="498">
                  <c:v>614</c:v>
                </c:pt>
                <c:pt idx="499">
                  <c:v>617</c:v>
                </c:pt>
              </c:numCache>
            </c:numRef>
          </c:yVal>
          <c:smooth val="1"/>
          <c:extLst>
            <c:ext xmlns:c16="http://schemas.microsoft.com/office/drawing/2014/chart" uri="{C3380CC4-5D6E-409C-BE32-E72D297353CC}">
              <c16:uniqueId val="{00000001-3808-43ED-8156-E8ECD3496158}"/>
            </c:ext>
          </c:extLst>
        </c:ser>
        <c:dLbls>
          <c:showLegendKey val="0"/>
          <c:showVal val="0"/>
          <c:showCatName val="0"/>
          <c:showSerName val="0"/>
          <c:showPercent val="0"/>
          <c:showBubbleSize val="0"/>
        </c:dLbls>
        <c:axId val="1314283648"/>
        <c:axId val="1307471280"/>
      </c:scatterChart>
      <c:valAx>
        <c:axId val="1314283648"/>
        <c:scaling>
          <c:orientation val="minMax"/>
          <c:max val="500"/>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07471280"/>
        <c:crosses val="autoZero"/>
        <c:crossBetween val="midCat"/>
        <c:majorUnit val="25"/>
      </c:valAx>
      <c:valAx>
        <c:axId val="1307471280"/>
        <c:scaling>
          <c:orientation val="minMax"/>
          <c:max val="750"/>
          <c:min val="55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(in MS)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14283648"/>
        <c:crosses val="autoZero"/>
        <c:crossBetween val="midCat"/>
        <c:majorUnit val="25"/>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excTimeJava</c:v>
                </c:pt>
              </c:strCache>
            </c:strRef>
          </c:tx>
          <c:spPr>
            <a:ln w="9525" cap="rnd">
              <a:solidFill>
                <a:srgbClr val="C41E3A"/>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Sheet1!$B$2:$B$501</c:f>
              <c:numCache>
                <c:formatCode>General</c:formatCode>
                <c:ptCount val="500"/>
                <c:pt idx="0">
                  <c:v>1589</c:v>
                </c:pt>
                <c:pt idx="1">
                  <c:v>1588</c:v>
                </c:pt>
                <c:pt idx="2">
                  <c:v>1589</c:v>
                </c:pt>
                <c:pt idx="3">
                  <c:v>1588</c:v>
                </c:pt>
                <c:pt idx="4">
                  <c:v>1588</c:v>
                </c:pt>
                <c:pt idx="5">
                  <c:v>1589</c:v>
                </c:pt>
                <c:pt idx="6">
                  <c:v>1589</c:v>
                </c:pt>
                <c:pt idx="7">
                  <c:v>1588</c:v>
                </c:pt>
                <c:pt idx="8">
                  <c:v>1589</c:v>
                </c:pt>
                <c:pt idx="9">
                  <c:v>1588</c:v>
                </c:pt>
                <c:pt idx="10">
                  <c:v>1590</c:v>
                </c:pt>
                <c:pt idx="11">
                  <c:v>1590</c:v>
                </c:pt>
                <c:pt idx="12">
                  <c:v>1589</c:v>
                </c:pt>
                <c:pt idx="13">
                  <c:v>1589</c:v>
                </c:pt>
                <c:pt idx="14">
                  <c:v>1592</c:v>
                </c:pt>
                <c:pt idx="15">
                  <c:v>1588</c:v>
                </c:pt>
                <c:pt idx="16">
                  <c:v>1588</c:v>
                </c:pt>
                <c:pt idx="17">
                  <c:v>1589</c:v>
                </c:pt>
                <c:pt idx="18">
                  <c:v>1589</c:v>
                </c:pt>
                <c:pt idx="19">
                  <c:v>1588</c:v>
                </c:pt>
                <c:pt idx="20">
                  <c:v>1589</c:v>
                </c:pt>
                <c:pt idx="21">
                  <c:v>1588</c:v>
                </c:pt>
                <c:pt idx="22">
                  <c:v>1588</c:v>
                </c:pt>
                <c:pt idx="23">
                  <c:v>1587</c:v>
                </c:pt>
                <c:pt idx="24">
                  <c:v>1589</c:v>
                </c:pt>
                <c:pt idx="25">
                  <c:v>1588</c:v>
                </c:pt>
                <c:pt idx="26">
                  <c:v>1590</c:v>
                </c:pt>
                <c:pt idx="27">
                  <c:v>1588</c:v>
                </c:pt>
                <c:pt idx="28">
                  <c:v>1588</c:v>
                </c:pt>
                <c:pt idx="29">
                  <c:v>1589</c:v>
                </c:pt>
                <c:pt idx="30">
                  <c:v>1589</c:v>
                </c:pt>
                <c:pt idx="31">
                  <c:v>1588</c:v>
                </c:pt>
                <c:pt idx="32">
                  <c:v>1590</c:v>
                </c:pt>
                <c:pt idx="33">
                  <c:v>1591</c:v>
                </c:pt>
                <c:pt idx="34">
                  <c:v>1588</c:v>
                </c:pt>
                <c:pt idx="35">
                  <c:v>1589</c:v>
                </c:pt>
                <c:pt idx="36">
                  <c:v>1588</c:v>
                </c:pt>
                <c:pt idx="37">
                  <c:v>1588</c:v>
                </c:pt>
                <c:pt idx="38">
                  <c:v>1590</c:v>
                </c:pt>
                <c:pt idx="39">
                  <c:v>1589</c:v>
                </c:pt>
                <c:pt idx="40">
                  <c:v>1589</c:v>
                </c:pt>
                <c:pt idx="41">
                  <c:v>1587</c:v>
                </c:pt>
                <c:pt idx="42">
                  <c:v>1590</c:v>
                </c:pt>
                <c:pt idx="43">
                  <c:v>1591</c:v>
                </c:pt>
                <c:pt idx="44">
                  <c:v>1590</c:v>
                </c:pt>
                <c:pt idx="45">
                  <c:v>1588</c:v>
                </c:pt>
                <c:pt idx="46">
                  <c:v>1590</c:v>
                </c:pt>
                <c:pt idx="47">
                  <c:v>1591</c:v>
                </c:pt>
                <c:pt idx="48">
                  <c:v>1588</c:v>
                </c:pt>
                <c:pt idx="49">
                  <c:v>1589</c:v>
                </c:pt>
                <c:pt idx="50">
                  <c:v>1592</c:v>
                </c:pt>
                <c:pt idx="51">
                  <c:v>1589</c:v>
                </c:pt>
                <c:pt idx="52">
                  <c:v>1588</c:v>
                </c:pt>
                <c:pt idx="53">
                  <c:v>1590</c:v>
                </c:pt>
                <c:pt idx="54">
                  <c:v>1589</c:v>
                </c:pt>
                <c:pt idx="55">
                  <c:v>1589</c:v>
                </c:pt>
                <c:pt idx="56">
                  <c:v>1590</c:v>
                </c:pt>
                <c:pt idx="57">
                  <c:v>1590</c:v>
                </c:pt>
                <c:pt idx="58">
                  <c:v>1589</c:v>
                </c:pt>
                <c:pt idx="59">
                  <c:v>1588</c:v>
                </c:pt>
                <c:pt idx="60">
                  <c:v>1589</c:v>
                </c:pt>
                <c:pt idx="61">
                  <c:v>1589</c:v>
                </c:pt>
                <c:pt idx="62">
                  <c:v>1590</c:v>
                </c:pt>
                <c:pt idx="63">
                  <c:v>1589</c:v>
                </c:pt>
                <c:pt idx="64">
                  <c:v>1589</c:v>
                </c:pt>
                <c:pt idx="65">
                  <c:v>1590</c:v>
                </c:pt>
                <c:pt idx="66">
                  <c:v>1588</c:v>
                </c:pt>
                <c:pt idx="67">
                  <c:v>1592</c:v>
                </c:pt>
                <c:pt idx="68">
                  <c:v>1590</c:v>
                </c:pt>
                <c:pt idx="69">
                  <c:v>1590</c:v>
                </c:pt>
                <c:pt idx="70">
                  <c:v>1590</c:v>
                </c:pt>
                <c:pt idx="71">
                  <c:v>1587</c:v>
                </c:pt>
                <c:pt idx="72">
                  <c:v>1589</c:v>
                </c:pt>
                <c:pt idx="73">
                  <c:v>1588</c:v>
                </c:pt>
                <c:pt idx="74">
                  <c:v>1590</c:v>
                </c:pt>
                <c:pt idx="75">
                  <c:v>1589</c:v>
                </c:pt>
                <c:pt idx="76">
                  <c:v>1589</c:v>
                </c:pt>
                <c:pt idx="77">
                  <c:v>1588</c:v>
                </c:pt>
                <c:pt idx="78">
                  <c:v>1589</c:v>
                </c:pt>
                <c:pt idx="79">
                  <c:v>1590</c:v>
                </c:pt>
                <c:pt idx="80">
                  <c:v>1589</c:v>
                </c:pt>
                <c:pt idx="81">
                  <c:v>1589</c:v>
                </c:pt>
                <c:pt idx="82">
                  <c:v>1589</c:v>
                </c:pt>
                <c:pt idx="83">
                  <c:v>1590</c:v>
                </c:pt>
                <c:pt idx="84">
                  <c:v>1589</c:v>
                </c:pt>
                <c:pt idx="85">
                  <c:v>1589</c:v>
                </c:pt>
                <c:pt idx="86">
                  <c:v>1592</c:v>
                </c:pt>
                <c:pt idx="87">
                  <c:v>1589</c:v>
                </c:pt>
                <c:pt idx="88">
                  <c:v>1588</c:v>
                </c:pt>
                <c:pt idx="89">
                  <c:v>1588</c:v>
                </c:pt>
                <c:pt idx="90">
                  <c:v>1588</c:v>
                </c:pt>
                <c:pt idx="91">
                  <c:v>1589</c:v>
                </c:pt>
                <c:pt idx="92">
                  <c:v>1588</c:v>
                </c:pt>
                <c:pt idx="93">
                  <c:v>1589</c:v>
                </c:pt>
                <c:pt idx="94">
                  <c:v>1588</c:v>
                </c:pt>
                <c:pt idx="95">
                  <c:v>1587</c:v>
                </c:pt>
                <c:pt idx="96">
                  <c:v>1587</c:v>
                </c:pt>
                <c:pt idx="97">
                  <c:v>1588</c:v>
                </c:pt>
                <c:pt idx="98">
                  <c:v>1590</c:v>
                </c:pt>
                <c:pt idx="99">
                  <c:v>1589</c:v>
                </c:pt>
                <c:pt idx="100">
                  <c:v>1589</c:v>
                </c:pt>
                <c:pt idx="101">
                  <c:v>1588</c:v>
                </c:pt>
                <c:pt idx="102">
                  <c:v>1589</c:v>
                </c:pt>
                <c:pt idx="103">
                  <c:v>1589</c:v>
                </c:pt>
                <c:pt idx="104">
                  <c:v>1589</c:v>
                </c:pt>
                <c:pt idx="105">
                  <c:v>1590</c:v>
                </c:pt>
                <c:pt idx="106">
                  <c:v>1589</c:v>
                </c:pt>
                <c:pt idx="107">
                  <c:v>1589</c:v>
                </c:pt>
                <c:pt idx="108">
                  <c:v>1589</c:v>
                </c:pt>
                <c:pt idx="109">
                  <c:v>1589</c:v>
                </c:pt>
                <c:pt idx="110">
                  <c:v>1588</c:v>
                </c:pt>
                <c:pt idx="111">
                  <c:v>1589</c:v>
                </c:pt>
                <c:pt idx="112">
                  <c:v>1589</c:v>
                </c:pt>
                <c:pt idx="113">
                  <c:v>1588</c:v>
                </c:pt>
                <c:pt idx="114">
                  <c:v>1588</c:v>
                </c:pt>
                <c:pt idx="115">
                  <c:v>1589</c:v>
                </c:pt>
                <c:pt idx="116">
                  <c:v>1589</c:v>
                </c:pt>
                <c:pt idx="117">
                  <c:v>1591</c:v>
                </c:pt>
                <c:pt idx="118">
                  <c:v>1590</c:v>
                </c:pt>
                <c:pt idx="119">
                  <c:v>1589</c:v>
                </c:pt>
                <c:pt idx="120">
                  <c:v>1588</c:v>
                </c:pt>
                <c:pt idx="121">
                  <c:v>1589</c:v>
                </c:pt>
                <c:pt idx="122">
                  <c:v>1590</c:v>
                </c:pt>
                <c:pt idx="123">
                  <c:v>1589</c:v>
                </c:pt>
                <c:pt idx="124">
                  <c:v>1589</c:v>
                </c:pt>
                <c:pt idx="125">
                  <c:v>1588</c:v>
                </c:pt>
                <c:pt idx="126">
                  <c:v>1589</c:v>
                </c:pt>
                <c:pt idx="127">
                  <c:v>1589</c:v>
                </c:pt>
                <c:pt idx="128">
                  <c:v>1588</c:v>
                </c:pt>
                <c:pt idx="129">
                  <c:v>1589</c:v>
                </c:pt>
                <c:pt idx="130">
                  <c:v>1589</c:v>
                </c:pt>
                <c:pt idx="131">
                  <c:v>1588</c:v>
                </c:pt>
                <c:pt idx="132">
                  <c:v>1588</c:v>
                </c:pt>
                <c:pt idx="133">
                  <c:v>1588</c:v>
                </c:pt>
                <c:pt idx="134">
                  <c:v>1588</c:v>
                </c:pt>
                <c:pt idx="135">
                  <c:v>1590</c:v>
                </c:pt>
                <c:pt idx="136">
                  <c:v>1590</c:v>
                </c:pt>
                <c:pt idx="137">
                  <c:v>1592</c:v>
                </c:pt>
                <c:pt idx="138">
                  <c:v>1590</c:v>
                </c:pt>
                <c:pt idx="139">
                  <c:v>1590</c:v>
                </c:pt>
                <c:pt idx="140">
                  <c:v>1589</c:v>
                </c:pt>
                <c:pt idx="141">
                  <c:v>1589</c:v>
                </c:pt>
                <c:pt idx="142">
                  <c:v>1589</c:v>
                </c:pt>
                <c:pt idx="143">
                  <c:v>1589</c:v>
                </c:pt>
                <c:pt idx="144">
                  <c:v>1588</c:v>
                </c:pt>
                <c:pt idx="145">
                  <c:v>1590</c:v>
                </c:pt>
                <c:pt idx="146">
                  <c:v>1588</c:v>
                </c:pt>
                <c:pt idx="147">
                  <c:v>1590</c:v>
                </c:pt>
                <c:pt idx="148">
                  <c:v>1589</c:v>
                </c:pt>
                <c:pt idx="149">
                  <c:v>1589</c:v>
                </c:pt>
                <c:pt idx="150">
                  <c:v>1588</c:v>
                </c:pt>
                <c:pt idx="151">
                  <c:v>1588</c:v>
                </c:pt>
                <c:pt idx="152">
                  <c:v>1588</c:v>
                </c:pt>
                <c:pt idx="153">
                  <c:v>1589</c:v>
                </c:pt>
                <c:pt idx="154">
                  <c:v>1591</c:v>
                </c:pt>
                <c:pt idx="155">
                  <c:v>1592</c:v>
                </c:pt>
                <c:pt idx="156">
                  <c:v>1588</c:v>
                </c:pt>
                <c:pt idx="157">
                  <c:v>1592</c:v>
                </c:pt>
                <c:pt idx="158">
                  <c:v>1588</c:v>
                </c:pt>
                <c:pt idx="159">
                  <c:v>1589</c:v>
                </c:pt>
                <c:pt idx="160">
                  <c:v>1589</c:v>
                </c:pt>
                <c:pt idx="161">
                  <c:v>1590</c:v>
                </c:pt>
                <c:pt idx="162">
                  <c:v>1588</c:v>
                </c:pt>
                <c:pt idx="163">
                  <c:v>1590</c:v>
                </c:pt>
                <c:pt idx="164">
                  <c:v>1588</c:v>
                </c:pt>
                <c:pt idx="165">
                  <c:v>1590</c:v>
                </c:pt>
                <c:pt idx="166">
                  <c:v>1589</c:v>
                </c:pt>
                <c:pt idx="167">
                  <c:v>1589</c:v>
                </c:pt>
                <c:pt idx="168">
                  <c:v>1587</c:v>
                </c:pt>
                <c:pt idx="169">
                  <c:v>1589</c:v>
                </c:pt>
                <c:pt idx="170">
                  <c:v>1588</c:v>
                </c:pt>
                <c:pt idx="171">
                  <c:v>1589</c:v>
                </c:pt>
                <c:pt idx="172">
                  <c:v>1588</c:v>
                </c:pt>
                <c:pt idx="173">
                  <c:v>1589</c:v>
                </c:pt>
                <c:pt idx="174">
                  <c:v>1588</c:v>
                </c:pt>
                <c:pt idx="175">
                  <c:v>1589</c:v>
                </c:pt>
                <c:pt idx="176">
                  <c:v>1588</c:v>
                </c:pt>
                <c:pt idx="177">
                  <c:v>1588</c:v>
                </c:pt>
                <c:pt idx="178">
                  <c:v>1589</c:v>
                </c:pt>
                <c:pt idx="179">
                  <c:v>1590</c:v>
                </c:pt>
                <c:pt idx="180">
                  <c:v>1588</c:v>
                </c:pt>
                <c:pt idx="181">
                  <c:v>1589</c:v>
                </c:pt>
                <c:pt idx="182">
                  <c:v>1590</c:v>
                </c:pt>
                <c:pt idx="183">
                  <c:v>1588</c:v>
                </c:pt>
                <c:pt idx="184">
                  <c:v>1590</c:v>
                </c:pt>
                <c:pt idx="185">
                  <c:v>1588</c:v>
                </c:pt>
                <c:pt idx="186">
                  <c:v>1590</c:v>
                </c:pt>
                <c:pt idx="187">
                  <c:v>1591</c:v>
                </c:pt>
                <c:pt idx="188">
                  <c:v>1590</c:v>
                </c:pt>
                <c:pt idx="189">
                  <c:v>1590</c:v>
                </c:pt>
                <c:pt idx="190">
                  <c:v>1590</c:v>
                </c:pt>
                <c:pt idx="191">
                  <c:v>1589</c:v>
                </c:pt>
                <c:pt idx="192">
                  <c:v>1589</c:v>
                </c:pt>
                <c:pt idx="193">
                  <c:v>1592</c:v>
                </c:pt>
                <c:pt idx="194">
                  <c:v>1590</c:v>
                </c:pt>
                <c:pt idx="195">
                  <c:v>1588</c:v>
                </c:pt>
                <c:pt idx="196">
                  <c:v>1590</c:v>
                </c:pt>
                <c:pt idx="197">
                  <c:v>1590</c:v>
                </c:pt>
                <c:pt idx="198">
                  <c:v>1589</c:v>
                </c:pt>
                <c:pt idx="199">
                  <c:v>1588</c:v>
                </c:pt>
                <c:pt idx="200">
                  <c:v>1589</c:v>
                </c:pt>
                <c:pt idx="201">
                  <c:v>1588</c:v>
                </c:pt>
                <c:pt idx="202">
                  <c:v>1588</c:v>
                </c:pt>
                <c:pt idx="203">
                  <c:v>1590</c:v>
                </c:pt>
                <c:pt idx="204">
                  <c:v>1589</c:v>
                </c:pt>
                <c:pt idx="205">
                  <c:v>1589</c:v>
                </c:pt>
                <c:pt idx="206">
                  <c:v>1593</c:v>
                </c:pt>
                <c:pt idx="207">
                  <c:v>1590</c:v>
                </c:pt>
                <c:pt idx="208">
                  <c:v>1589</c:v>
                </c:pt>
                <c:pt idx="209">
                  <c:v>1588</c:v>
                </c:pt>
                <c:pt idx="210">
                  <c:v>1589</c:v>
                </c:pt>
                <c:pt idx="211">
                  <c:v>1590</c:v>
                </c:pt>
                <c:pt idx="212">
                  <c:v>1589</c:v>
                </c:pt>
                <c:pt idx="213">
                  <c:v>1588</c:v>
                </c:pt>
                <c:pt idx="214">
                  <c:v>1587</c:v>
                </c:pt>
                <c:pt idx="215">
                  <c:v>1590</c:v>
                </c:pt>
                <c:pt idx="216">
                  <c:v>1590</c:v>
                </c:pt>
                <c:pt idx="217">
                  <c:v>1589</c:v>
                </c:pt>
                <c:pt idx="218">
                  <c:v>1590</c:v>
                </c:pt>
                <c:pt idx="219">
                  <c:v>1591</c:v>
                </c:pt>
                <c:pt idx="220">
                  <c:v>1588</c:v>
                </c:pt>
                <c:pt idx="221">
                  <c:v>1589</c:v>
                </c:pt>
                <c:pt idx="222">
                  <c:v>1592</c:v>
                </c:pt>
                <c:pt idx="223">
                  <c:v>1589</c:v>
                </c:pt>
                <c:pt idx="224">
                  <c:v>1589</c:v>
                </c:pt>
                <c:pt idx="225">
                  <c:v>1590</c:v>
                </c:pt>
                <c:pt idx="226">
                  <c:v>1589</c:v>
                </c:pt>
                <c:pt idx="227">
                  <c:v>1589</c:v>
                </c:pt>
                <c:pt idx="228">
                  <c:v>1589</c:v>
                </c:pt>
                <c:pt idx="229">
                  <c:v>1591</c:v>
                </c:pt>
                <c:pt idx="230">
                  <c:v>1589</c:v>
                </c:pt>
                <c:pt idx="231">
                  <c:v>1589</c:v>
                </c:pt>
                <c:pt idx="232">
                  <c:v>1589</c:v>
                </c:pt>
                <c:pt idx="233">
                  <c:v>1588</c:v>
                </c:pt>
                <c:pt idx="234">
                  <c:v>1588</c:v>
                </c:pt>
                <c:pt idx="235">
                  <c:v>1589</c:v>
                </c:pt>
                <c:pt idx="236">
                  <c:v>1590</c:v>
                </c:pt>
                <c:pt idx="237">
                  <c:v>1590</c:v>
                </c:pt>
                <c:pt idx="238">
                  <c:v>1590</c:v>
                </c:pt>
                <c:pt idx="239">
                  <c:v>1589</c:v>
                </c:pt>
                <c:pt idx="240">
                  <c:v>1590</c:v>
                </c:pt>
                <c:pt idx="241">
                  <c:v>1589</c:v>
                </c:pt>
                <c:pt idx="242">
                  <c:v>1589</c:v>
                </c:pt>
                <c:pt idx="243">
                  <c:v>1590</c:v>
                </c:pt>
                <c:pt idx="244">
                  <c:v>1588</c:v>
                </c:pt>
                <c:pt idx="245">
                  <c:v>1588</c:v>
                </c:pt>
                <c:pt idx="246">
                  <c:v>1591</c:v>
                </c:pt>
                <c:pt idx="247">
                  <c:v>1588</c:v>
                </c:pt>
                <c:pt idx="248">
                  <c:v>1589</c:v>
                </c:pt>
                <c:pt idx="249">
                  <c:v>1589</c:v>
                </c:pt>
                <c:pt idx="250">
                  <c:v>1587</c:v>
                </c:pt>
                <c:pt idx="251">
                  <c:v>1590</c:v>
                </c:pt>
                <c:pt idx="252">
                  <c:v>1591</c:v>
                </c:pt>
                <c:pt idx="253">
                  <c:v>1589</c:v>
                </c:pt>
                <c:pt idx="254">
                  <c:v>1589</c:v>
                </c:pt>
                <c:pt idx="255">
                  <c:v>1590</c:v>
                </c:pt>
                <c:pt idx="256">
                  <c:v>1588</c:v>
                </c:pt>
                <c:pt idx="257">
                  <c:v>1588</c:v>
                </c:pt>
                <c:pt idx="258">
                  <c:v>1591</c:v>
                </c:pt>
                <c:pt idx="259">
                  <c:v>1589</c:v>
                </c:pt>
                <c:pt idx="260">
                  <c:v>1589</c:v>
                </c:pt>
                <c:pt idx="261">
                  <c:v>1590</c:v>
                </c:pt>
                <c:pt idx="262">
                  <c:v>1588</c:v>
                </c:pt>
                <c:pt idx="263">
                  <c:v>1588</c:v>
                </c:pt>
                <c:pt idx="264">
                  <c:v>1589</c:v>
                </c:pt>
                <c:pt idx="265">
                  <c:v>1589</c:v>
                </c:pt>
                <c:pt idx="266">
                  <c:v>1590</c:v>
                </c:pt>
                <c:pt idx="267">
                  <c:v>1589</c:v>
                </c:pt>
                <c:pt idx="268">
                  <c:v>1588</c:v>
                </c:pt>
                <c:pt idx="269">
                  <c:v>1591</c:v>
                </c:pt>
                <c:pt idx="270">
                  <c:v>1589</c:v>
                </c:pt>
                <c:pt idx="271">
                  <c:v>1589</c:v>
                </c:pt>
                <c:pt idx="272">
                  <c:v>1590</c:v>
                </c:pt>
                <c:pt idx="273">
                  <c:v>1589</c:v>
                </c:pt>
                <c:pt idx="274">
                  <c:v>1588</c:v>
                </c:pt>
                <c:pt idx="275">
                  <c:v>1589</c:v>
                </c:pt>
                <c:pt idx="276">
                  <c:v>1591</c:v>
                </c:pt>
                <c:pt idx="277">
                  <c:v>1588</c:v>
                </c:pt>
                <c:pt idx="278">
                  <c:v>1588</c:v>
                </c:pt>
                <c:pt idx="279">
                  <c:v>1589</c:v>
                </c:pt>
                <c:pt idx="280">
                  <c:v>1589</c:v>
                </c:pt>
                <c:pt idx="281">
                  <c:v>1589</c:v>
                </c:pt>
                <c:pt idx="282">
                  <c:v>1590</c:v>
                </c:pt>
                <c:pt idx="283">
                  <c:v>1591</c:v>
                </c:pt>
                <c:pt idx="284">
                  <c:v>1590</c:v>
                </c:pt>
                <c:pt idx="285">
                  <c:v>1588</c:v>
                </c:pt>
                <c:pt idx="286">
                  <c:v>1588</c:v>
                </c:pt>
                <c:pt idx="287">
                  <c:v>1588</c:v>
                </c:pt>
                <c:pt idx="288">
                  <c:v>1589</c:v>
                </c:pt>
                <c:pt idx="289">
                  <c:v>1588</c:v>
                </c:pt>
                <c:pt idx="290">
                  <c:v>1589</c:v>
                </c:pt>
                <c:pt idx="291">
                  <c:v>1589</c:v>
                </c:pt>
                <c:pt idx="292">
                  <c:v>1589</c:v>
                </c:pt>
                <c:pt idx="293">
                  <c:v>1588</c:v>
                </c:pt>
                <c:pt idx="294">
                  <c:v>1590</c:v>
                </c:pt>
                <c:pt idx="295">
                  <c:v>1588</c:v>
                </c:pt>
                <c:pt idx="296">
                  <c:v>1588</c:v>
                </c:pt>
                <c:pt idx="297">
                  <c:v>1591</c:v>
                </c:pt>
                <c:pt idx="298">
                  <c:v>1588</c:v>
                </c:pt>
                <c:pt idx="299">
                  <c:v>1589</c:v>
                </c:pt>
                <c:pt idx="300">
                  <c:v>1591</c:v>
                </c:pt>
                <c:pt idx="301">
                  <c:v>1588</c:v>
                </c:pt>
                <c:pt idx="302">
                  <c:v>1589</c:v>
                </c:pt>
                <c:pt idx="303">
                  <c:v>1589</c:v>
                </c:pt>
                <c:pt idx="304">
                  <c:v>1587</c:v>
                </c:pt>
                <c:pt idx="305">
                  <c:v>1588</c:v>
                </c:pt>
                <c:pt idx="306">
                  <c:v>1588</c:v>
                </c:pt>
                <c:pt idx="307">
                  <c:v>1588</c:v>
                </c:pt>
                <c:pt idx="308">
                  <c:v>1588</c:v>
                </c:pt>
                <c:pt idx="309">
                  <c:v>1588</c:v>
                </c:pt>
                <c:pt idx="310">
                  <c:v>1590</c:v>
                </c:pt>
                <c:pt idx="311">
                  <c:v>1589</c:v>
                </c:pt>
                <c:pt idx="312">
                  <c:v>1590</c:v>
                </c:pt>
                <c:pt idx="313">
                  <c:v>1589</c:v>
                </c:pt>
                <c:pt idx="314">
                  <c:v>1590</c:v>
                </c:pt>
                <c:pt idx="315">
                  <c:v>1588</c:v>
                </c:pt>
                <c:pt idx="316">
                  <c:v>1591</c:v>
                </c:pt>
                <c:pt idx="317">
                  <c:v>1590</c:v>
                </c:pt>
                <c:pt idx="318">
                  <c:v>1589</c:v>
                </c:pt>
                <c:pt idx="319">
                  <c:v>1591</c:v>
                </c:pt>
                <c:pt idx="320">
                  <c:v>1589</c:v>
                </c:pt>
                <c:pt idx="321">
                  <c:v>1588</c:v>
                </c:pt>
                <c:pt idx="322">
                  <c:v>1588</c:v>
                </c:pt>
                <c:pt idx="323">
                  <c:v>1589</c:v>
                </c:pt>
                <c:pt idx="324">
                  <c:v>1588</c:v>
                </c:pt>
                <c:pt idx="325">
                  <c:v>1588</c:v>
                </c:pt>
                <c:pt idx="326">
                  <c:v>1588</c:v>
                </c:pt>
                <c:pt idx="327">
                  <c:v>1589</c:v>
                </c:pt>
                <c:pt idx="328">
                  <c:v>1589</c:v>
                </c:pt>
                <c:pt idx="329">
                  <c:v>1589</c:v>
                </c:pt>
                <c:pt idx="330">
                  <c:v>1590</c:v>
                </c:pt>
                <c:pt idx="331">
                  <c:v>1590</c:v>
                </c:pt>
                <c:pt idx="332">
                  <c:v>1588</c:v>
                </c:pt>
                <c:pt idx="333">
                  <c:v>1591</c:v>
                </c:pt>
                <c:pt idx="334">
                  <c:v>1592</c:v>
                </c:pt>
                <c:pt idx="335">
                  <c:v>1589</c:v>
                </c:pt>
                <c:pt idx="336">
                  <c:v>1592</c:v>
                </c:pt>
                <c:pt idx="337">
                  <c:v>1590</c:v>
                </c:pt>
                <c:pt idx="338">
                  <c:v>1588</c:v>
                </c:pt>
                <c:pt idx="339">
                  <c:v>1588</c:v>
                </c:pt>
                <c:pt idx="340">
                  <c:v>1589</c:v>
                </c:pt>
                <c:pt idx="341">
                  <c:v>1588</c:v>
                </c:pt>
                <c:pt idx="342">
                  <c:v>1589</c:v>
                </c:pt>
                <c:pt idx="343">
                  <c:v>1590</c:v>
                </c:pt>
                <c:pt idx="344">
                  <c:v>1589</c:v>
                </c:pt>
                <c:pt idx="345">
                  <c:v>1589</c:v>
                </c:pt>
                <c:pt idx="346">
                  <c:v>1590</c:v>
                </c:pt>
                <c:pt idx="347">
                  <c:v>1588</c:v>
                </c:pt>
                <c:pt idx="348">
                  <c:v>1589</c:v>
                </c:pt>
                <c:pt idx="349">
                  <c:v>1590</c:v>
                </c:pt>
                <c:pt idx="350">
                  <c:v>1589</c:v>
                </c:pt>
                <c:pt idx="351">
                  <c:v>1590</c:v>
                </c:pt>
                <c:pt idx="352">
                  <c:v>1590</c:v>
                </c:pt>
                <c:pt idx="353">
                  <c:v>1588</c:v>
                </c:pt>
                <c:pt idx="354">
                  <c:v>1588</c:v>
                </c:pt>
                <c:pt idx="355">
                  <c:v>1589</c:v>
                </c:pt>
                <c:pt idx="356">
                  <c:v>1588</c:v>
                </c:pt>
                <c:pt idx="357">
                  <c:v>1589</c:v>
                </c:pt>
                <c:pt idx="358">
                  <c:v>1589</c:v>
                </c:pt>
                <c:pt idx="359">
                  <c:v>1589</c:v>
                </c:pt>
                <c:pt idx="360">
                  <c:v>1588</c:v>
                </c:pt>
                <c:pt idx="361">
                  <c:v>1589</c:v>
                </c:pt>
                <c:pt idx="362">
                  <c:v>1590</c:v>
                </c:pt>
                <c:pt idx="363">
                  <c:v>1588</c:v>
                </c:pt>
                <c:pt idx="364">
                  <c:v>1591</c:v>
                </c:pt>
                <c:pt idx="365">
                  <c:v>1592</c:v>
                </c:pt>
                <c:pt idx="366">
                  <c:v>1589</c:v>
                </c:pt>
                <c:pt idx="367">
                  <c:v>1589</c:v>
                </c:pt>
                <c:pt idx="368">
                  <c:v>1590</c:v>
                </c:pt>
                <c:pt idx="369">
                  <c:v>1590</c:v>
                </c:pt>
                <c:pt idx="370">
                  <c:v>1589</c:v>
                </c:pt>
                <c:pt idx="371">
                  <c:v>1589</c:v>
                </c:pt>
                <c:pt idx="372">
                  <c:v>1591</c:v>
                </c:pt>
                <c:pt idx="373">
                  <c:v>1590</c:v>
                </c:pt>
                <c:pt idx="374">
                  <c:v>1589</c:v>
                </c:pt>
                <c:pt idx="375">
                  <c:v>1587</c:v>
                </c:pt>
                <c:pt idx="376">
                  <c:v>1589</c:v>
                </c:pt>
                <c:pt idx="377">
                  <c:v>1589</c:v>
                </c:pt>
                <c:pt idx="378">
                  <c:v>1588</c:v>
                </c:pt>
                <c:pt idx="379">
                  <c:v>1589</c:v>
                </c:pt>
                <c:pt idx="380">
                  <c:v>1588</c:v>
                </c:pt>
                <c:pt idx="381">
                  <c:v>1589</c:v>
                </c:pt>
                <c:pt idx="382">
                  <c:v>1589</c:v>
                </c:pt>
                <c:pt idx="383">
                  <c:v>1589</c:v>
                </c:pt>
                <c:pt idx="384">
                  <c:v>1589</c:v>
                </c:pt>
                <c:pt idx="385">
                  <c:v>1590</c:v>
                </c:pt>
                <c:pt idx="386">
                  <c:v>1589</c:v>
                </c:pt>
                <c:pt idx="387">
                  <c:v>1590</c:v>
                </c:pt>
                <c:pt idx="388">
                  <c:v>1588</c:v>
                </c:pt>
                <c:pt idx="389">
                  <c:v>1589</c:v>
                </c:pt>
                <c:pt idx="390">
                  <c:v>1590</c:v>
                </c:pt>
                <c:pt idx="391">
                  <c:v>1589</c:v>
                </c:pt>
                <c:pt idx="392">
                  <c:v>1588</c:v>
                </c:pt>
                <c:pt idx="393">
                  <c:v>1589</c:v>
                </c:pt>
                <c:pt idx="394">
                  <c:v>1588</c:v>
                </c:pt>
                <c:pt idx="395">
                  <c:v>1589</c:v>
                </c:pt>
                <c:pt idx="396">
                  <c:v>1589</c:v>
                </c:pt>
                <c:pt idx="397">
                  <c:v>1590</c:v>
                </c:pt>
                <c:pt idx="398">
                  <c:v>1590</c:v>
                </c:pt>
                <c:pt idx="399">
                  <c:v>1588</c:v>
                </c:pt>
                <c:pt idx="400">
                  <c:v>1589</c:v>
                </c:pt>
                <c:pt idx="401">
                  <c:v>1591</c:v>
                </c:pt>
                <c:pt idx="402">
                  <c:v>1590</c:v>
                </c:pt>
                <c:pt idx="403">
                  <c:v>1589</c:v>
                </c:pt>
                <c:pt idx="404">
                  <c:v>1591</c:v>
                </c:pt>
                <c:pt idx="405">
                  <c:v>1587</c:v>
                </c:pt>
                <c:pt idx="406">
                  <c:v>1590</c:v>
                </c:pt>
                <c:pt idx="407">
                  <c:v>1590</c:v>
                </c:pt>
                <c:pt idx="408">
                  <c:v>1589</c:v>
                </c:pt>
                <c:pt idx="409">
                  <c:v>1589</c:v>
                </c:pt>
                <c:pt idx="410">
                  <c:v>1590</c:v>
                </c:pt>
                <c:pt idx="411">
                  <c:v>1588</c:v>
                </c:pt>
                <c:pt idx="412">
                  <c:v>1589</c:v>
                </c:pt>
                <c:pt idx="413">
                  <c:v>1589</c:v>
                </c:pt>
                <c:pt idx="414">
                  <c:v>1588</c:v>
                </c:pt>
                <c:pt idx="415">
                  <c:v>1589</c:v>
                </c:pt>
                <c:pt idx="416">
                  <c:v>1588</c:v>
                </c:pt>
                <c:pt idx="417">
                  <c:v>1589</c:v>
                </c:pt>
                <c:pt idx="418">
                  <c:v>1589</c:v>
                </c:pt>
                <c:pt idx="419">
                  <c:v>1591</c:v>
                </c:pt>
                <c:pt idx="420">
                  <c:v>1589</c:v>
                </c:pt>
                <c:pt idx="421">
                  <c:v>1590</c:v>
                </c:pt>
                <c:pt idx="422">
                  <c:v>1589</c:v>
                </c:pt>
                <c:pt idx="423">
                  <c:v>1588</c:v>
                </c:pt>
                <c:pt idx="424">
                  <c:v>1588</c:v>
                </c:pt>
                <c:pt idx="425">
                  <c:v>1589</c:v>
                </c:pt>
                <c:pt idx="426">
                  <c:v>1588</c:v>
                </c:pt>
                <c:pt idx="427">
                  <c:v>1591</c:v>
                </c:pt>
                <c:pt idx="428">
                  <c:v>1588</c:v>
                </c:pt>
                <c:pt idx="429">
                  <c:v>1589</c:v>
                </c:pt>
                <c:pt idx="430">
                  <c:v>1589</c:v>
                </c:pt>
                <c:pt idx="431">
                  <c:v>1589</c:v>
                </c:pt>
                <c:pt idx="432">
                  <c:v>1588</c:v>
                </c:pt>
                <c:pt idx="433">
                  <c:v>1589</c:v>
                </c:pt>
                <c:pt idx="434">
                  <c:v>1588</c:v>
                </c:pt>
                <c:pt idx="435">
                  <c:v>1589</c:v>
                </c:pt>
                <c:pt idx="436">
                  <c:v>1588</c:v>
                </c:pt>
                <c:pt idx="437">
                  <c:v>1589</c:v>
                </c:pt>
                <c:pt idx="438">
                  <c:v>1588</c:v>
                </c:pt>
                <c:pt idx="439">
                  <c:v>1589</c:v>
                </c:pt>
                <c:pt idx="440">
                  <c:v>1591</c:v>
                </c:pt>
                <c:pt idx="441">
                  <c:v>1589</c:v>
                </c:pt>
                <c:pt idx="442">
                  <c:v>1588</c:v>
                </c:pt>
                <c:pt idx="443">
                  <c:v>1591</c:v>
                </c:pt>
                <c:pt idx="444">
                  <c:v>1587</c:v>
                </c:pt>
                <c:pt idx="445">
                  <c:v>1588</c:v>
                </c:pt>
                <c:pt idx="446">
                  <c:v>1589</c:v>
                </c:pt>
                <c:pt idx="447">
                  <c:v>1588</c:v>
                </c:pt>
                <c:pt idx="448">
                  <c:v>1588</c:v>
                </c:pt>
                <c:pt idx="449">
                  <c:v>1589</c:v>
                </c:pt>
                <c:pt idx="450">
                  <c:v>1588</c:v>
                </c:pt>
                <c:pt idx="451">
                  <c:v>1589</c:v>
                </c:pt>
                <c:pt idx="452">
                  <c:v>1588</c:v>
                </c:pt>
                <c:pt idx="453">
                  <c:v>1589</c:v>
                </c:pt>
                <c:pt idx="454">
                  <c:v>1587</c:v>
                </c:pt>
                <c:pt idx="455">
                  <c:v>1589</c:v>
                </c:pt>
                <c:pt idx="456">
                  <c:v>1589</c:v>
                </c:pt>
                <c:pt idx="457">
                  <c:v>1590</c:v>
                </c:pt>
                <c:pt idx="458">
                  <c:v>1590</c:v>
                </c:pt>
                <c:pt idx="459">
                  <c:v>1588</c:v>
                </c:pt>
                <c:pt idx="460">
                  <c:v>1588</c:v>
                </c:pt>
                <c:pt idx="461">
                  <c:v>1590</c:v>
                </c:pt>
                <c:pt idx="462">
                  <c:v>1590</c:v>
                </c:pt>
                <c:pt idx="463">
                  <c:v>1588</c:v>
                </c:pt>
                <c:pt idx="464">
                  <c:v>1589</c:v>
                </c:pt>
                <c:pt idx="465">
                  <c:v>1588</c:v>
                </c:pt>
                <c:pt idx="466">
                  <c:v>1587</c:v>
                </c:pt>
                <c:pt idx="467">
                  <c:v>1591</c:v>
                </c:pt>
                <c:pt idx="468">
                  <c:v>1588</c:v>
                </c:pt>
                <c:pt idx="469">
                  <c:v>1588</c:v>
                </c:pt>
                <c:pt idx="470">
                  <c:v>1589</c:v>
                </c:pt>
                <c:pt idx="471">
                  <c:v>1589</c:v>
                </c:pt>
                <c:pt idx="472">
                  <c:v>1589</c:v>
                </c:pt>
                <c:pt idx="473">
                  <c:v>1588</c:v>
                </c:pt>
                <c:pt idx="474">
                  <c:v>1589</c:v>
                </c:pt>
                <c:pt idx="475">
                  <c:v>1588</c:v>
                </c:pt>
                <c:pt idx="476">
                  <c:v>1591</c:v>
                </c:pt>
                <c:pt idx="477">
                  <c:v>1589</c:v>
                </c:pt>
                <c:pt idx="478">
                  <c:v>1589</c:v>
                </c:pt>
                <c:pt idx="479">
                  <c:v>1590</c:v>
                </c:pt>
                <c:pt idx="480">
                  <c:v>1588</c:v>
                </c:pt>
                <c:pt idx="481">
                  <c:v>1588</c:v>
                </c:pt>
                <c:pt idx="482">
                  <c:v>1589</c:v>
                </c:pt>
                <c:pt idx="483">
                  <c:v>1588</c:v>
                </c:pt>
                <c:pt idx="484">
                  <c:v>1588</c:v>
                </c:pt>
                <c:pt idx="485">
                  <c:v>1589</c:v>
                </c:pt>
                <c:pt idx="486">
                  <c:v>1590</c:v>
                </c:pt>
                <c:pt idx="487">
                  <c:v>1588</c:v>
                </c:pt>
                <c:pt idx="488">
                  <c:v>1589</c:v>
                </c:pt>
                <c:pt idx="489">
                  <c:v>1589</c:v>
                </c:pt>
                <c:pt idx="490">
                  <c:v>1589</c:v>
                </c:pt>
                <c:pt idx="491">
                  <c:v>1590</c:v>
                </c:pt>
                <c:pt idx="492">
                  <c:v>1589</c:v>
                </c:pt>
                <c:pt idx="493">
                  <c:v>1589</c:v>
                </c:pt>
                <c:pt idx="494">
                  <c:v>1587</c:v>
                </c:pt>
                <c:pt idx="495">
                  <c:v>1591</c:v>
                </c:pt>
                <c:pt idx="496">
                  <c:v>1591</c:v>
                </c:pt>
                <c:pt idx="497">
                  <c:v>1588</c:v>
                </c:pt>
                <c:pt idx="498">
                  <c:v>1591</c:v>
                </c:pt>
                <c:pt idx="499">
                  <c:v>1588</c:v>
                </c:pt>
              </c:numCache>
            </c:numRef>
          </c:yVal>
          <c:smooth val="1"/>
          <c:extLst>
            <c:ext xmlns:c16="http://schemas.microsoft.com/office/drawing/2014/chart" uri="{C3380CC4-5D6E-409C-BE32-E72D297353CC}">
              <c16:uniqueId val="{00000000-3808-43ED-8156-E8ECD3496158}"/>
            </c:ext>
          </c:extLst>
        </c:ser>
        <c:ser>
          <c:idx val="1"/>
          <c:order val="1"/>
          <c:tx>
            <c:strRef>
              <c:f>Sheet1!$C$1</c:f>
              <c:strCache>
                <c:ptCount val="1"/>
                <c:pt idx="0">
                  <c:v>excTimeCpp</c:v>
                </c:pt>
              </c:strCache>
            </c:strRef>
          </c:tx>
          <c:spPr>
            <a:ln w="9525" cap="rnd">
              <a:solidFill>
                <a:schemeClr val="tx1"/>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Sheet1!$C$2:$C$501</c:f>
              <c:numCache>
                <c:formatCode>General</c:formatCode>
                <c:ptCount val="500"/>
                <c:pt idx="0">
                  <c:v>1544</c:v>
                </c:pt>
                <c:pt idx="1">
                  <c:v>1534</c:v>
                </c:pt>
                <c:pt idx="2">
                  <c:v>1541</c:v>
                </c:pt>
                <c:pt idx="3">
                  <c:v>1534</c:v>
                </c:pt>
                <c:pt idx="4">
                  <c:v>1535</c:v>
                </c:pt>
                <c:pt idx="5">
                  <c:v>1536</c:v>
                </c:pt>
                <c:pt idx="6">
                  <c:v>1540</c:v>
                </c:pt>
                <c:pt idx="7">
                  <c:v>1542</c:v>
                </c:pt>
                <c:pt idx="8">
                  <c:v>1541</c:v>
                </c:pt>
                <c:pt idx="9">
                  <c:v>1541</c:v>
                </c:pt>
                <c:pt idx="10">
                  <c:v>1547</c:v>
                </c:pt>
                <c:pt idx="11">
                  <c:v>1538</c:v>
                </c:pt>
                <c:pt idx="12">
                  <c:v>1543</c:v>
                </c:pt>
                <c:pt idx="13">
                  <c:v>1542</c:v>
                </c:pt>
                <c:pt idx="14">
                  <c:v>1537</c:v>
                </c:pt>
                <c:pt idx="15">
                  <c:v>1534</c:v>
                </c:pt>
                <c:pt idx="16">
                  <c:v>1537</c:v>
                </c:pt>
                <c:pt idx="17">
                  <c:v>1536</c:v>
                </c:pt>
                <c:pt idx="18">
                  <c:v>1534</c:v>
                </c:pt>
                <c:pt idx="19">
                  <c:v>1536</c:v>
                </c:pt>
                <c:pt idx="20">
                  <c:v>1539</c:v>
                </c:pt>
                <c:pt idx="21">
                  <c:v>1539</c:v>
                </c:pt>
                <c:pt idx="22">
                  <c:v>1538</c:v>
                </c:pt>
                <c:pt idx="23">
                  <c:v>1532</c:v>
                </c:pt>
                <c:pt idx="24">
                  <c:v>1536</c:v>
                </c:pt>
                <c:pt idx="25">
                  <c:v>1545</c:v>
                </c:pt>
                <c:pt idx="26">
                  <c:v>1543</c:v>
                </c:pt>
                <c:pt idx="27">
                  <c:v>1539</c:v>
                </c:pt>
                <c:pt idx="28">
                  <c:v>1543</c:v>
                </c:pt>
                <c:pt idx="29">
                  <c:v>1543</c:v>
                </c:pt>
                <c:pt idx="30">
                  <c:v>1542</c:v>
                </c:pt>
                <c:pt idx="31">
                  <c:v>1542</c:v>
                </c:pt>
                <c:pt idx="32">
                  <c:v>1537</c:v>
                </c:pt>
                <c:pt idx="33">
                  <c:v>1533</c:v>
                </c:pt>
                <c:pt idx="34">
                  <c:v>1536</c:v>
                </c:pt>
                <c:pt idx="35">
                  <c:v>1538</c:v>
                </c:pt>
                <c:pt idx="36">
                  <c:v>1536</c:v>
                </c:pt>
                <c:pt idx="37">
                  <c:v>1537</c:v>
                </c:pt>
                <c:pt idx="38">
                  <c:v>1536</c:v>
                </c:pt>
                <c:pt idx="39">
                  <c:v>1538</c:v>
                </c:pt>
                <c:pt idx="40">
                  <c:v>1536</c:v>
                </c:pt>
                <c:pt idx="41">
                  <c:v>1538</c:v>
                </c:pt>
                <c:pt idx="42">
                  <c:v>1542</c:v>
                </c:pt>
                <c:pt idx="43">
                  <c:v>1542</c:v>
                </c:pt>
                <c:pt idx="44">
                  <c:v>1541</c:v>
                </c:pt>
                <c:pt idx="45">
                  <c:v>1543</c:v>
                </c:pt>
                <c:pt idx="46">
                  <c:v>1539</c:v>
                </c:pt>
                <c:pt idx="47">
                  <c:v>1544</c:v>
                </c:pt>
                <c:pt idx="48">
                  <c:v>1543</c:v>
                </c:pt>
                <c:pt idx="49">
                  <c:v>1536</c:v>
                </c:pt>
                <c:pt idx="50">
                  <c:v>1537</c:v>
                </c:pt>
                <c:pt idx="51">
                  <c:v>1536</c:v>
                </c:pt>
                <c:pt idx="52">
                  <c:v>1536</c:v>
                </c:pt>
                <c:pt idx="53">
                  <c:v>1534</c:v>
                </c:pt>
                <c:pt idx="54">
                  <c:v>1536</c:v>
                </c:pt>
                <c:pt idx="55">
                  <c:v>1537</c:v>
                </c:pt>
                <c:pt idx="56">
                  <c:v>1534</c:v>
                </c:pt>
                <c:pt idx="57">
                  <c:v>1536</c:v>
                </c:pt>
                <c:pt idx="58">
                  <c:v>1538</c:v>
                </c:pt>
                <c:pt idx="59">
                  <c:v>1546</c:v>
                </c:pt>
                <c:pt idx="60">
                  <c:v>1538</c:v>
                </c:pt>
                <c:pt idx="61">
                  <c:v>1544</c:v>
                </c:pt>
                <c:pt idx="62">
                  <c:v>1541</c:v>
                </c:pt>
                <c:pt idx="63">
                  <c:v>1546</c:v>
                </c:pt>
                <c:pt idx="64">
                  <c:v>1541</c:v>
                </c:pt>
                <c:pt idx="65">
                  <c:v>1547</c:v>
                </c:pt>
                <c:pt idx="66">
                  <c:v>1535</c:v>
                </c:pt>
                <c:pt idx="67">
                  <c:v>1536</c:v>
                </c:pt>
                <c:pt idx="68">
                  <c:v>1537</c:v>
                </c:pt>
                <c:pt idx="69">
                  <c:v>1537</c:v>
                </c:pt>
                <c:pt idx="70">
                  <c:v>1534</c:v>
                </c:pt>
                <c:pt idx="71">
                  <c:v>1537</c:v>
                </c:pt>
                <c:pt idx="72">
                  <c:v>1537</c:v>
                </c:pt>
                <c:pt idx="73">
                  <c:v>1537</c:v>
                </c:pt>
                <c:pt idx="74">
                  <c:v>1537</c:v>
                </c:pt>
                <c:pt idx="75">
                  <c:v>1535</c:v>
                </c:pt>
                <c:pt idx="76">
                  <c:v>1542</c:v>
                </c:pt>
                <c:pt idx="77">
                  <c:v>1541</c:v>
                </c:pt>
                <c:pt idx="78">
                  <c:v>1539</c:v>
                </c:pt>
                <c:pt idx="79">
                  <c:v>1542</c:v>
                </c:pt>
                <c:pt idx="80">
                  <c:v>1541</c:v>
                </c:pt>
                <c:pt idx="81">
                  <c:v>1542</c:v>
                </c:pt>
                <c:pt idx="82">
                  <c:v>1543</c:v>
                </c:pt>
                <c:pt idx="83">
                  <c:v>1536</c:v>
                </c:pt>
                <c:pt idx="84">
                  <c:v>1540</c:v>
                </c:pt>
                <c:pt idx="85">
                  <c:v>1538</c:v>
                </c:pt>
                <c:pt idx="86">
                  <c:v>1536</c:v>
                </c:pt>
                <c:pt idx="87">
                  <c:v>1537</c:v>
                </c:pt>
                <c:pt idx="88">
                  <c:v>1536</c:v>
                </c:pt>
                <c:pt idx="89">
                  <c:v>1541</c:v>
                </c:pt>
                <c:pt idx="90">
                  <c:v>1535</c:v>
                </c:pt>
                <c:pt idx="91">
                  <c:v>1542</c:v>
                </c:pt>
                <c:pt idx="92">
                  <c:v>1534</c:v>
                </c:pt>
                <c:pt idx="93">
                  <c:v>1548</c:v>
                </c:pt>
                <c:pt idx="94">
                  <c:v>1545</c:v>
                </c:pt>
                <c:pt idx="95">
                  <c:v>1545</c:v>
                </c:pt>
                <c:pt idx="96">
                  <c:v>1542</c:v>
                </c:pt>
                <c:pt idx="97">
                  <c:v>1541</c:v>
                </c:pt>
                <c:pt idx="98">
                  <c:v>1543</c:v>
                </c:pt>
                <c:pt idx="99">
                  <c:v>1542</c:v>
                </c:pt>
                <c:pt idx="100">
                  <c:v>1534</c:v>
                </c:pt>
                <c:pt idx="101">
                  <c:v>1538</c:v>
                </c:pt>
                <c:pt idx="102">
                  <c:v>1537</c:v>
                </c:pt>
                <c:pt idx="103">
                  <c:v>1538</c:v>
                </c:pt>
                <c:pt idx="104">
                  <c:v>1539</c:v>
                </c:pt>
                <c:pt idx="105">
                  <c:v>1541</c:v>
                </c:pt>
                <c:pt idx="106">
                  <c:v>1536</c:v>
                </c:pt>
                <c:pt idx="107">
                  <c:v>1537</c:v>
                </c:pt>
                <c:pt idx="108">
                  <c:v>1535</c:v>
                </c:pt>
                <c:pt idx="109">
                  <c:v>1538</c:v>
                </c:pt>
                <c:pt idx="110">
                  <c:v>1545</c:v>
                </c:pt>
                <c:pt idx="111">
                  <c:v>1542</c:v>
                </c:pt>
                <c:pt idx="112">
                  <c:v>1539</c:v>
                </c:pt>
                <c:pt idx="113">
                  <c:v>1544</c:v>
                </c:pt>
                <c:pt idx="114">
                  <c:v>1542</c:v>
                </c:pt>
                <c:pt idx="115">
                  <c:v>1541</c:v>
                </c:pt>
                <c:pt idx="116">
                  <c:v>1544</c:v>
                </c:pt>
                <c:pt idx="117">
                  <c:v>1536</c:v>
                </c:pt>
                <c:pt idx="118">
                  <c:v>1537</c:v>
                </c:pt>
                <c:pt idx="119">
                  <c:v>1541</c:v>
                </c:pt>
                <c:pt idx="120">
                  <c:v>1535</c:v>
                </c:pt>
                <c:pt idx="121">
                  <c:v>1539</c:v>
                </c:pt>
                <c:pt idx="122">
                  <c:v>1535</c:v>
                </c:pt>
                <c:pt idx="123">
                  <c:v>1541</c:v>
                </c:pt>
                <c:pt idx="124">
                  <c:v>1537</c:v>
                </c:pt>
                <c:pt idx="125">
                  <c:v>1537</c:v>
                </c:pt>
                <c:pt idx="126">
                  <c:v>1538</c:v>
                </c:pt>
                <c:pt idx="127">
                  <c:v>1543</c:v>
                </c:pt>
                <c:pt idx="128">
                  <c:v>1542</c:v>
                </c:pt>
                <c:pt idx="129">
                  <c:v>1543</c:v>
                </c:pt>
                <c:pt idx="130">
                  <c:v>1541</c:v>
                </c:pt>
                <c:pt idx="131">
                  <c:v>1540</c:v>
                </c:pt>
                <c:pt idx="132">
                  <c:v>1540</c:v>
                </c:pt>
                <c:pt idx="133">
                  <c:v>1547</c:v>
                </c:pt>
                <c:pt idx="134">
                  <c:v>1541</c:v>
                </c:pt>
                <c:pt idx="135">
                  <c:v>1537</c:v>
                </c:pt>
                <c:pt idx="136">
                  <c:v>1537</c:v>
                </c:pt>
                <c:pt idx="137">
                  <c:v>1534</c:v>
                </c:pt>
                <c:pt idx="138">
                  <c:v>1540</c:v>
                </c:pt>
                <c:pt idx="139">
                  <c:v>1536</c:v>
                </c:pt>
                <c:pt idx="140">
                  <c:v>1535</c:v>
                </c:pt>
                <c:pt idx="141">
                  <c:v>1538</c:v>
                </c:pt>
                <c:pt idx="142">
                  <c:v>1537</c:v>
                </c:pt>
                <c:pt idx="143">
                  <c:v>1541</c:v>
                </c:pt>
                <c:pt idx="144">
                  <c:v>1544</c:v>
                </c:pt>
                <c:pt idx="145">
                  <c:v>1541</c:v>
                </c:pt>
                <c:pt idx="146">
                  <c:v>1543</c:v>
                </c:pt>
                <c:pt idx="147">
                  <c:v>1546</c:v>
                </c:pt>
                <c:pt idx="148">
                  <c:v>1544</c:v>
                </c:pt>
                <c:pt idx="149">
                  <c:v>1544</c:v>
                </c:pt>
                <c:pt idx="150">
                  <c:v>1543</c:v>
                </c:pt>
                <c:pt idx="151">
                  <c:v>1539</c:v>
                </c:pt>
                <c:pt idx="152">
                  <c:v>1535</c:v>
                </c:pt>
                <c:pt idx="153">
                  <c:v>1537</c:v>
                </c:pt>
                <c:pt idx="154">
                  <c:v>1537</c:v>
                </c:pt>
                <c:pt idx="155">
                  <c:v>1536</c:v>
                </c:pt>
                <c:pt idx="156">
                  <c:v>1537</c:v>
                </c:pt>
                <c:pt idx="157">
                  <c:v>1539</c:v>
                </c:pt>
                <c:pt idx="158">
                  <c:v>1539</c:v>
                </c:pt>
                <c:pt idx="159">
                  <c:v>1540</c:v>
                </c:pt>
                <c:pt idx="160">
                  <c:v>1539</c:v>
                </c:pt>
                <c:pt idx="161">
                  <c:v>1537</c:v>
                </c:pt>
                <c:pt idx="162">
                  <c:v>1543</c:v>
                </c:pt>
                <c:pt idx="163">
                  <c:v>1542</c:v>
                </c:pt>
                <c:pt idx="164">
                  <c:v>1544</c:v>
                </c:pt>
                <c:pt idx="165">
                  <c:v>1541</c:v>
                </c:pt>
                <c:pt idx="166">
                  <c:v>1544</c:v>
                </c:pt>
                <c:pt idx="167">
                  <c:v>1544</c:v>
                </c:pt>
                <c:pt idx="168">
                  <c:v>1541</c:v>
                </c:pt>
                <c:pt idx="169">
                  <c:v>1538</c:v>
                </c:pt>
                <c:pt idx="170">
                  <c:v>1535</c:v>
                </c:pt>
                <c:pt idx="171">
                  <c:v>1535</c:v>
                </c:pt>
                <c:pt idx="172">
                  <c:v>1538</c:v>
                </c:pt>
                <c:pt idx="173">
                  <c:v>1538</c:v>
                </c:pt>
                <c:pt idx="174">
                  <c:v>1542</c:v>
                </c:pt>
                <c:pt idx="175">
                  <c:v>1539</c:v>
                </c:pt>
                <c:pt idx="176">
                  <c:v>1535</c:v>
                </c:pt>
                <c:pt idx="177">
                  <c:v>1537</c:v>
                </c:pt>
                <c:pt idx="178">
                  <c:v>1540</c:v>
                </c:pt>
                <c:pt idx="179">
                  <c:v>1545</c:v>
                </c:pt>
                <c:pt idx="180">
                  <c:v>1540</c:v>
                </c:pt>
                <c:pt idx="181">
                  <c:v>1544</c:v>
                </c:pt>
                <c:pt idx="182">
                  <c:v>1544</c:v>
                </c:pt>
                <c:pt idx="183">
                  <c:v>1545</c:v>
                </c:pt>
                <c:pt idx="184">
                  <c:v>1542</c:v>
                </c:pt>
                <c:pt idx="185">
                  <c:v>1546</c:v>
                </c:pt>
                <c:pt idx="186">
                  <c:v>1538</c:v>
                </c:pt>
                <c:pt idx="187">
                  <c:v>1538</c:v>
                </c:pt>
                <c:pt idx="188">
                  <c:v>1537</c:v>
                </c:pt>
                <c:pt idx="189">
                  <c:v>1538</c:v>
                </c:pt>
                <c:pt idx="190">
                  <c:v>1535</c:v>
                </c:pt>
                <c:pt idx="191">
                  <c:v>1537</c:v>
                </c:pt>
                <c:pt idx="192">
                  <c:v>1536</c:v>
                </c:pt>
                <c:pt idx="193">
                  <c:v>1540</c:v>
                </c:pt>
                <c:pt idx="194">
                  <c:v>1541</c:v>
                </c:pt>
                <c:pt idx="195">
                  <c:v>1537</c:v>
                </c:pt>
                <c:pt idx="196">
                  <c:v>1545</c:v>
                </c:pt>
                <c:pt idx="197">
                  <c:v>1543</c:v>
                </c:pt>
                <c:pt idx="198">
                  <c:v>1545</c:v>
                </c:pt>
                <c:pt idx="199">
                  <c:v>1545</c:v>
                </c:pt>
                <c:pt idx="200">
                  <c:v>1540</c:v>
                </c:pt>
                <c:pt idx="201">
                  <c:v>1542</c:v>
                </c:pt>
                <c:pt idx="202">
                  <c:v>1546</c:v>
                </c:pt>
                <c:pt idx="203">
                  <c:v>1537</c:v>
                </c:pt>
                <c:pt idx="204">
                  <c:v>1537</c:v>
                </c:pt>
                <c:pt idx="205">
                  <c:v>1538</c:v>
                </c:pt>
                <c:pt idx="206">
                  <c:v>1537</c:v>
                </c:pt>
                <c:pt idx="207">
                  <c:v>1537</c:v>
                </c:pt>
                <c:pt idx="208">
                  <c:v>1536</c:v>
                </c:pt>
                <c:pt idx="209">
                  <c:v>1538</c:v>
                </c:pt>
                <c:pt idx="210">
                  <c:v>1535</c:v>
                </c:pt>
                <c:pt idx="211">
                  <c:v>1536</c:v>
                </c:pt>
                <c:pt idx="212">
                  <c:v>1538</c:v>
                </c:pt>
                <c:pt idx="213">
                  <c:v>1548</c:v>
                </c:pt>
                <c:pt idx="214">
                  <c:v>1546</c:v>
                </c:pt>
                <c:pt idx="215">
                  <c:v>1543</c:v>
                </c:pt>
                <c:pt idx="216">
                  <c:v>1542</c:v>
                </c:pt>
                <c:pt idx="217">
                  <c:v>1541</c:v>
                </c:pt>
                <c:pt idx="218">
                  <c:v>1543</c:v>
                </c:pt>
                <c:pt idx="219">
                  <c:v>1543</c:v>
                </c:pt>
                <c:pt idx="220">
                  <c:v>1533</c:v>
                </c:pt>
                <c:pt idx="221">
                  <c:v>1540</c:v>
                </c:pt>
                <c:pt idx="222">
                  <c:v>1537</c:v>
                </c:pt>
                <c:pt idx="223">
                  <c:v>1541</c:v>
                </c:pt>
                <c:pt idx="224">
                  <c:v>1539</c:v>
                </c:pt>
                <c:pt idx="225">
                  <c:v>1540</c:v>
                </c:pt>
                <c:pt idx="226">
                  <c:v>1539</c:v>
                </c:pt>
                <c:pt idx="227">
                  <c:v>1537</c:v>
                </c:pt>
                <c:pt idx="228">
                  <c:v>1535</c:v>
                </c:pt>
                <c:pt idx="229">
                  <c:v>1538</c:v>
                </c:pt>
                <c:pt idx="230">
                  <c:v>1540</c:v>
                </c:pt>
                <c:pt idx="231">
                  <c:v>1547</c:v>
                </c:pt>
                <c:pt idx="232">
                  <c:v>1539</c:v>
                </c:pt>
                <c:pt idx="233">
                  <c:v>1550</c:v>
                </c:pt>
                <c:pt idx="234">
                  <c:v>1545</c:v>
                </c:pt>
                <c:pt idx="235">
                  <c:v>1545</c:v>
                </c:pt>
                <c:pt idx="236">
                  <c:v>1542</c:v>
                </c:pt>
                <c:pt idx="237">
                  <c:v>1535</c:v>
                </c:pt>
                <c:pt idx="238">
                  <c:v>1538</c:v>
                </c:pt>
                <c:pt idx="239">
                  <c:v>1536</c:v>
                </c:pt>
                <c:pt idx="240">
                  <c:v>1537</c:v>
                </c:pt>
                <c:pt idx="241">
                  <c:v>1535</c:v>
                </c:pt>
                <c:pt idx="242">
                  <c:v>1538</c:v>
                </c:pt>
                <c:pt idx="243">
                  <c:v>1537</c:v>
                </c:pt>
                <c:pt idx="244">
                  <c:v>1541</c:v>
                </c:pt>
                <c:pt idx="245">
                  <c:v>1536</c:v>
                </c:pt>
                <c:pt idx="246">
                  <c:v>1542</c:v>
                </c:pt>
                <c:pt idx="247">
                  <c:v>1542</c:v>
                </c:pt>
                <c:pt idx="248">
                  <c:v>1543</c:v>
                </c:pt>
                <c:pt idx="249">
                  <c:v>1539</c:v>
                </c:pt>
                <c:pt idx="250">
                  <c:v>1546</c:v>
                </c:pt>
                <c:pt idx="251">
                  <c:v>1545</c:v>
                </c:pt>
                <c:pt idx="252">
                  <c:v>1542</c:v>
                </c:pt>
                <c:pt idx="253">
                  <c:v>1542</c:v>
                </c:pt>
                <c:pt idx="254">
                  <c:v>1537</c:v>
                </c:pt>
                <c:pt idx="255">
                  <c:v>1537</c:v>
                </c:pt>
                <c:pt idx="256">
                  <c:v>1537</c:v>
                </c:pt>
                <c:pt idx="257">
                  <c:v>1540</c:v>
                </c:pt>
                <c:pt idx="258">
                  <c:v>1536</c:v>
                </c:pt>
                <c:pt idx="259">
                  <c:v>1539</c:v>
                </c:pt>
                <c:pt idx="260">
                  <c:v>1535</c:v>
                </c:pt>
                <c:pt idx="261">
                  <c:v>1541</c:v>
                </c:pt>
                <c:pt idx="262">
                  <c:v>1536</c:v>
                </c:pt>
                <c:pt idx="263">
                  <c:v>1535</c:v>
                </c:pt>
                <c:pt idx="264">
                  <c:v>1543</c:v>
                </c:pt>
                <c:pt idx="265">
                  <c:v>1540</c:v>
                </c:pt>
                <c:pt idx="266">
                  <c:v>1545</c:v>
                </c:pt>
                <c:pt idx="267">
                  <c:v>1540</c:v>
                </c:pt>
                <c:pt idx="268">
                  <c:v>1548</c:v>
                </c:pt>
                <c:pt idx="269">
                  <c:v>1541</c:v>
                </c:pt>
                <c:pt idx="270">
                  <c:v>1546</c:v>
                </c:pt>
                <c:pt idx="271">
                  <c:v>1534</c:v>
                </c:pt>
                <c:pt idx="272">
                  <c:v>1540</c:v>
                </c:pt>
                <c:pt idx="273">
                  <c:v>1536</c:v>
                </c:pt>
                <c:pt idx="274">
                  <c:v>1540</c:v>
                </c:pt>
                <c:pt idx="275">
                  <c:v>1533</c:v>
                </c:pt>
                <c:pt idx="276">
                  <c:v>1537</c:v>
                </c:pt>
                <c:pt idx="277">
                  <c:v>1535</c:v>
                </c:pt>
                <c:pt idx="278">
                  <c:v>1540</c:v>
                </c:pt>
                <c:pt idx="279">
                  <c:v>1536</c:v>
                </c:pt>
                <c:pt idx="280">
                  <c:v>1536</c:v>
                </c:pt>
                <c:pt idx="281">
                  <c:v>1543</c:v>
                </c:pt>
                <c:pt idx="282">
                  <c:v>1539</c:v>
                </c:pt>
                <c:pt idx="283">
                  <c:v>1543</c:v>
                </c:pt>
                <c:pt idx="284">
                  <c:v>1541</c:v>
                </c:pt>
                <c:pt idx="285">
                  <c:v>1543</c:v>
                </c:pt>
                <c:pt idx="286">
                  <c:v>1543</c:v>
                </c:pt>
                <c:pt idx="287">
                  <c:v>1542</c:v>
                </c:pt>
                <c:pt idx="288">
                  <c:v>1538</c:v>
                </c:pt>
                <c:pt idx="289">
                  <c:v>1539</c:v>
                </c:pt>
                <c:pt idx="290">
                  <c:v>1540</c:v>
                </c:pt>
                <c:pt idx="291">
                  <c:v>1537</c:v>
                </c:pt>
                <c:pt idx="292">
                  <c:v>1536</c:v>
                </c:pt>
                <c:pt idx="293">
                  <c:v>1535</c:v>
                </c:pt>
                <c:pt idx="294">
                  <c:v>1538</c:v>
                </c:pt>
                <c:pt idx="295">
                  <c:v>1533</c:v>
                </c:pt>
                <c:pt idx="296">
                  <c:v>1541</c:v>
                </c:pt>
                <c:pt idx="297">
                  <c:v>1533</c:v>
                </c:pt>
                <c:pt idx="298">
                  <c:v>1549</c:v>
                </c:pt>
                <c:pt idx="299">
                  <c:v>1538</c:v>
                </c:pt>
                <c:pt idx="300">
                  <c:v>1543</c:v>
                </c:pt>
                <c:pt idx="301">
                  <c:v>1544</c:v>
                </c:pt>
                <c:pt idx="302">
                  <c:v>1544</c:v>
                </c:pt>
                <c:pt idx="303">
                  <c:v>1539</c:v>
                </c:pt>
                <c:pt idx="304">
                  <c:v>1542</c:v>
                </c:pt>
                <c:pt idx="305">
                  <c:v>1537</c:v>
                </c:pt>
                <c:pt idx="306">
                  <c:v>1538</c:v>
                </c:pt>
                <c:pt idx="307">
                  <c:v>1538</c:v>
                </c:pt>
                <c:pt idx="308">
                  <c:v>1535</c:v>
                </c:pt>
                <c:pt idx="309">
                  <c:v>1539</c:v>
                </c:pt>
                <c:pt idx="310">
                  <c:v>1538</c:v>
                </c:pt>
                <c:pt idx="311">
                  <c:v>1540</c:v>
                </c:pt>
                <c:pt idx="312">
                  <c:v>1536</c:v>
                </c:pt>
                <c:pt idx="313">
                  <c:v>1538</c:v>
                </c:pt>
                <c:pt idx="314">
                  <c:v>1541</c:v>
                </c:pt>
                <c:pt idx="315">
                  <c:v>1545</c:v>
                </c:pt>
                <c:pt idx="316">
                  <c:v>1544</c:v>
                </c:pt>
                <c:pt idx="317">
                  <c:v>1538</c:v>
                </c:pt>
                <c:pt idx="318">
                  <c:v>1544</c:v>
                </c:pt>
                <c:pt idx="319">
                  <c:v>1539</c:v>
                </c:pt>
                <c:pt idx="320">
                  <c:v>1541</c:v>
                </c:pt>
                <c:pt idx="321">
                  <c:v>1544</c:v>
                </c:pt>
                <c:pt idx="322">
                  <c:v>1540</c:v>
                </c:pt>
                <c:pt idx="323">
                  <c:v>1536</c:v>
                </c:pt>
                <c:pt idx="324">
                  <c:v>1543</c:v>
                </c:pt>
                <c:pt idx="325">
                  <c:v>1538</c:v>
                </c:pt>
                <c:pt idx="326">
                  <c:v>1539</c:v>
                </c:pt>
                <c:pt idx="327">
                  <c:v>1534</c:v>
                </c:pt>
                <c:pt idx="328">
                  <c:v>1539</c:v>
                </c:pt>
                <c:pt idx="329">
                  <c:v>1538</c:v>
                </c:pt>
                <c:pt idx="330">
                  <c:v>1540</c:v>
                </c:pt>
                <c:pt idx="331">
                  <c:v>1539</c:v>
                </c:pt>
                <c:pt idx="332">
                  <c:v>1543</c:v>
                </c:pt>
                <c:pt idx="333">
                  <c:v>1543</c:v>
                </c:pt>
                <c:pt idx="334">
                  <c:v>1543</c:v>
                </c:pt>
                <c:pt idx="335">
                  <c:v>1542</c:v>
                </c:pt>
                <c:pt idx="336">
                  <c:v>1541</c:v>
                </c:pt>
                <c:pt idx="337">
                  <c:v>1542</c:v>
                </c:pt>
                <c:pt idx="338">
                  <c:v>1545</c:v>
                </c:pt>
                <c:pt idx="339">
                  <c:v>1536</c:v>
                </c:pt>
                <c:pt idx="340">
                  <c:v>1538</c:v>
                </c:pt>
                <c:pt idx="341">
                  <c:v>1540</c:v>
                </c:pt>
                <c:pt idx="342">
                  <c:v>1536</c:v>
                </c:pt>
                <c:pt idx="343">
                  <c:v>1534</c:v>
                </c:pt>
                <c:pt idx="344">
                  <c:v>1540</c:v>
                </c:pt>
                <c:pt idx="345">
                  <c:v>1536</c:v>
                </c:pt>
                <c:pt idx="346">
                  <c:v>1542</c:v>
                </c:pt>
                <c:pt idx="347">
                  <c:v>1535</c:v>
                </c:pt>
                <c:pt idx="348">
                  <c:v>1540</c:v>
                </c:pt>
                <c:pt idx="349">
                  <c:v>1542</c:v>
                </c:pt>
                <c:pt idx="350">
                  <c:v>1542</c:v>
                </c:pt>
                <c:pt idx="351">
                  <c:v>1541</c:v>
                </c:pt>
                <c:pt idx="352">
                  <c:v>1541</c:v>
                </c:pt>
                <c:pt idx="353">
                  <c:v>1543</c:v>
                </c:pt>
                <c:pt idx="354">
                  <c:v>1543</c:v>
                </c:pt>
                <c:pt idx="355">
                  <c:v>1541</c:v>
                </c:pt>
                <c:pt idx="356">
                  <c:v>1536</c:v>
                </c:pt>
                <c:pt idx="357">
                  <c:v>1537</c:v>
                </c:pt>
                <c:pt idx="358">
                  <c:v>1536</c:v>
                </c:pt>
                <c:pt idx="359">
                  <c:v>1539</c:v>
                </c:pt>
                <c:pt idx="360">
                  <c:v>1535</c:v>
                </c:pt>
                <c:pt idx="361">
                  <c:v>1539</c:v>
                </c:pt>
                <c:pt idx="362">
                  <c:v>1534</c:v>
                </c:pt>
                <c:pt idx="363">
                  <c:v>1539</c:v>
                </c:pt>
                <c:pt idx="364">
                  <c:v>1536</c:v>
                </c:pt>
                <c:pt idx="365">
                  <c:v>1535</c:v>
                </c:pt>
                <c:pt idx="366">
                  <c:v>1545</c:v>
                </c:pt>
                <c:pt idx="367">
                  <c:v>1540</c:v>
                </c:pt>
                <c:pt idx="368">
                  <c:v>1543</c:v>
                </c:pt>
                <c:pt idx="369">
                  <c:v>1542</c:v>
                </c:pt>
                <c:pt idx="370">
                  <c:v>1546</c:v>
                </c:pt>
                <c:pt idx="371">
                  <c:v>1539</c:v>
                </c:pt>
                <c:pt idx="372">
                  <c:v>1542</c:v>
                </c:pt>
                <c:pt idx="373">
                  <c:v>1533</c:v>
                </c:pt>
                <c:pt idx="374">
                  <c:v>1540</c:v>
                </c:pt>
                <c:pt idx="375">
                  <c:v>1535</c:v>
                </c:pt>
                <c:pt idx="376">
                  <c:v>1538</c:v>
                </c:pt>
                <c:pt idx="377">
                  <c:v>1533</c:v>
                </c:pt>
                <c:pt idx="378">
                  <c:v>1539</c:v>
                </c:pt>
                <c:pt idx="379">
                  <c:v>1535</c:v>
                </c:pt>
                <c:pt idx="380">
                  <c:v>1538</c:v>
                </c:pt>
                <c:pt idx="381">
                  <c:v>1537</c:v>
                </c:pt>
                <c:pt idx="382">
                  <c:v>1536</c:v>
                </c:pt>
                <c:pt idx="383">
                  <c:v>1545</c:v>
                </c:pt>
                <c:pt idx="384">
                  <c:v>1541</c:v>
                </c:pt>
                <c:pt idx="385">
                  <c:v>1545</c:v>
                </c:pt>
                <c:pt idx="386">
                  <c:v>1543</c:v>
                </c:pt>
                <c:pt idx="387">
                  <c:v>1542</c:v>
                </c:pt>
                <c:pt idx="388">
                  <c:v>1540</c:v>
                </c:pt>
                <c:pt idx="389">
                  <c:v>1545</c:v>
                </c:pt>
                <c:pt idx="390">
                  <c:v>1537</c:v>
                </c:pt>
                <c:pt idx="391">
                  <c:v>1539</c:v>
                </c:pt>
                <c:pt idx="392">
                  <c:v>1538</c:v>
                </c:pt>
                <c:pt idx="393">
                  <c:v>1536</c:v>
                </c:pt>
                <c:pt idx="394">
                  <c:v>1539</c:v>
                </c:pt>
                <c:pt idx="395">
                  <c:v>1536</c:v>
                </c:pt>
                <c:pt idx="396">
                  <c:v>1539</c:v>
                </c:pt>
                <c:pt idx="397">
                  <c:v>1536</c:v>
                </c:pt>
                <c:pt idx="398">
                  <c:v>1541</c:v>
                </c:pt>
                <c:pt idx="399">
                  <c:v>1532</c:v>
                </c:pt>
                <c:pt idx="400">
                  <c:v>1544</c:v>
                </c:pt>
                <c:pt idx="401">
                  <c:v>1538</c:v>
                </c:pt>
                <c:pt idx="402">
                  <c:v>1543</c:v>
                </c:pt>
                <c:pt idx="403">
                  <c:v>1543</c:v>
                </c:pt>
                <c:pt idx="404">
                  <c:v>1544</c:v>
                </c:pt>
                <c:pt idx="405">
                  <c:v>1539</c:v>
                </c:pt>
                <c:pt idx="406">
                  <c:v>1544</c:v>
                </c:pt>
                <c:pt idx="407">
                  <c:v>1535</c:v>
                </c:pt>
                <c:pt idx="408">
                  <c:v>1536</c:v>
                </c:pt>
                <c:pt idx="409">
                  <c:v>1543</c:v>
                </c:pt>
                <c:pt idx="410">
                  <c:v>1536</c:v>
                </c:pt>
                <c:pt idx="411">
                  <c:v>1535</c:v>
                </c:pt>
                <c:pt idx="412">
                  <c:v>1532</c:v>
                </c:pt>
                <c:pt idx="413">
                  <c:v>1541</c:v>
                </c:pt>
                <c:pt idx="414">
                  <c:v>1539</c:v>
                </c:pt>
                <c:pt idx="415">
                  <c:v>1538</c:v>
                </c:pt>
                <c:pt idx="416">
                  <c:v>1537</c:v>
                </c:pt>
                <c:pt idx="417">
                  <c:v>1536</c:v>
                </c:pt>
                <c:pt idx="418">
                  <c:v>1543</c:v>
                </c:pt>
                <c:pt idx="419">
                  <c:v>1541</c:v>
                </c:pt>
                <c:pt idx="420">
                  <c:v>1543</c:v>
                </c:pt>
                <c:pt idx="421">
                  <c:v>1540</c:v>
                </c:pt>
                <c:pt idx="422">
                  <c:v>1544</c:v>
                </c:pt>
                <c:pt idx="423">
                  <c:v>1542</c:v>
                </c:pt>
                <c:pt idx="424">
                  <c:v>1543</c:v>
                </c:pt>
                <c:pt idx="425">
                  <c:v>1534</c:v>
                </c:pt>
                <c:pt idx="426">
                  <c:v>1541</c:v>
                </c:pt>
                <c:pt idx="427">
                  <c:v>1532</c:v>
                </c:pt>
                <c:pt idx="428">
                  <c:v>1537</c:v>
                </c:pt>
                <c:pt idx="429">
                  <c:v>1538</c:v>
                </c:pt>
                <c:pt idx="430">
                  <c:v>1537</c:v>
                </c:pt>
                <c:pt idx="431">
                  <c:v>1538</c:v>
                </c:pt>
                <c:pt idx="432">
                  <c:v>1537</c:v>
                </c:pt>
                <c:pt idx="433">
                  <c:v>1534</c:v>
                </c:pt>
                <c:pt idx="434">
                  <c:v>1537</c:v>
                </c:pt>
                <c:pt idx="435">
                  <c:v>1543</c:v>
                </c:pt>
                <c:pt idx="436">
                  <c:v>1541</c:v>
                </c:pt>
                <c:pt idx="437">
                  <c:v>1544</c:v>
                </c:pt>
                <c:pt idx="438">
                  <c:v>1544</c:v>
                </c:pt>
                <c:pt idx="439">
                  <c:v>1544</c:v>
                </c:pt>
                <c:pt idx="440">
                  <c:v>1541</c:v>
                </c:pt>
                <c:pt idx="441">
                  <c:v>1542</c:v>
                </c:pt>
                <c:pt idx="442">
                  <c:v>1536</c:v>
                </c:pt>
                <c:pt idx="443">
                  <c:v>1536</c:v>
                </c:pt>
                <c:pt idx="444">
                  <c:v>1536</c:v>
                </c:pt>
                <c:pt idx="445">
                  <c:v>1536</c:v>
                </c:pt>
                <c:pt idx="446">
                  <c:v>1536</c:v>
                </c:pt>
                <c:pt idx="447">
                  <c:v>1533</c:v>
                </c:pt>
                <c:pt idx="448">
                  <c:v>1539</c:v>
                </c:pt>
                <c:pt idx="449">
                  <c:v>1534</c:v>
                </c:pt>
                <c:pt idx="450">
                  <c:v>1538</c:v>
                </c:pt>
                <c:pt idx="451">
                  <c:v>1536</c:v>
                </c:pt>
                <c:pt idx="452">
                  <c:v>1543</c:v>
                </c:pt>
                <c:pt idx="453">
                  <c:v>1539</c:v>
                </c:pt>
                <c:pt idx="454">
                  <c:v>1541</c:v>
                </c:pt>
                <c:pt idx="455">
                  <c:v>1540</c:v>
                </c:pt>
                <c:pt idx="456">
                  <c:v>1541</c:v>
                </c:pt>
                <c:pt idx="457">
                  <c:v>1543</c:v>
                </c:pt>
                <c:pt idx="458">
                  <c:v>1543</c:v>
                </c:pt>
                <c:pt idx="459">
                  <c:v>1537</c:v>
                </c:pt>
                <c:pt idx="460">
                  <c:v>1535</c:v>
                </c:pt>
                <c:pt idx="461">
                  <c:v>1538</c:v>
                </c:pt>
                <c:pt idx="462">
                  <c:v>1534</c:v>
                </c:pt>
                <c:pt idx="463">
                  <c:v>1536</c:v>
                </c:pt>
                <c:pt idx="464">
                  <c:v>1534</c:v>
                </c:pt>
                <c:pt idx="465">
                  <c:v>1541</c:v>
                </c:pt>
                <c:pt idx="466">
                  <c:v>1537</c:v>
                </c:pt>
                <c:pt idx="467">
                  <c:v>1536</c:v>
                </c:pt>
                <c:pt idx="468">
                  <c:v>1534</c:v>
                </c:pt>
                <c:pt idx="469">
                  <c:v>1544</c:v>
                </c:pt>
                <c:pt idx="470">
                  <c:v>1543</c:v>
                </c:pt>
                <c:pt idx="471">
                  <c:v>1540</c:v>
                </c:pt>
                <c:pt idx="472">
                  <c:v>1543</c:v>
                </c:pt>
                <c:pt idx="473">
                  <c:v>1540</c:v>
                </c:pt>
                <c:pt idx="474">
                  <c:v>1540</c:v>
                </c:pt>
                <c:pt idx="475">
                  <c:v>1544</c:v>
                </c:pt>
                <c:pt idx="476">
                  <c:v>1536</c:v>
                </c:pt>
                <c:pt idx="477">
                  <c:v>1539</c:v>
                </c:pt>
                <c:pt idx="478">
                  <c:v>1536</c:v>
                </c:pt>
                <c:pt idx="479">
                  <c:v>1543</c:v>
                </c:pt>
                <c:pt idx="480">
                  <c:v>1536</c:v>
                </c:pt>
                <c:pt idx="481">
                  <c:v>1540</c:v>
                </c:pt>
                <c:pt idx="482">
                  <c:v>1538</c:v>
                </c:pt>
                <c:pt idx="483">
                  <c:v>1535</c:v>
                </c:pt>
                <c:pt idx="484">
                  <c:v>1540</c:v>
                </c:pt>
                <c:pt idx="485">
                  <c:v>1536</c:v>
                </c:pt>
                <c:pt idx="486">
                  <c:v>1543</c:v>
                </c:pt>
                <c:pt idx="487">
                  <c:v>1541</c:v>
                </c:pt>
                <c:pt idx="488">
                  <c:v>1543</c:v>
                </c:pt>
                <c:pt idx="489">
                  <c:v>1544</c:v>
                </c:pt>
                <c:pt idx="490">
                  <c:v>1544</c:v>
                </c:pt>
                <c:pt idx="491">
                  <c:v>1539</c:v>
                </c:pt>
                <c:pt idx="492">
                  <c:v>1541</c:v>
                </c:pt>
                <c:pt idx="493">
                  <c:v>1536</c:v>
                </c:pt>
                <c:pt idx="494">
                  <c:v>1537</c:v>
                </c:pt>
                <c:pt idx="495">
                  <c:v>1536</c:v>
                </c:pt>
                <c:pt idx="496">
                  <c:v>1536</c:v>
                </c:pt>
                <c:pt idx="497">
                  <c:v>1535</c:v>
                </c:pt>
                <c:pt idx="498">
                  <c:v>1537</c:v>
                </c:pt>
                <c:pt idx="499">
                  <c:v>1533</c:v>
                </c:pt>
              </c:numCache>
            </c:numRef>
          </c:yVal>
          <c:smooth val="1"/>
          <c:extLst>
            <c:ext xmlns:c16="http://schemas.microsoft.com/office/drawing/2014/chart" uri="{C3380CC4-5D6E-409C-BE32-E72D297353CC}">
              <c16:uniqueId val="{00000001-3808-43ED-8156-E8ECD3496158}"/>
            </c:ext>
          </c:extLst>
        </c:ser>
        <c:dLbls>
          <c:showLegendKey val="0"/>
          <c:showVal val="0"/>
          <c:showCatName val="0"/>
          <c:showSerName val="0"/>
          <c:showPercent val="0"/>
          <c:showBubbleSize val="0"/>
        </c:dLbls>
        <c:axId val="1314283648"/>
        <c:axId val="1307471280"/>
      </c:scatterChart>
      <c:valAx>
        <c:axId val="1314283648"/>
        <c:scaling>
          <c:orientation val="minMax"/>
          <c:max val="500"/>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07471280"/>
        <c:crosses val="autoZero"/>
        <c:crossBetween val="midCat"/>
        <c:majorUnit val="25"/>
      </c:valAx>
      <c:valAx>
        <c:axId val="1307471280"/>
        <c:scaling>
          <c:orientation val="minMax"/>
          <c:max val="1650"/>
          <c:min val="145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(in MS)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14283648"/>
        <c:crosses val="autoZero"/>
        <c:crossBetween val="midCat"/>
        <c:majorUnit val="25"/>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excTimeJava</c:v>
                </c:pt>
              </c:strCache>
            </c:strRef>
          </c:tx>
          <c:spPr>
            <a:ln w="9525" cap="rnd">
              <a:solidFill>
                <a:srgbClr val="C41E3A"/>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Sheet1!$B$2:$B$501</c:f>
              <c:numCache>
                <c:formatCode>General</c:formatCode>
                <c:ptCount val="500"/>
                <c:pt idx="0">
                  <c:v>833</c:v>
                </c:pt>
                <c:pt idx="1">
                  <c:v>833</c:v>
                </c:pt>
                <c:pt idx="2">
                  <c:v>834</c:v>
                </c:pt>
                <c:pt idx="3">
                  <c:v>833</c:v>
                </c:pt>
                <c:pt idx="4">
                  <c:v>835</c:v>
                </c:pt>
                <c:pt idx="5">
                  <c:v>834</c:v>
                </c:pt>
                <c:pt idx="6">
                  <c:v>834</c:v>
                </c:pt>
                <c:pt idx="7">
                  <c:v>834</c:v>
                </c:pt>
                <c:pt idx="8">
                  <c:v>835</c:v>
                </c:pt>
                <c:pt idx="9">
                  <c:v>836</c:v>
                </c:pt>
                <c:pt idx="10">
                  <c:v>834</c:v>
                </c:pt>
                <c:pt idx="11">
                  <c:v>832</c:v>
                </c:pt>
                <c:pt idx="12">
                  <c:v>834</c:v>
                </c:pt>
                <c:pt idx="13">
                  <c:v>833</c:v>
                </c:pt>
                <c:pt idx="14">
                  <c:v>834</c:v>
                </c:pt>
                <c:pt idx="15">
                  <c:v>835</c:v>
                </c:pt>
                <c:pt idx="16">
                  <c:v>835</c:v>
                </c:pt>
                <c:pt idx="17">
                  <c:v>843</c:v>
                </c:pt>
                <c:pt idx="18">
                  <c:v>835</c:v>
                </c:pt>
                <c:pt idx="19">
                  <c:v>834</c:v>
                </c:pt>
                <c:pt idx="20">
                  <c:v>835</c:v>
                </c:pt>
                <c:pt idx="21">
                  <c:v>833</c:v>
                </c:pt>
                <c:pt idx="22">
                  <c:v>835</c:v>
                </c:pt>
                <c:pt idx="23">
                  <c:v>836</c:v>
                </c:pt>
                <c:pt idx="24">
                  <c:v>838</c:v>
                </c:pt>
                <c:pt idx="25">
                  <c:v>838</c:v>
                </c:pt>
                <c:pt idx="26">
                  <c:v>838</c:v>
                </c:pt>
                <c:pt idx="27">
                  <c:v>836</c:v>
                </c:pt>
                <c:pt idx="28">
                  <c:v>850</c:v>
                </c:pt>
                <c:pt idx="29">
                  <c:v>834</c:v>
                </c:pt>
                <c:pt idx="30">
                  <c:v>836</c:v>
                </c:pt>
                <c:pt idx="31">
                  <c:v>842</c:v>
                </c:pt>
                <c:pt idx="32">
                  <c:v>835</c:v>
                </c:pt>
                <c:pt idx="33">
                  <c:v>835</c:v>
                </c:pt>
                <c:pt idx="34">
                  <c:v>837</c:v>
                </c:pt>
                <c:pt idx="35">
                  <c:v>835</c:v>
                </c:pt>
                <c:pt idx="36">
                  <c:v>836</c:v>
                </c:pt>
                <c:pt idx="37">
                  <c:v>836</c:v>
                </c:pt>
                <c:pt idx="38">
                  <c:v>842</c:v>
                </c:pt>
                <c:pt idx="39">
                  <c:v>836</c:v>
                </c:pt>
                <c:pt idx="40">
                  <c:v>842</c:v>
                </c:pt>
                <c:pt idx="41">
                  <c:v>843</c:v>
                </c:pt>
                <c:pt idx="42">
                  <c:v>837</c:v>
                </c:pt>
                <c:pt idx="43">
                  <c:v>837</c:v>
                </c:pt>
                <c:pt idx="44">
                  <c:v>839</c:v>
                </c:pt>
                <c:pt idx="45">
                  <c:v>840</c:v>
                </c:pt>
                <c:pt idx="46">
                  <c:v>839</c:v>
                </c:pt>
                <c:pt idx="47">
                  <c:v>839</c:v>
                </c:pt>
                <c:pt idx="48">
                  <c:v>844</c:v>
                </c:pt>
                <c:pt idx="49">
                  <c:v>839</c:v>
                </c:pt>
                <c:pt idx="50">
                  <c:v>840</c:v>
                </c:pt>
                <c:pt idx="51">
                  <c:v>840</c:v>
                </c:pt>
                <c:pt idx="52">
                  <c:v>842</c:v>
                </c:pt>
                <c:pt idx="53">
                  <c:v>844</c:v>
                </c:pt>
                <c:pt idx="54">
                  <c:v>840</c:v>
                </c:pt>
                <c:pt idx="55">
                  <c:v>838</c:v>
                </c:pt>
                <c:pt idx="56">
                  <c:v>839</c:v>
                </c:pt>
                <c:pt idx="57">
                  <c:v>851</c:v>
                </c:pt>
                <c:pt idx="58">
                  <c:v>838</c:v>
                </c:pt>
                <c:pt idx="59">
                  <c:v>835</c:v>
                </c:pt>
                <c:pt idx="60">
                  <c:v>835</c:v>
                </c:pt>
                <c:pt idx="61">
                  <c:v>842</c:v>
                </c:pt>
                <c:pt idx="62">
                  <c:v>837</c:v>
                </c:pt>
                <c:pt idx="63">
                  <c:v>835</c:v>
                </c:pt>
                <c:pt idx="64">
                  <c:v>838</c:v>
                </c:pt>
                <c:pt idx="65">
                  <c:v>837</c:v>
                </c:pt>
                <c:pt idx="66">
                  <c:v>836</c:v>
                </c:pt>
                <c:pt idx="67">
                  <c:v>837</c:v>
                </c:pt>
                <c:pt idx="68">
                  <c:v>840</c:v>
                </c:pt>
                <c:pt idx="69">
                  <c:v>841</c:v>
                </c:pt>
                <c:pt idx="70">
                  <c:v>839</c:v>
                </c:pt>
                <c:pt idx="71">
                  <c:v>845</c:v>
                </c:pt>
                <c:pt idx="72">
                  <c:v>842</c:v>
                </c:pt>
                <c:pt idx="73">
                  <c:v>839</c:v>
                </c:pt>
                <c:pt idx="74">
                  <c:v>848</c:v>
                </c:pt>
                <c:pt idx="75">
                  <c:v>842</c:v>
                </c:pt>
                <c:pt idx="76">
                  <c:v>836</c:v>
                </c:pt>
                <c:pt idx="77">
                  <c:v>840</c:v>
                </c:pt>
                <c:pt idx="78">
                  <c:v>839</c:v>
                </c:pt>
                <c:pt idx="79">
                  <c:v>836</c:v>
                </c:pt>
                <c:pt idx="80">
                  <c:v>840</c:v>
                </c:pt>
                <c:pt idx="81">
                  <c:v>838</c:v>
                </c:pt>
                <c:pt idx="82">
                  <c:v>847</c:v>
                </c:pt>
                <c:pt idx="83">
                  <c:v>837</c:v>
                </c:pt>
                <c:pt idx="84">
                  <c:v>837</c:v>
                </c:pt>
                <c:pt idx="85">
                  <c:v>838</c:v>
                </c:pt>
                <c:pt idx="86">
                  <c:v>837</c:v>
                </c:pt>
                <c:pt idx="87">
                  <c:v>836</c:v>
                </c:pt>
                <c:pt idx="88">
                  <c:v>838</c:v>
                </c:pt>
                <c:pt idx="89">
                  <c:v>839</c:v>
                </c:pt>
                <c:pt idx="90">
                  <c:v>837</c:v>
                </c:pt>
                <c:pt idx="91">
                  <c:v>842</c:v>
                </c:pt>
                <c:pt idx="92">
                  <c:v>837</c:v>
                </c:pt>
                <c:pt idx="93">
                  <c:v>838</c:v>
                </c:pt>
                <c:pt idx="94">
                  <c:v>839</c:v>
                </c:pt>
                <c:pt idx="95">
                  <c:v>849</c:v>
                </c:pt>
                <c:pt idx="96">
                  <c:v>842</c:v>
                </c:pt>
                <c:pt idx="97">
                  <c:v>842</c:v>
                </c:pt>
                <c:pt idx="98">
                  <c:v>835</c:v>
                </c:pt>
                <c:pt idx="99">
                  <c:v>842</c:v>
                </c:pt>
                <c:pt idx="100">
                  <c:v>841</c:v>
                </c:pt>
                <c:pt idx="101">
                  <c:v>837</c:v>
                </c:pt>
                <c:pt idx="102">
                  <c:v>839</c:v>
                </c:pt>
                <c:pt idx="103">
                  <c:v>838</c:v>
                </c:pt>
                <c:pt idx="104">
                  <c:v>837</c:v>
                </c:pt>
                <c:pt idx="105">
                  <c:v>837</c:v>
                </c:pt>
                <c:pt idx="106">
                  <c:v>838</c:v>
                </c:pt>
                <c:pt idx="107">
                  <c:v>839</c:v>
                </c:pt>
                <c:pt idx="108">
                  <c:v>839</c:v>
                </c:pt>
                <c:pt idx="109">
                  <c:v>840</c:v>
                </c:pt>
                <c:pt idx="110">
                  <c:v>853</c:v>
                </c:pt>
                <c:pt idx="111">
                  <c:v>840</c:v>
                </c:pt>
                <c:pt idx="112">
                  <c:v>836</c:v>
                </c:pt>
                <c:pt idx="113">
                  <c:v>835</c:v>
                </c:pt>
                <c:pt idx="114">
                  <c:v>836</c:v>
                </c:pt>
                <c:pt idx="115">
                  <c:v>837</c:v>
                </c:pt>
                <c:pt idx="116">
                  <c:v>836</c:v>
                </c:pt>
                <c:pt idx="117">
                  <c:v>838</c:v>
                </c:pt>
                <c:pt idx="118">
                  <c:v>839</c:v>
                </c:pt>
                <c:pt idx="119">
                  <c:v>838</c:v>
                </c:pt>
                <c:pt idx="120">
                  <c:v>838</c:v>
                </c:pt>
                <c:pt idx="121">
                  <c:v>841</c:v>
                </c:pt>
                <c:pt idx="122">
                  <c:v>843</c:v>
                </c:pt>
                <c:pt idx="123">
                  <c:v>839</c:v>
                </c:pt>
                <c:pt idx="124">
                  <c:v>845</c:v>
                </c:pt>
                <c:pt idx="125">
                  <c:v>838</c:v>
                </c:pt>
                <c:pt idx="126">
                  <c:v>837</c:v>
                </c:pt>
                <c:pt idx="127">
                  <c:v>844</c:v>
                </c:pt>
                <c:pt idx="128">
                  <c:v>839</c:v>
                </c:pt>
                <c:pt idx="129">
                  <c:v>840</c:v>
                </c:pt>
                <c:pt idx="130">
                  <c:v>840</c:v>
                </c:pt>
                <c:pt idx="131">
                  <c:v>841</c:v>
                </c:pt>
                <c:pt idx="132">
                  <c:v>846</c:v>
                </c:pt>
                <c:pt idx="133">
                  <c:v>839</c:v>
                </c:pt>
                <c:pt idx="134">
                  <c:v>837</c:v>
                </c:pt>
                <c:pt idx="135">
                  <c:v>837</c:v>
                </c:pt>
                <c:pt idx="136">
                  <c:v>838</c:v>
                </c:pt>
                <c:pt idx="137">
                  <c:v>842</c:v>
                </c:pt>
                <c:pt idx="138">
                  <c:v>843</c:v>
                </c:pt>
                <c:pt idx="139">
                  <c:v>840</c:v>
                </c:pt>
                <c:pt idx="140">
                  <c:v>849</c:v>
                </c:pt>
                <c:pt idx="141">
                  <c:v>838</c:v>
                </c:pt>
                <c:pt idx="142">
                  <c:v>836</c:v>
                </c:pt>
                <c:pt idx="143">
                  <c:v>839</c:v>
                </c:pt>
                <c:pt idx="144">
                  <c:v>836</c:v>
                </c:pt>
                <c:pt idx="145">
                  <c:v>844</c:v>
                </c:pt>
                <c:pt idx="146">
                  <c:v>838</c:v>
                </c:pt>
                <c:pt idx="147">
                  <c:v>858</c:v>
                </c:pt>
                <c:pt idx="148">
                  <c:v>836</c:v>
                </c:pt>
                <c:pt idx="149">
                  <c:v>837</c:v>
                </c:pt>
                <c:pt idx="150">
                  <c:v>839</c:v>
                </c:pt>
                <c:pt idx="151">
                  <c:v>838</c:v>
                </c:pt>
                <c:pt idx="152">
                  <c:v>839</c:v>
                </c:pt>
                <c:pt idx="153">
                  <c:v>839</c:v>
                </c:pt>
                <c:pt idx="154">
                  <c:v>840</c:v>
                </c:pt>
                <c:pt idx="155">
                  <c:v>840</c:v>
                </c:pt>
                <c:pt idx="156">
                  <c:v>840</c:v>
                </c:pt>
                <c:pt idx="157">
                  <c:v>841</c:v>
                </c:pt>
                <c:pt idx="158">
                  <c:v>842</c:v>
                </c:pt>
                <c:pt idx="159">
                  <c:v>840</c:v>
                </c:pt>
                <c:pt idx="160">
                  <c:v>842</c:v>
                </c:pt>
                <c:pt idx="161">
                  <c:v>844</c:v>
                </c:pt>
                <c:pt idx="162">
                  <c:v>844</c:v>
                </c:pt>
                <c:pt idx="163">
                  <c:v>843</c:v>
                </c:pt>
                <c:pt idx="164">
                  <c:v>841</c:v>
                </c:pt>
                <c:pt idx="165">
                  <c:v>842</c:v>
                </c:pt>
                <c:pt idx="166">
                  <c:v>844</c:v>
                </c:pt>
                <c:pt idx="167">
                  <c:v>841</c:v>
                </c:pt>
                <c:pt idx="168">
                  <c:v>844</c:v>
                </c:pt>
                <c:pt idx="169">
                  <c:v>840</c:v>
                </c:pt>
                <c:pt idx="170">
                  <c:v>842</c:v>
                </c:pt>
                <c:pt idx="171">
                  <c:v>844</c:v>
                </c:pt>
                <c:pt idx="172">
                  <c:v>844</c:v>
                </c:pt>
                <c:pt idx="173">
                  <c:v>843</c:v>
                </c:pt>
                <c:pt idx="174">
                  <c:v>845</c:v>
                </c:pt>
                <c:pt idx="175">
                  <c:v>841</c:v>
                </c:pt>
                <c:pt idx="176">
                  <c:v>839</c:v>
                </c:pt>
                <c:pt idx="177">
                  <c:v>842</c:v>
                </c:pt>
                <c:pt idx="178">
                  <c:v>841</c:v>
                </c:pt>
                <c:pt idx="179">
                  <c:v>842</c:v>
                </c:pt>
                <c:pt idx="180">
                  <c:v>841</c:v>
                </c:pt>
                <c:pt idx="181">
                  <c:v>845</c:v>
                </c:pt>
                <c:pt idx="182">
                  <c:v>844</c:v>
                </c:pt>
                <c:pt idx="183">
                  <c:v>841</c:v>
                </c:pt>
                <c:pt idx="184">
                  <c:v>843</c:v>
                </c:pt>
                <c:pt idx="185">
                  <c:v>841</c:v>
                </c:pt>
                <c:pt idx="186">
                  <c:v>842</c:v>
                </c:pt>
                <c:pt idx="187">
                  <c:v>843</c:v>
                </c:pt>
                <c:pt idx="188">
                  <c:v>842</c:v>
                </c:pt>
                <c:pt idx="189">
                  <c:v>844</c:v>
                </c:pt>
                <c:pt idx="190">
                  <c:v>844</c:v>
                </c:pt>
                <c:pt idx="191">
                  <c:v>843</c:v>
                </c:pt>
                <c:pt idx="192">
                  <c:v>841</c:v>
                </c:pt>
                <c:pt idx="193">
                  <c:v>842</c:v>
                </c:pt>
                <c:pt idx="194">
                  <c:v>841</c:v>
                </c:pt>
                <c:pt idx="195">
                  <c:v>842</c:v>
                </c:pt>
                <c:pt idx="196">
                  <c:v>843</c:v>
                </c:pt>
                <c:pt idx="197">
                  <c:v>845</c:v>
                </c:pt>
                <c:pt idx="198">
                  <c:v>848</c:v>
                </c:pt>
                <c:pt idx="199">
                  <c:v>841</c:v>
                </c:pt>
                <c:pt idx="200">
                  <c:v>845</c:v>
                </c:pt>
                <c:pt idx="201">
                  <c:v>840</c:v>
                </c:pt>
                <c:pt idx="202">
                  <c:v>841</c:v>
                </c:pt>
                <c:pt idx="203">
                  <c:v>845</c:v>
                </c:pt>
                <c:pt idx="204">
                  <c:v>842</c:v>
                </c:pt>
                <c:pt idx="205">
                  <c:v>840</c:v>
                </c:pt>
                <c:pt idx="206">
                  <c:v>843</c:v>
                </c:pt>
                <c:pt idx="207">
                  <c:v>841</c:v>
                </c:pt>
                <c:pt idx="208">
                  <c:v>842</c:v>
                </c:pt>
                <c:pt idx="209">
                  <c:v>843</c:v>
                </c:pt>
                <c:pt idx="210">
                  <c:v>843</c:v>
                </c:pt>
                <c:pt idx="211">
                  <c:v>842</c:v>
                </c:pt>
                <c:pt idx="212">
                  <c:v>843</c:v>
                </c:pt>
                <c:pt idx="213">
                  <c:v>843</c:v>
                </c:pt>
                <c:pt idx="214">
                  <c:v>842</c:v>
                </c:pt>
                <c:pt idx="215">
                  <c:v>843</c:v>
                </c:pt>
                <c:pt idx="216">
                  <c:v>839</c:v>
                </c:pt>
                <c:pt idx="217">
                  <c:v>838</c:v>
                </c:pt>
                <c:pt idx="218">
                  <c:v>840</c:v>
                </c:pt>
                <c:pt idx="219">
                  <c:v>841</c:v>
                </c:pt>
                <c:pt idx="220">
                  <c:v>840</c:v>
                </c:pt>
                <c:pt idx="221">
                  <c:v>846</c:v>
                </c:pt>
                <c:pt idx="222">
                  <c:v>838</c:v>
                </c:pt>
                <c:pt idx="223">
                  <c:v>839</c:v>
                </c:pt>
                <c:pt idx="224">
                  <c:v>839</c:v>
                </c:pt>
                <c:pt idx="225">
                  <c:v>841</c:v>
                </c:pt>
                <c:pt idx="226">
                  <c:v>842</c:v>
                </c:pt>
                <c:pt idx="227">
                  <c:v>840</c:v>
                </c:pt>
                <c:pt idx="228">
                  <c:v>840</c:v>
                </c:pt>
                <c:pt idx="229">
                  <c:v>856</c:v>
                </c:pt>
                <c:pt idx="230">
                  <c:v>838</c:v>
                </c:pt>
                <c:pt idx="231">
                  <c:v>836</c:v>
                </c:pt>
                <c:pt idx="232">
                  <c:v>838</c:v>
                </c:pt>
                <c:pt idx="233">
                  <c:v>840</c:v>
                </c:pt>
                <c:pt idx="234">
                  <c:v>841</c:v>
                </c:pt>
                <c:pt idx="235">
                  <c:v>841</c:v>
                </c:pt>
                <c:pt idx="236">
                  <c:v>841</c:v>
                </c:pt>
                <c:pt idx="237">
                  <c:v>842</c:v>
                </c:pt>
                <c:pt idx="238">
                  <c:v>844</c:v>
                </c:pt>
                <c:pt idx="239">
                  <c:v>838</c:v>
                </c:pt>
                <c:pt idx="240">
                  <c:v>839</c:v>
                </c:pt>
                <c:pt idx="241">
                  <c:v>839</c:v>
                </c:pt>
                <c:pt idx="242">
                  <c:v>839</c:v>
                </c:pt>
                <c:pt idx="243">
                  <c:v>840</c:v>
                </c:pt>
                <c:pt idx="244">
                  <c:v>840</c:v>
                </c:pt>
                <c:pt idx="245">
                  <c:v>840</c:v>
                </c:pt>
                <c:pt idx="246">
                  <c:v>841</c:v>
                </c:pt>
                <c:pt idx="247">
                  <c:v>838</c:v>
                </c:pt>
                <c:pt idx="248">
                  <c:v>841</c:v>
                </c:pt>
                <c:pt idx="249">
                  <c:v>840</c:v>
                </c:pt>
                <c:pt idx="250">
                  <c:v>841</c:v>
                </c:pt>
                <c:pt idx="251">
                  <c:v>840</c:v>
                </c:pt>
                <c:pt idx="252">
                  <c:v>838</c:v>
                </c:pt>
                <c:pt idx="253">
                  <c:v>840</c:v>
                </c:pt>
                <c:pt idx="254">
                  <c:v>841</c:v>
                </c:pt>
                <c:pt idx="255">
                  <c:v>841</c:v>
                </c:pt>
                <c:pt idx="256">
                  <c:v>841</c:v>
                </c:pt>
                <c:pt idx="257">
                  <c:v>837</c:v>
                </c:pt>
                <c:pt idx="258">
                  <c:v>838</c:v>
                </c:pt>
                <c:pt idx="259">
                  <c:v>839</c:v>
                </c:pt>
                <c:pt idx="260">
                  <c:v>838</c:v>
                </c:pt>
                <c:pt idx="261">
                  <c:v>839</c:v>
                </c:pt>
                <c:pt idx="262">
                  <c:v>840</c:v>
                </c:pt>
                <c:pt idx="263">
                  <c:v>842</c:v>
                </c:pt>
                <c:pt idx="264">
                  <c:v>841</c:v>
                </c:pt>
                <c:pt idx="265">
                  <c:v>843</c:v>
                </c:pt>
                <c:pt idx="266">
                  <c:v>837</c:v>
                </c:pt>
                <c:pt idx="267">
                  <c:v>839</c:v>
                </c:pt>
                <c:pt idx="268">
                  <c:v>839</c:v>
                </c:pt>
                <c:pt idx="269">
                  <c:v>840</c:v>
                </c:pt>
                <c:pt idx="270">
                  <c:v>840</c:v>
                </c:pt>
                <c:pt idx="271">
                  <c:v>841</c:v>
                </c:pt>
                <c:pt idx="272">
                  <c:v>843</c:v>
                </c:pt>
                <c:pt idx="273">
                  <c:v>847</c:v>
                </c:pt>
                <c:pt idx="274">
                  <c:v>846</c:v>
                </c:pt>
                <c:pt idx="275">
                  <c:v>835</c:v>
                </c:pt>
                <c:pt idx="276">
                  <c:v>835</c:v>
                </c:pt>
                <c:pt idx="277">
                  <c:v>835</c:v>
                </c:pt>
                <c:pt idx="278">
                  <c:v>835</c:v>
                </c:pt>
                <c:pt idx="279">
                  <c:v>835</c:v>
                </c:pt>
                <c:pt idx="280">
                  <c:v>835</c:v>
                </c:pt>
                <c:pt idx="281">
                  <c:v>836</c:v>
                </c:pt>
                <c:pt idx="282">
                  <c:v>836</c:v>
                </c:pt>
                <c:pt idx="283">
                  <c:v>837</c:v>
                </c:pt>
                <c:pt idx="284">
                  <c:v>840</c:v>
                </c:pt>
                <c:pt idx="285">
                  <c:v>836</c:v>
                </c:pt>
                <c:pt idx="286">
                  <c:v>838</c:v>
                </c:pt>
                <c:pt idx="287">
                  <c:v>837</c:v>
                </c:pt>
                <c:pt idx="288">
                  <c:v>839</c:v>
                </c:pt>
                <c:pt idx="289">
                  <c:v>839</c:v>
                </c:pt>
                <c:pt idx="290">
                  <c:v>842</c:v>
                </c:pt>
                <c:pt idx="291">
                  <c:v>839</c:v>
                </c:pt>
                <c:pt idx="292">
                  <c:v>839</c:v>
                </c:pt>
                <c:pt idx="293">
                  <c:v>841</c:v>
                </c:pt>
                <c:pt idx="294">
                  <c:v>843</c:v>
                </c:pt>
                <c:pt idx="295">
                  <c:v>842</c:v>
                </c:pt>
                <c:pt idx="296">
                  <c:v>839</c:v>
                </c:pt>
                <c:pt idx="297">
                  <c:v>841</c:v>
                </c:pt>
                <c:pt idx="298">
                  <c:v>840</c:v>
                </c:pt>
                <c:pt idx="299">
                  <c:v>842</c:v>
                </c:pt>
                <c:pt idx="300">
                  <c:v>841</c:v>
                </c:pt>
                <c:pt idx="301">
                  <c:v>843</c:v>
                </c:pt>
                <c:pt idx="302">
                  <c:v>838</c:v>
                </c:pt>
                <c:pt idx="303">
                  <c:v>838</c:v>
                </c:pt>
                <c:pt idx="304">
                  <c:v>839</c:v>
                </c:pt>
                <c:pt idx="305">
                  <c:v>840</c:v>
                </c:pt>
                <c:pt idx="306">
                  <c:v>839</c:v>
                </c:pt>
                <c:pt idx="307">
                  <c:v>839</c:v>
                </c:pt>
                <c:pt idx="308">
                  <c:v>842</c:v>
                </c:pt>
                <c:pt idx="309">
                  <c:v>839</c:v>
                </c:pt>
                <c:pt idx="310">
                  <c:v>840</c:v>
                </c:pt>
                <c:pt idx="311">
                  <c:v>842</c:v>
                </c:pt>
                <c:pt idx="312">
                  <c:v>844</c:v>
                </c:pt>
                <c:pt idx="313">
                  <c:v>838</c:v>
                </c:pt>
                <c:pt idx="314">
                  <c:v>836</c:v>
                </c:pt>
                <c:pt idx="315">
                  <c:v>847</c:v>
                </c:pt>
                <c:pt idx="316">
                  <c:v>837</c:v>
                </c:pt>
                <c:pt idx="317">
                  <c:v>837</c:v>
                </c:pt>
                <c:pt idx="318">
                  <c:v>839</c:v>
                </c:pt>
                <c:pt idx="319">
                  <c:v>839</c:v>
                </c:pt>
                <c:pt idx="320">
                  <c:v>840</c:v>
                </c:pt>
                <c:pt idx="321">
                  <c:v>841</c:v>
                </c:pt>
                <c:pt idx="322">
                  <c:v>843</c:v>
                </c:pt>
                <c:pt idx="323">
                  <c:v>838</c:v>
                </c:pt>
                <c:pt idx="324">
                  <c:v>837</c:v>
                </c:pt>
                <c:pt idx="325">
                  <c:v>840</c:v>
                </c:pt>
                <c:pt idx="326">
                  <c:v>839</c:v>
                </c:pt>
                <c:pt idx="327">
                  <c:v>838</c:v>
                </c:pt>
                <c:pt idx="328">
                  <c:v>838</c:v>
                </c:pt>
                <c:pt idx="329">
                  <c:v>840</c:v>
                </c:pt>
                <c:pt idx="330">
                  <c:v>839</c:v>
                </c:pt>
                <c:pt idx="331">
                  <c:v>841</c:v>
                </c:pt>
                <c:pt idx="332">
                  <c:v>842</c:v>
                </c:pt>
                <c:pt idx="333">
                  <c:v>840</c:v>
                </c:pt>
                <c:pt idx="334">
                  <c:v>841</c:v>
                </c:pt>
                <c:pt idx="335">
                  <c:v>841</c:v>
                </c:pt>
                <c:pt idx="336">
                  <c:v>842</c:v>
                </c:pt>
                <c:pt idx="337">
                  <c:v>843</c:v>
                </c:pt>
                <c:pt idx="338">
                  <c:v>844</c:v>
                </c:pt>
                <c:pt idx="339">
                  <c:v>838</c:v>
                </c:pt>
                <c:pt idx="340">
                  <c:v>838</c:v>
                </c:pt>
                <c:pt idx="341">
                  <c:v>838</c:v>
                </c:pt>
                <c:pt idx="342">
                  <c:v>838</c:v>
                </c:pt>
                <c:pt idx="343">
                  <c:v>839</c:v>
                </c:pt>
                <c:pt idx="344">
                  <c:v>839</c:v>
                </c:pt>
                <c:pt idx="345">
                  <c:v>843</c:v>
                </c:pt>
                <c:pt idx="346">
                  <c:v>837</c:v>
                </c:pt>
                <c:pt idx="347">
                  <c:v>838</c:v>
                </c:pt>
                <c:pt idx="348">
                  <c:v>839</c:v>
                </c:pt>
                <c:pt idx="349">
                  <c:v>839</c:v>
                </c:pt>
                <c:pt idx="350">
                  <c:v>839</c:v>
                </c:pt>
                <c:pt idx="351">
                  <c:v>839</c:v>
                </c:pt>
                <c:pt idx="352">
                  <c:v>858</c:v>
                </c:pt>
                <c:pt idx="353">
                  <c:v>837</c:v>
                </c:pt>
                <c:pt idx="354">
                  <c:v>835</c:v>
                </c:pt>
                <c:pt idx="355">
                  <c:v>834</c:v>
                </c:pt>
                <c:pt idx="356">
                  <c:v>837</c:v>
                </c:pt>
                <c:pt idx="357">
                  <c:v>836</c:v>
                </c:pt>
                <c:pt idx="358">
                  <c:v>835</c:v>
                </c:pt>
                <c:pt idx="359">
                  <c:v>836</c:v>
                </c:pt>
                <c:pt idx="360">
                  <c:v>836</c:v>
                </c:pt>
                <c:pt idx="361">
                  <c:v>837</c:v>
                </c:pt>
                <c:pt idx="362">
                  <c:v>837</c:v>
                </c:pt>
                <c:pt idx="363">
                  <c:v>837</c:v>
                </c:pt>
                <c:pt idx="364">
                  <c:v>839</c:v>
                </c:pt>
                <c:pt idx="365">
                  <c:v>839</c:v>
                </c:pt>
                <c:pt idx="366">
                  <c:v>840</c:v>
                </c:pt>
                <c:pt idx="367">
                  <c:v>840</c:v>
                </c:pt>
                <c:pt idx="368">
                  <c:v>838</c:v>
                </c:pt>
                <c:pt idx="369">
                  <c:v>840</c:v>
                </c:pt>
                <c:pt idx="370">
                  <c:v>840</c:v>
                </c:pt>
                <c:pt idx="371">
                  <c:v>841</c:v>
                </c:pt>
                <c:pt idx="372">
                  <c:v>841</c:v>
                </c:pt>
                <c:pt idx="373">
                  <c:v>840</c:v>
                </c:pt>
                <c:pt idx="374">
                  <c:v>843</c:v>
                </c:pt>
                <c:pt idx="375">
                  <c:v>839</c:v>
                </c:pt>
                <c:pt idx="376">
                  <c:v>839</c:v>
                </c:pt>
                <c:pt idx="377">
                  <c:v>841</c:v>
                </c:pt>
                <c:pt idx="378">
                  <c:v>842</c:v>
                </c:pt>
                <c:pt idx="379">
                  <c:v>841</c:v>
                </c:pt>
                <c:pt idx="380">
                  <c:v>842</c:v>
                </c:pt>
                <c:pt idx="381">
                  <c:v>840</c:v>
                </c:pt>
                <c:pt idx="382">
                  <c:v>840</c:v>
                </c:pt>
                <c:pt idx="383">
                  <c:v>841</c:v>
                </c:pt>
                <c:pt idx="384">
                  <c:v>842</c:v>
                </c:pt>
                <c:pt idx="385">
                  <c:v>843</c:v>
                </c:pt>
                <c:pt idx="386">
                  <c:v>840</c:v>
                </c:pt>
                <c:pt idx="387">
                  <c:v>840</c:v>
                </c:pt>
                <c:pt idx="388">
                  <c:v>842</c:v>
                </c:pt>
                <c:pt idx="389">
                  <c:v>841</c:v>
                </c:pt>
                <c:pt idx="390">
                  <c:v>841</c:v>
                </c:pt>
                <c:pt idx="391">
                  <c:v>841</c:v>
                </c:pt>
                <c:pt idx="392">
                  <c:v>842</c:v>
                </c:pt>
                <c:pt idx="393">
                  <c:v>841</c:v>
                </c:pt>
                <c:pt idx="394">
                  <c:v>841</c:v>
                </c:pt>
                <c:pt idx="395">
                  <c:v>839</c:v>
                </c:pt>
                <c:pt idx="396">
                  <c:v>840</c:v>
                </c:pt>
                <c:pt idx="397">
                  <c:v>844</c:v>
                </c:pt>
                <c:pt idx="398">
                  <c:v>841</c:v>
                </c:pt>
                <c:pt idx="399">
                  <c:v>840</c:v>
                </c:pt>
                <c:pt idx="400">
                  <c:v>849</c:v>
                </c:pt>
                <c:pt idx="401">
                  <c:v>836</c:v>
                </c:pt>
                <c:pt idx="402">
                  <c:v>838</c:v>
                </c:pt>
                <c:pt idx="403">
                  <c:v>838</c:v>
                </c:pt>
                <c:pt idx="404">
                  <c:v>836</c:v>
                </c:pt>
                <c:pt idx="405">
                  <c:v>838</c:v>
                </c:pt>
                <c:pt idx="406">
                  <c:v>837</c:v>
                </c:pt>
                <c:pt idx="407">
                  <c:v>839</c:v>
                </c:pt>
                <c:pt idx="408">
                  <c:v>840</c:v>
                </c:pt>
                <c:pt idx="409">
                  <c:v>841</c:v>
                </c:pt>
                <c:pt idx="410">
                  <c:v>840</c:v>
                </c:pt>
                <c:pt idx="411">
                  <c:v>839</c:v>
                </c:pt>
                <c:pt idx="412">
                  <c:v>839</c:v>
                </c:pt>
                <c:pt idx="413">
                  <c:v>841</c:v>
                </c:pt>
                <c:pt idx="414">
                  <c:v>841</c:v>
                </c:pt>
                <c:pt idx="415">
                  <c:v>839</c:v>
                </c:pt>
                <c:pt idx="416">
                  <c:v>841</c:v>
                </c:pt>
                <c:pt idx="417">
                  <c:v>841</c:v>
                </c:pt>
                <c:pt idx="418">
                  <c:v>842</c:v>
                </c:pt>
                <c:pt idx="419">
                  <c:v>845</c:v>
                </c:pt>
                <c:pt idx="420">
                  <c:v>841</c:v>
                </c:pt>
                <c:pt idx="421">
                  <c:v>843</c:v>
                </c:pt>
                <c:pt idx="422">
                  <c:v>839</c:v>
                </c:pt>
                <c:pt idx="423">
                  <c:v>842</c:v>
                </c:pt>
                <c:pt idx="424">
                  <c:v>844</c:v>
                </c:pt>
                <c:pt idx="425">
                  <c:v>839</c:v>
                </c:pt>
                <c:pt idx="426">
                  <c:v>838</c:v>
                </c:pt>
                <c:pt idx="427">
                  <c:v>843</c:v>
                </c:pt>
                <c:pt idx="428">
                  <c:v>837</c:v>
                </c:pt>
                <c:pt idx="429">
                  <c:v>838</c:v>
                </c:pt>
                <c:pt idx="430">
                  <c:v>839</c:v>
                </c:pt>
                <c:pt idx="431">
                  <c:v>839</c:v>
                </c:pt>
                <c:pt idx="432">
                  <c:v>837</c:v>
                </c:pt>
                <c:pt idx="433">
                  <c:v>841</c:v>
                </c:pt>
                <c:pt idx="434">
                  <c:v>841</c:v>
                </c:pt>
                <c:pt idx="435">
                  <c:v>841</c:v>
                </c:pt>
                <c:pt idx="436">
                  <c:v>844</c:v>
                </c:pt>
                <c:pt idx="437">
                  <c:v>836</c:v>
                </c:pt>
                <c:pt idx="438">
                  <c:v>838</c:v>
                </c:pt>
                <c:pt idx="439">
                  <c:v>837</c:v>
                </c:pt>
                <c:pt idx="440">
                  <c:v>837</c:v>
                </c:pt>
                <c:pt idx="441">
                  <c:v>843</c:v>
                </c:pt>
                <c:pt idx="442">
                  <c:v>848</c:v>
                </c:pt>
                <c:pt idx="443">
                  <c:v>838</c:v>
                </c:pt>
                <c:pt idx="444">
                  <c:v>840</c:v>
                </c:pt>
                <c:pt idx="445">
                  <c:v>839</c:v>
                </c:pt>
                <c:pt idx="446">
                  <c:v>843</c:v>
                </c:pt>
                <c:pt idx="447">
                  <c:v>843</c:v>
                </c:pt>
                <c:pt idx="448">
                  <c:v>841</c:v>
                </c:pt>
                <c:pt idx="449">
                  <c:v>842</c:v>
                </c:pt>
                <c:pt idx="450">
                  <c:v>839</c:v>
                </c:pt>
                <c:pt idx="451">
                  <c:v>840</c:v>
                </c:pt>
                <c:pt idx="452">
                  <c:v>842</c:v>
                </c:pt>
                <c:pt idx="453">
                  <c:v>841</c:v>
                </c:pt>
                <c:pt idx="454">
                  <c:v>842</c:v>
                </c:pt>
                <c:pt idx="455">
                  <c:v>842</c:v>
                </c:pt>
                <c:pt idx="456">
                  <c:v>844</c:v>
                </c:pt>
                <c:pt idx="457">
                  <c:v>839</c:v>
                </c:pt>
                <c:pt idx="458">
                  <c:v>844</c:v>
                </c:pt>
                <c:pt idx="459">
                  <c:v>842</c:v>
                </c:pt>
                <c:pt idx="460">
                  <c:v>842</c:v>
                </c:pt>
                <c:pt idx="461">
                  <c:v>840</c:v>
                </c:pt>
                <c:pt idx="462">
                  <c:v>843</c:v>
                </c:pt>
                <c:pt idx="463">
                  <c:v>841</c:v>
                </c:pt>
                <c:pt idx="464">
                  <c:v>843</c:v>
                </c:pt>
                <c:pt idx="465">
                  <c:v>841</c:v>
                </c:pt>
                <c:pt idx="466">
                  <c:v>842</c:v>
                </c:pt>
                <c:pt idx="467">
                  <c:v>841</c:v>
                </c:pt>
                <c:pt idx="468">
                  <c:v>842</c:v>
                </c:pt>
                <c:pt idx="469">
                  <c:v>838</c:v>
                </c:pt>
                <c:pt idx="470">
                  <c:v>839</c:v>
                </c:pt>
                <c:pt idx="471">
                  <c:v>840</c:v>
                </c:pt>
                <c:pt idx="472">
                  <c:v>841</c:v>
                </c:pt>
                <c:pt idx="473">
                  <c:v>843</c:v>
                </c:pt>
                <c:pt idx="474">
                  <c:v>843</c:v>
                </c:pt>
                <c:pt idx="475">
                  <c:v>839</c:v>
                </c:pt>
                <c:pt idx="476">
                  <c:v>839</c:v>
                </c:pt>
                <c:pt idx="477">
                  <c:v>841</c:v>
                </c:pt>
                <c:pt idx="478">
                  <c:v>840</c:v>
                </c:pt>
                <c:pt idx="479">
                  <c:v>842</c:v>
                </c:pt>
                <c:pt idx="480">
                  <c:v>838</c:v>
                </c:pt>
                <c:pt idx="481">
                  <c:v>841</c:v>
                </c:pt>
                <c:pt idx="482">
                  <c:v>841</c:v>
                </c:pt>
                <c:pt idx="483">
                  <c:v>842</c:v>
                </c:pt>
                <c:pt idx="484">
                  <c:v>849</c:v>
                </c:pt>
                <c:pt idx="485">
                  <c:v>838</c:v>
                </c:pt>
                <c:pt idx="486">
                  <c:v>836</c:v>
                </c:pt>
                <c:pt idx="487">
                  <c:v>835</c:v>
                </c:pt>
                <c:pt idx="488">
                  <c:v>836</c:v>
                </c:pt>
                <c:pt idx="489">
                  <c:v>837</c:v>
                </c:pt>
                <c:pt idx="490">
                  <c:v>840</c:v>
                </c:pt>
                <c:pt idx="491">
                  <c:v>841</c:v>
                </c:pt>
                <c:pt idx="492">
                  <c:v>838</c:v>
                </c:pt>
                <c:pt idx="493">
                  <c:v>839</c:v>
                </c:pt>
                <c:pt idx="494">
                  <c:v>839</c:v>
                </c:pt>
                <c:pt idx="495">
                  <c:v>843</c:v>
                </c:pt>
                <c:pt idx="496">
                  <c:v>840</c:v>
                </c:pt>
                <c:pt idx="497">
                  <c:v>842</c:v>
                </c:pt>
                <c:pt idx="498">
                  <c:v>844</c:v>
                </c:pt>
                <c:pt idx="499">
                  <c:v>838</c:v>
                </c:pt>
              </c:numCache>
            </c:numRef>
          </c:yVal>
          <c:smooth val="1"/>
          <c:extLst>
            <c:ext xmlns:c16="http://schemas.microsoft.com/office/drawing/2014/chart" uri="{C3380CC4-5D6E-409C-BE32-E72D297353CC}">
              <c16:uniqueId val="{00000000-3808-43ED-8156-E8ECD3496158}"/>
            </c:ext>
          </c:extLst>
        </c:ser>
        <c:ser>
          <c:idx val="1"/>
          <c:order val="1"/>
          <c:tx>
            <c:strRef>
              <c:f>Sheet1!$C$1</c:f>
              <c:strCache>
                <c:ptCount val="1"/>
                <c:pt idx="0">
                  <c:v>excTimeCpp</c:v>
                </c:pt>
              </c:strCache>
            </c:strRef>
          </c:tx>
          <c:spPr>
            <a:ln w="9525" cap="rnd">
              <a:solidFill>
                <a:schemeClr val="tx1"/>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xVal>
          <c:yVal>
            <c:numRef>
              <c:f>Sheet1!$C$2:$C$501</c:f>
              <c:numCache>
                <c:formatCode>General</c:formatCode>
                <c:ptCount val="500"/>
                <c:pt idx="0">
                  <c:v>698</c:v>
                </c:pt>
                <c:pt idx="1">
                  <c:v>699</c:v>
                </c:pt>
                <c:pt idx="2">
                  <c:v>699</c:v>
                </c:pt>
                <c:pt idx="3">
                  <c:v>699</c:v>
                </c:pt>
                <c:pt idx="4">
                  <c:v>698</c:v>
                </c:pt>
                <c:pt idx="5">
                  <c:v>699</c:v>
                </c:pt>
                <c:pt idx="6">
                  <c:v>698</c:v>
                </c:pt>
                <c:pt idx="7">
                  <c:v>702</c:v>
                </c:pt>
                <c:pt idx="8">
                  <c:v>700</c:v>
                </c:pt>
                <c:pt idx="9">
                  <c:v>700</c:v>
                </c:pt>
                <c:pt idx="10">
                  <c:v>700</c:v>
                </c:pt>
                <c:pt idx="11">
                  <c:v>701</c:v>
                </c:pt>
                <c:pt idx="12">
                  <c:v>700</c:v>
                </c:pt>
                <c:pt idx="13">
                  <c:v>701</c:v>
                </c:pt>
                <c:pt idx="14">
                  <c:v>700</c:v>
                </c:pt>
                <c:pt idx="15">
                  <c:v>701</c:v>
                </c:pt>
                <c:pt idx="16">
                  <c:v>699</c:v>
                </c:pt>
                <c:pt idx="17">
                  <c:v>700</c:v>
                </c:pt>
                <c:pt idx="18">
                  <c:v>700</c:v>
                </c:pt>
                <c:pt idx="19">
                  <c:v>701</c:v>
                </c:pt>
                <c:pt idx="20">
                  <c:v>699</c:v>
                </c:pt>
                <c:pt idx="21">
                  <c:v>700</c:v>
                </c:pt>
                <c:pt idx="22">
                  <c:v>698</c:v>
                </c:pt>
                <c:pt idx="23">
                  <c:v>699</c:v>
                </c:pt>
                <c:pt idx="24">
                  <c:v>699</c:v>
                </c:pt>
                <c:pt idx="25">
                  <c:v>705</c:v>
                </c:pt>
                <c:pt idx="26">
                  <c:v>699</c:v>
                </c:pt>
                <c:pt idx="27">
                  <c:v>700</c:v>
                </c:pt>
                <c:pt idx="28">
                  <c:v>699</c:v>
                </c:pt>
                <c:pt idx="29">
                  <c:v>702</c:v>
                </c:pt>
                <c:pt idx="30">
                  <c:v>700</c:v>
                </c:pt>
                <c:pt idx="31">
                  <c:v>700</c:v>
                </c:pt>
                <c:pt idx="32">
                  <c:v>700</c:v>
                </c:pt>
                <c:pt idx="33">
                  <c:v>702</c:v>
                </c:pt>
                <c:pt idx="34">
                  <c:v>700</c:v>
                </c:pt>
                <c:pt idx="35">
                  <c:v>701</c:v>
                </c:pt>
                <c:pt idx="36">
                  <c:v>700</c:v>
                </c:pt>
                <c:pt idx="37">
                  <c:v>700</c:v>
                </c:pt>
                <c:pt idx="38">
                  <c:v>700</c:v>
                </c:pt>
                <c:pt idx="39">
                  <c:v>700</c:v>
                </c:pt>
                <c:pt idx="40">
                  <c:v>698</c:v>
                </c:pt>
                <c:pt idx="41">
                  <c:v>698</c:v>
                </c:pt>
                <c:pt idx="42">
                  <c:v>703</c:v>
                </c:pt>
                <c:pt idx="43">
                  <c:v>700</c:v>
                </c:pt>
                <c:pt idx="44">
                  <c:v>700</c:v>
                </c:pt>
                <c:pt idx="45">
                  <c:v>699</c:v>
                </c:pt>
                <c:pt idx="46">
                  <c:v>700</c:v>
                </c:pt>
                <c:pt idx="47">
                  <c:v>700</c:v>
                </c:pt>
                <c:pt idx="48">
                  <c:v>700</c:v>
                </c:pt>
                <c:pt idx="49">
                  <c:v>700</c:v>
                </c:pt>
                <c:pt idx="50">
                  <c:v>702</c:v>
                </c:pt>
                <c:pt idx="51">
                  <c:v>701</c:v>
                </c:pt>
                <c:pt idx="52">
                  <c:v>700</c:v>
                </c:pt>
                <c:pt idx="53">
                  <c:v>700</c:v>
                </c:pt>
                <c:pt idx="54">
                  <c:v>703</c:v>
                </c:pt>
                <c:pt idx="55">
                  <c:v>700</c:v>
                </c:pt>
                <c:pt idx="56">
                  <c:v>700</c:v>
                </c:pt>
                <c:pt idx="57">
                  <c:v>699</c:v>
                </c:pt>
                <c:pt idx="58">
                  <c:v>700</c:v>
                </c:pt>
                <c:pt idx="59">
                  <c:v>701</c:v>
                </c:pt>
                <c:pt idx="60">
                  <c:v>700</c:v>
                </c:pt>
                <c:pt idx="61">
                  <c:v>700</c:v>
                </c:pt>
                <c:pt idx="62">
                  <c:v>700</c:v>
                </c:pt>
                <c:pt idx="63">
                  <c:v>701</c:v>
                </c:pt>
                <c:pt idx="64">
                  <c:v>700</c:v>
                </c:pt>
                <c:pt idx="65">
                  <c:v>700</c:v>
                </c:pt>
                <c:pt idx="66">
                  <c:v>700</c:v>
                </c:pt>
                <c:pt idx="67">
                  <c:v>700</c:v>
                </c:pt>
                <c:pt idx="68">
                  <c:v>699</c:v>
                </c:pt>
                <c:pt idx="69">
                  <c:v>700</c:v>
                </c:pt>
                <c:pt idx="70">
                  <c:v>700</c:v>
                </c:pt>
                <c:pt idx="71">
                  <c:v>702</c:v>
                </c:pt>
                <c:pt idx="72">
                  <c:v>700</c:v>
                </c:pt>
                <c:pt idx="73">
                  <c:v>700</c:v>
                </c:pt>
                <c:pt idx="74">
                  <c:v>698</c:v>
                </c:pt>
                <c:pt idx="75">
                  <c:v>699</c:v>
                </c:pt>
                <c:pt idx="76">
                  <c:v>701</c:v>
                </c:pt>
                <c:pt idx="77">
                  <c:v>699</c:v>
                </c:pt>
                <c:pt idx="78">
                  <c:v>700</c:v>
                </c:pt>
                <c:pt idx="79">
                  <c:v>700</c:v>
                </c:pt>
                <c:pt idx="80">
                  <c:v>700</c:v>
                </c:pt>
                <c:pt idx="81">
                  <c:v>699</c:v>
                </c:pt>
                <c:pt idx="82">
                  <c:v>699</c:v>
                </c:pt>
                <c:pt idx="83">
                  <c:v>700</c:v>
                </c:pt>
                <c:pt idx="84">
                  <c:v>700</c:v>
                </c:pt>
                <c:pt idx="85">
                  <c:v>700</c:v>
                </c:pt>
                <c:pt idx="86">
                  <c:v>699</c:v>
                </c:pt>
                <c:pt idx="87">
                  <c:v>699</c:v>
                </c:pt>
                <c:pt idx="88">
                  <c:v>700</c:v>
                </c:pt>
                <c:pt idx="89">
                  <c:v>700</c:v>
                </c:pt>
                <c:pt idx="90">
                  <c:v>700</c:v>
                </c:pt>
                <c:pt idx="91">
                  <c:v>699</c:v>
                </c:pt>
                <c:pt idx="92">
                  <c:v>699</c:v>
                </c:pt>
                <c:pt idx="93">
                  <c:v>701</c:v>
                </c:pt>
                <c:pt idx="94">
                  <c:v>699</c:v>
                </c:pt>
                <c:pt idx="95">
                  <c:v>700</c:v>
                </c:pt>
                <c:pt idx="96">
                  <c:v>700</c:v>
                </c:pt>
                <c:pt idx="97">
                  <c:v>701</c:v>
                </c:pt>
                <c:pt idx="98">
                  <c:v>700</c:v>
                </c:pt>
                <c:pt idx="99">
                  <c:v>700</c:v>
                </c:pt>
                <c:pt idx="100">
                  <c:v>700</c:v>
                </c:pt>
                <c:pt idx="101">
                  <c:v>700</c:v>
                </c:pt>
                <c:pt idx="102">
                  <c:v>700</c:v>
                </c:pt>
                <c:pt idx="103">
                  <c:v>700</c:v>
                </c:pt>
                <c:pt idx="104">
                  <c:v>700</c:v>
                </c:pt>
                <c:pt idx="105">
                  <c:v>701</c:v>
                </c:pt>
                <c:pt idx="106">
                  <c:v>700</c:v>
                </c:pt>
                <c:pt idx="107">
                  <c:v>701</c:v>
                </c:pt>
                <c:pt idx="108">
                  <c:v>700</c:v>
                </c:pt>
                <c:pt idx="109">
                  <c:v>699</c:v>
                </c:pt>
                <c:pt idx="110">
                  <c:v>701</c:v>
                </c:pt>
                <c:pt idx="111">
                  <c:v>699</c:v>
                </c:pt>
                <c:pt idx="112">
                  <c:v>700</c:v>
                </c:pt>
                <c:pt idx="113">
                  <c:v>700</c:v>
                </c:pt>
                <c:pt idx="114">
                  <c:v>701</c:v>
                </c:pt>
                <c:pt idx="115">
                  <c:v>701</c:v>
                </c:pt>
                <c:pt idx="116">
                  <c:v>700</c:v>
                </c:pt>
                <c:pt idx="117">
                  <c:v>700</c:v>
                </c:pt>
                <c:pt idx="118">
                  <c:v>701</c:v>
                </c:pt>
                <c:pt idx="119">
                  <c:v>700</c:v>
                </c:pt>
                <c:pt idx="120">
                  <c:v>700</c:v>
                </c:pt>
                <c:pt idx="121">
                  <c:v>700</c:v>
                </c:pt>
                <c:pt idx="122">
                  <c:v>701</c:v>
                </c:pt>
                <c:pt idx="123">
                  <c:v>701</c:v>
                </c:pt>
                <c:pt idx="124">
                  <c:v>700</c:v>
                </c:pt>
                <c:pt idx="125">
                  <c:v>699</c:v>
                </c:pt>
                <c:pt idx="126">
                  <c:v>699</c:v>
                </c:pt>
                <c:pt idx="127">
                  <c:v>703</c:v>
                </c:pt>
                <c:pt idx="128">
                  <c:v>700</c:v>
                </c:pt>
                <c:pt idx="129">
                  <c:v>700</c:v>
                </c:pt>
                <c:pt idx="130">
                  <c:v>700</c:v>
                </c:pt>
                <c:pt idx="131">
                  <c:v>701</c:v>
                </c:pt>
                <c:pt idx="132">
                  <c:v>700</c:v>
                </c:pt>
                <c:pt idx="133">
                  <c:v>700</c:v>
                </c:pt>
                <c:pt idx="134">
                  <c:v>699</c:v>
                </c:pt>
                <c:pt idx="135">
                  <c:v>701</c:v>
                </c:pt>
                <c:pt idx="136">
                  <c:v>701</c:v>
                </c:pt>
                <c:pt idx="137">
                  <c:v>700</c:v>
                </c:pt>
                <c:pt idx="138">
                  <c:v>701</c:v>
                </c:pt>
                <c:pt idx="139">
                  <c:v>701</c:v>
                </c:pt>
                <c:pt idx="140">
                  <c:v>700</c:v>
                </c:pt>
                <c:pt idx="141">
                  <c:v>699</c:v>
                </c:pt>
                <c:pt idx="142">
                  <c:v>699</c:v>
                </c:pt>
                <c:pt idx="143">
                  <c:v>699</c:v>
                </c:pt>
                <c:pt idx="144">
                  <c:v>701</c:v>
                </c:pt>
                <c:pt idx="145">
                  <c:v>700</c:v>
                </c:pt>
                <c:pt idx="146">
                  <c:v>699</c:v>
                </c:pt>
                <c:pt idx="147">
                  <c:v>700</c:v>
                </c:pt>
                <c:pt idx="148">
                  <c:v>702</c:v>
                </c:pt>
                <c:pt idx="149">
                  <c:v>700</c:v>
                </c:pt>
                <c:pt idx="150">
                  <c:v>700</c:v>
                </c:pt>
                <c:pt idx="151">
                  <c:v>699</c:v>
                </c:pt>
                <c:pt idx="152">
                  <c:v>701</c:v>
                </c:pt>
                <c:pt idx="153">
                  <c:v>700</c:v>
                </c:pt>
                <c:pt idx="154">
                  <c:v>700</c:v>
                </c:pt>
                <c:pt idx="155">
                  <c:v>700</c:v>
                </c:pt>
                <c:pt idx="156">
                  <c:v>701</c:v>
                </c:pt>
                <c:pt idx="157">
                  <c:v>699</c:v>
                </c:pt>
                <c:pt idx="158">
                  <c:v>700</c:v>
                </c:pt>
                <c:pt idx="159">
                  <c:v>699</c:v>
                </c:pt>
                <c:pt idx="160">
                  <c:v>699</c:v>
                </c:pt>
                <c:pt idx="161">
                  <c:v>699</c:v>
                </c:pt>
                <c:pt idx="162">
                  <c:v>702</c:v>
                </c:pt>
                <c:pt idx="163">
                  <c:v>700</c:v>
                </c:pt>
                <c:pt idx="164">
                  <c:v>700</c:v>
                </c:pt>
                <c:pt idx="165">
                  <c:v>699</c:v>
                </c:pt>
                <c:pt idx="166">
                  <c:v>701</c:v>
                </c:pt>
                <c:pt idx="167">
                  <c:v>700</c:v>
                </c:pt>
                <c:pt idx="168">
                  <c:v>700</c:v>
                </c:pt>
                <c:pt idx="169">
                  <c:v>700</c:v>
                </c:pt>
                <c:pt idx="170">
                  <c:v>701</c:v>
                </c:pt>
                <c:pt idx="171">
                  <c:v>700</c:v>
                </c:pt>
                <c:pt idx="172">
                  <c:v>700</c:v>
                </c:pt>
                <c:pt idx="173">
                  <c:v>699</c:v>
                </c:pt>
                <c:pt idx="174">
                  <c:v>700</c:v>
                </c:pt>
                <c:pt idx="175">
                  <c:v>700</c:v>
                </c:pt>
                <c:pt idx="176">
                  <c:v>699</c:v>
                </c:pt>
                <c:pt idx="177">
                  <c:v>698</c:v>
                </c:pt>
                <c:pt idx="178">
                  <c:v>699</c:v>
                </c:pt>
                <c:pt idx="179">
                  <c:v>701</c:v>
                </c:pt>
                <c:pt idx="180">
                  <c:v>699</c:v>
                </c:pt>
                <c:pt idx="181">
                  <c:v>701</c:v>
                </c:pt>
                <c:pt idx="182">
                  <c:v>700</c:v>
                </c:pt>
                <c:pt idx="183">
                  <c:v>701</c:v>
                </c:pt>
                <c:pt idx="184">
                  <c:v>700</c:v>
                </c:pt>
                <c:pt idx="185">
                  <c:v>700</c:v>
                </c:pt>
                <c:pt idx="186">
                  <c:v>699</c:v>
                </c:pt>
                <c:pt idx="187">
                  <c:v>701</c:v>
                </c:pt>
                <c:pt idx="188">
                  <c:v>700</c:v>
                </c:pt>
                <c:pt idx="189">
                  <c:v>700</c:v>
                </c:pt>
                <c:pt idx="190">
                  <c:v>700</c:v>
                </c:pt>
                <c:pt idx="191">
                  <c:v>702</c:v>
                </c:pt>
                <c:pt idx="192">
                  <c:v>699</c:v>
                </c:pt>
                <c:pt idx="193">
                  <c:v>700</c:v>
                </c:pt>
                <c:pt idx="194">
                  <c:v>698</c:v>
                </c:pt>
                <c:pt idx="195">
                  <c:v>699</c:v>
                </c:pt>
                <c:pt idx="196">
                  <c:v>701</c:v>
                </c:pt>
                <c:pt idx="197">
                  <c:v>700</c:v>
                </c:pt>
                <c:pt idx="198">
                  <c:v>701</c:v>
                </c:pt>
                <c:pt idx="199">
                  <c:v>700</c:v>
                </c:pt>
                <c:pt idx="200">
                  <c:v>700</c:v>
                </c:pt>
                <c:pt idx="201">
                  <c:v>699</c:v>
                </c:pt>
                <c:pt idx="202">
                  <c:v>699</c:v>
                </c:pt>
                <c:pt idx="203">
                  <c:v>699</c:v>
                </c:pt>
                <c:pt idx="204">
                  <c:v>700</c:v>
                </c:pt>
                <c:pt idx="205">
                  <c:v>700</c:v>
                </c:pt>
                <c:pt idx="206">
                  <c:v>699</c:v>
                </c:pt>
                <c:pt idx="207">
                  <c:v>699</c:v>
                </c:pt>
                <c:pt idx="208">
                  <c:v>702</c:v>
                </c:pt>
                <c:pt idx="209">
                  <c:v>700</c:v>
                </c:pt>
                <c:pt idx="210">
                  <c:v>700</c:v>
                </c:pt>
                <c:pt idx="211">
                  <c:v>698</c:v>
                </c:pt>
                <c:pt idx="212">
                  <c:v>699</c:v>
                </c:pt>
                <c:pt idx="213">
                  <c:v>702</c:v>
                </c:pt>
                <c:pt idx="214">
                  <c:v>700</c:v>
                </c:pt>
                <c:pt idx="215">
                  <c:v>700</c:v>
                </c:pt>
                <c:pt idx="216">
                  <c:v>699</c:v>
                </c:pt>
                <c:pt idx="217">
                  <c:v>702</c:v>
                </c:pt>
                <c:pt idx="218">
                  <c:v>700</c:v>
                </c:pt>
                <c:pt idx="219">
                  <c:v>700</c:v>
                </c:pt>
                <c:pt idx="220">
                  <c:v>700</c:v>
                </c:pt>
                <c:pt idx="221">
                  <c:v>701</c:v>
                </c:pt>
                <c:pt idx="222">
                  <c:v>699</c:v>
                </c:pt>
                <c:pt idx="223">
                  <c:v>701</c:v>
                </c:pt>
                <c:pt idx="224">
                  <c:v>700</c:v>
                </c:pt>
                <c:pt idx="225">
                  <c:v>701</c:v>
                </c:pt>
                <c:pt idx="226">
                  <c:v>699</c:v>
                </c:pt>
                <c:pt idx="227">
                  <c:v>700</c:v>
                </c:pt>
                <c:pt idx="228">
                  <c:v>699</c:v>
                </c:pt>
                <c:pt idx="229">
                  <c:v>699</c:v>
                </c:pt>
                <c:pt idx="230">
                  <c:v>702</c:v>
                </c:pt>
                <c:pt idx="231">
                  <c:v>700</c:v>
                </c:pt>
                <c:pt idx="232">
                  <c:v>700</c:v>
                </c:pt>
                <c:pt idx="233">
                  <c:v>700</c:v>
                </c:pt>
                <c:pt idx="234">
                  <c:v>701</c:v>
                </c:pt>
                <c:pt idx="235">
                  <c:v>700</c:v>
                </c:pt>
                <c:pt idx="236">
                  <c:v>699</c:v>
                </c:pt>
                <c:pt idx="237">
                  <c:v>700</c:v>
                </c:pt>
                <c:pt idx="238">
                  <c:v>700</c:v>
                </c:pt>
                <c:pt idx="239">
                  <c:v>699</c:v>
                </c:pt>
                <c:pt idx="240">
                  <c:v>699</c:v>
                </c:pt>
                <c:pt idx="241">
                  <c:v>700</c:v>
                </c:pt>
                <c:pt idx="242">
                  <c:v>702</c:v>
                </c:pt>
                <c:pt idx="243">
                  <c:v>700</c:v>
                </c:pt>
                <c:pt idx="244">
                  <c:v>699</c:v>
                </c:pt>
                <c:pt idx="245">
                  <c:v>699</c:v>
                </c:pt>
                <c:pt idx="246">
                  <c:v>699</c:v>
                </c:pt>
                <c:pt idx="247">
                  <c:v>701</c:v>
                </c:pt>
                <c:pt idx="248">
                  <c:v>699</c:v>
                </c:pt>
                <c:pt idx="249">
                  <c:v>701</c:v>
                </c:pt>
                <c:pt idx="250">
                  <c:v>700</c:v>
                </c:pt>
                <c:pt idx="251">
                  <c:v>701</c:v>
                </c:pt>
                <c:pt idx="252">
                  <c:v>699</c:v>
                </c:pt>
                <c:pt idx="253">
                  <c:v>701</c:v>
                </c:pt>
                <c:pt idx="254">
                  <c:v>700</c:v>
                </c:pt>
                <c:pt idx="255">
                  <c:v>701</c:v>
                </c:pt>
                <c:pt idx="256">
                  <c:v>699</c:v>
                </c:pt>
                <c:pt idx="257">
                  <c:v>700</c:v>
                </c:pt>
                <c:pt idx="258">
                  <c:v>700</c:v>
                </c:pt>
                <c:pt idx="259">
                  <c:v>701</c:v>
                </c:pt>
                <c:pt idx="260">
                  <c:v>701</c:v>
                </c:pt>
                <c:pt idx="261">
                  <c:v>699</c:v>
                </c:pt>
                <c:pt idx="262">
                  <c:v>699</c:v>
                </c:pt>
                <c:pt idx="263">
                  <c:v>699</c:v>
                </c:pt>
                <c:pt idx="264">
                  <c:v>701</c:v>
                </c:pt>
                <c:pt idx="265">
                  <c:v>700</c:v>
                </c:pt>
                <c:pt idx="266">
                  <c:v>700</c:v>
                </c:pt>
                <c:pt idx="267">
                  <c:v>699</c:v>
                </c:pt>
                <c:pt idx="268">
                  <c:v>701</c:v>
                </c:pt>
                <c:pt idx="269">
                  <c:v>699</c:v>
                </c:pt>
                <c:pt idx="270">
                  <c:v>699</c:v>
                </c:pt>
                <c:pt idx="271">
                  <c:v>700</c:v>
                </c:pt>
                <c:pt idx="272">
                  <c:v>701</c:v>
                </c:pt>
                <c:pt idx="273">
                  <c:v>700</c:v>
                </c:pt>
                <c:pt idx="274">
                  <c:v>701</c:v>
                </c:pt>
                <c:pt idx="275">
                  <c:v>700</c:v>
                </c:pt>
                <c:pt idx="276">
                  <c:v>701</c:v>
                </c:pt>
                <c:pt idx="277">
                  <c:v>700</c:v>
                </c:pt>
                <c:pt idx="278">
                  <c:v>700</c:v>
                </c:pt>
                <c:pt idx="279">
                  <c:v>698</c:v>
                </c:pt>
                <c:pt idx="280">
                  <c:v>699</c:v>
                </c:pt>
                <c:pt idx="281">
                  <c:v>701</c:v>
                </c:pt>
                <c:pt idx="282">
                  <c:v>700</c:v>
                </c:pt>
                <c:pt idx="283">
                  <c:v>699</c:v>
                </c:pt>
                <c:pt idx="284">
                  <c:v>700</c:v>
                </c:pt>
                <c:pt idx="285">
                  <c:v>702</c:v>
                </c:pt>
                <c:pt idx="286">
                  <c:v>701</c:v>
                </c:pt>
                <c:pt idx="287">
                  <c:v>701</c:v>
                </c:pt>
                <c:pt idx="288">
                  <c:v>700</c:v>
                </c:pt>
                <c:pt idx="289">
                  <c:v>701</c:v>
                </c:pt>
                <c:pt idx="290">
                  <c:v>699</c:v>
                </c:pt>
                <c:pt idx="291">
                  <c:v>701</c:v>
                </c:pt>
                <c:pt idx="292">
                  <c:v>700</c:v>
                </c:pt>
                <c:pt idx="293">
                  <c:v>704</c:v>
                </c:pt>
                <c:pt idx="294">
                  <c:v>700</c:v>
                </c:pt>
                <c:pt idx="295">
                  <c:v>699</c:v>
                </c:pt>
                <c:pt idx="296">
                  <c:v>699</c:v>
                </c:pt>
                <c:pt idx="297">
                  <c:v>700</c:v>
                </c:pt>
                <c:pt idx="298">
                  <c:v>702</c:v>
                </c:pt>
                <c:pt idx="299">
                  <c:v>700</c:v>
                </c:pt>
                <c:pt idx="300">
                  <c:v>699</c:v>
                </c:pt>
                <c:pt idx="301">
                  <c:v>699</c:v>
                </c:pt>
                <c:pt idx="302">
                  <c:v>701</c:v>
                </c:pt>
                <c:pt idx="303">
                  <c:v>700</c:v>
                </c:pt>
                <c:pt idx="304">
                  <c:v>699</c:v>
                </c:pt>
                <c:pt idx="305">
                  <c:v>701</c:v>
                </c:pt>
                <c:pt idx="306">
                  <c:v>702</c:v>
                </c:pt>
                <c:pt idx="307">
                  <c:v>700</c:v>
                </c:pt>
                <c:pt idx="308">
                  <c:v>700</c:v>
                </c:pt>
                <c:pt idx="309">
                  <c:v>699</c:v>
                </c:pt>
                <c:pt idx="310">
                  <c:v>702</c:v>
                </c:pt>
                <c:pt idx="311">
                  <c:v>700</c:v>
                </c:pt>
                <c:pt idx="312">
                  <c:v>699</c:v>
                </c:pt>
                <c:pt idx="313">
                  <c:v>699</c:v>
                </c:pt>
                <c:pt idx="314">
                  <c:v>699</c:v>
                </c:pt>
                <c:pt idx="315">
                  <c:v>702</c:v>
                </c:pt>
                <c:pt idx="316">
                  <c:v>700</c:v>
                </c:pt>
                <c:pt idx="317">
                  <c:v>700</c:v>
                </c:pt>
                <c:pt idx="318">
                  <c:v>700</c:v>
                </c:pt>
                <c:pt idx="319">
                  <c:v>701</c:v>
                </c:pt>
                <c:pt idx="320">
                  <c:v>700</c:v>
                </c:pt>
                <c:pt idx="321">
                  <c:v>699</c:v>
                </c:pt>
                <c:pt idx="322">
                  <c:v>700</c:v>
                </c:pt>
                <c:pt idx="323">
                  <c:v>702</c:v>
                </c:pt>
                <c:pt idx="324">
                  <c:v>701</c:v>
                </c:pt>
                <c:pt idx="325">
                  <c:v>700</c:v>
                </c:pt>
                <c:pt idx="326">
                  <c:v>699</c:v>
                </c:pt>
                <c:pt idx="327">
                  <c:v>702</c:v>
                </c:pt>
                <c:pt idx="328">
                  <c:v>700</c:v>
                </c:pt>
                <c:pt idx="329">
                  <c:v>700</c:v>
                </c:pt>
                <c:pt idx="330">
                  <c:v>699</c:v>
                </c:pt>
                <c:pt idx="331">
                  <c:v>699</c:v>
                </c:pt>
                <c:pt idx="332">
                  <c:v>701</c:v>
                </c:pt>
                <c:pt idx="333">
                  <c:v>700</c:v>
                </c:pt>
                <c:pt idx="334">
                  <c:v>700</c:v>
                </c:pt>
                <c:pt idx="335">
                  <c:v>699</c:v>
                </c:pt>
                <c:pt idx="336">
                  <c:v>701</c:v>
                </c:pt>
                <c:pt idx="337">
                  <c:v>699</c:v>
                </c:pt>
                <c:pt idx="338">
                  <c:v>700</c:v>
                </c:pt>
                <c:pt idx="339">
                  <c:v>699</c:v>
                </c:pt>
                <c:pt idx="340">
                  <c:v>701</c:v>
                </c:pt>
                <c:pt idx="341">
                  <c:v>699</c:v>
                </c:pt>
                <c:pt idx="342">
                  <c:v>700</c:v>
                </c:pt>
                <c:pt idx="343">
                  <c:v>700</c:v>
                </c:pt>
                <c:pt idx="344">
                  <c:v>700</c:v>
                </c:pt>
                <c:pt idx="345">
                  <c:v>700</c:v>
                </c:pt>
                <c:pt idx="346">
                  <c:v>700</c:v>
                </c:pt>
                <c:pt idx="347">
                  <c:v>699</c:v>
                </c:pt>
                <c:pt idx="348">
                  <c:v>699</c:v>
                </c:pt>
                <c:pt idx="349">
                  <c:v>702</c:v>
                </c:pt>
                <c:pt idx="350">
                  <c:v>699</c:v>
                </c:pt>
                <c:pt idx="351">
                  <c:v>700</c:v>
                </c:pt>
                <c:pt idx="352">
                  <c:v>699</c:v>
                </c:pt>
                <c:pt idx="353">
                  <c:v>701</c:v>
                </c:pt>
                <c:pt idx="354">
                  <c:v>700</c:v>
                </c:pt>
                <c:pt idx="355">
                  <c:v>699</c:v>
                </c:pt>
                <c:pt idx="356">
                  <c:v>700</c:v>
                </c:pt>
                <c:pt idx="357">
                  <c:v>701</c:v>
                </c:pt>
                <c:pt idx="358">
                  <c:v>700</c:v>
                </c:pt>
                <c:pt idx="359">
                  <c:v>700</c:v>
                </c:pt>
                <c:pt idx="360">
                  <c:v>701</c:v>
                </c:pt>
                <c:pt idx="361">
                  <c:v>701</c:v>
                </c:pt>
                <c:pt idx="362">
                  <c:v>700</c:v>
                </c:pt>
                <c:pt idx="363">
                  <c:v>700</c:v>
                </c:pt>
                <c:pt idx="364">
                  <c:v>699</c:v>
                </c:pt>
                <c:pt idx="365">
                  <c:v>699</c:v>
                </c:pt>
                <c:pt idx="366">
                  <c:v>702</c:v>
                </c:pt>
                <c:pt idx="367">
                  <c:v>699</c:v>
                </c:pt>
                <c:pt idx="368">
                  <c:v>700</c:v>
                </c:pt>
                <c:pt idx="369">
                  <c:v>701</c:v>
                </c:pt>
                <c:pt idx="370">
                  <c:v>701</c:v>
                </c:pt>
                <c:pt idx="371">
                  <c:v>700</c:v>
                </c:pt>
                <c:pt idx="372">
                  <c:v>700</c:v>
                </c:pt>
                <c:pt idx="373">
                  <c:v>700</c:v>
                </c:pt>
                <c:pt idx="374">
                  <c:v>701</c:v>
                </c:pt>
                <c:pt idx="375">
                  <c:v>700</c:v>
                </c:pt>
                <c:pt idx="376">
                  <c:v>699</c:v>
                </c:pt>
                <c:pt idx="377">
                  <c:v>700</c:v>
                </c:pt>
                <c:pt idx="378">
                  <c:v>701</c:v>
                </c:pt>
                <c:pt idx="379">
                  <c:v>699</c:v>
                </c:pt>
                <c:pt idx="380">
                  <c:v>700</c:v>
                </c:pt>
                <c:pt idx="381">
                  <c:v>699</c:v>
                </c:pt>
                <c:pt idx="382">
                  <c:v>698</c:v>
                </c:pt>
                <c:pt idx="383">
                  <c:v>701</c:v>
                </c:pt>
                <c:pt idx="384">
                  <c:v>699</c:v>
                </c:pt>
                <c:pt idx="385">
                  <c:v>699</c:v>
                </c:pt>
                <c:pt idx="386">
                  <c:v>700</c:v>
                </c:pt>
                <c:pt idx="387">
                  <c:v>701</c:v>
                </c:pt>
                <c:pt idx="388">
                  <c:v>700</c:v>
                </c:pt>
                <c:pt idx="389">
                  <c:v>700</c:v>
                </c:pt>
                <c:pt idx="390">
                  <c:v>700</c:v>
                </c:pt>
                <c:pt idx="391">
                  <c:v>700</c:v>
                </c:pt>
                <c:pt idx="392">
                  <c:v>699</c:v>
                </c:pt>
                <c:pt idx="393">
                  <c:v>700</c:v>
                </c:pt>
                <c:pt idx="394">
                  <c:v>700</c:v>
                </c:pt>
                <c:pt idx="395">
                  <c:v>700</c:v>
                </c:pt>
                <c:pt idx="396">
                  <c:v>700</c:v>
                </c:pt>
                <c:pt idx="397">
                  <c:v>699</c:v>
                </c:pt>
                <c:pt idx="398">
                  <c:v>699</c:v>
                </c:pt>
                <c:pt idx="399">
                  <c:v>698</c:v>
                </c:pt>
                <c:pt idx="400">
                  <c:v>701</c:v>
                </c:pt>
                <c:pt idx="401">
                  <c:v>700</c:v>
                </c:pt>
                <c:pt idx="402">
                  <c:v>698</c:v>
                </c:pt>
                <c:pt idx="403">
                  <c:v>699</c:v>
                </c:pt>
                <c:pt idx="404">
                  <c:v>700</c:v>
                </c:pt>
                <c:pt idx="405">
                  <c:v>700</c:v>
                </c:pt>
                <c:pt idx="406">
                  <c:v>701</c:v>
                </c:pt>
                <c:pt idx="407">
                  <c:v>700</c:v>
                </c:pt>
                <c:pt idx="408">
                  <c:v>701</c:v>
                </c:pt>
                <c:pt idx="409">
                  <c:v>699</c:v>
                </c:pt>
                <c:pt idx="410">
                  <c:v>700</c:v>
                </c:pt>
                <c:pt idx="411">
                  <c:v>700</c:v>
                </c:pt>
                <c:pt idx="412">
                  <c:v>702</c:v>
                </c:pt>
                <c:pt idx="413">
                  <c:v>699</c:v>
                </c:pt>
                <c:pt idx="414">
                  <c:v>699</c:v>
                </c:pt>
                <c:pt idx="415">
                  <c:v>699</c:v>
                </c:pt>
                <c:pt idx="416">
                  <c:v>699</c:v>
                </c:pt>
                <c:pt idx="417">
                  <c:v>698</c:v>
                </c:pt>
                <c:pt idx="418">
                  <c:v>701</c:v>
                </c:pt>
                <c:pt idx="419">
                  <c:v>701</c:v>
                </c:pt>
                <c:pt idx="420">
                  <c:v>700</c:v>
                </c:pt>
                <c:pt idx="421">
                  <c:v>699</c:v>
                </c:pt>
                <c:pt idx="422">
                  <c:v>701</c:v>
                </c:pt>
                <c:pt idx="423">
                  <c:v>700</c:v>
                </c:pt>
                <c:pt idx="424">
                  <c:v>700</c:v>
                </c:pt>
                <c:pt idx="425">
                  <c:v>699</c:v>
                </c:pt>
                <c:pt idx="426">
                  <c:v>700</c:v>
                </c:pt>
                <c:pt idx="427">
                  <c:v>700</c:v>
                </c:pt>
                <c:pt idx="428">
                  <c:v>700</c:v>
                </c:pt>
                <c:pt idx="429">
                  <c:v>700</c:v>
                </c:pt>
                <c:pt idx="430">
                  <c:v>700</c:v>
                </c:pt>
                <c:pt idx="431">
                  <c:v>700</c:v>
                </c:pt>
                <c:pt idx="432">
                  <c:v>700</c:v>
                </c:pt>
                <c:pt idx="433">
                  <c:v>699</c:v>
                </c:pt>
                <c:pt idx="434">
                  <c:v>698</c:v>
                </c:pt>
                <c:pt idx="435">
                  <c:v>702</c:v>
                </c:pt>
                <c:pt idx="436">
                  <c:v>699</c:v>
                </c:pt>
                <c:pt idx="437">
                  <c:v>700</c:v>
                </c:pt>
                <c:pt idx="438">
                  <c:v>701</c:v>
                </c:pt>
                <c:pt idx="439">
                  <c:v>701</c:v>
                </c:pt>
                <c:pt idx="440">
                  <c:v>700</c:v>
                </c:pt>
                <c:pt idx="441">
                  <c:v>701</c:v>
                </c:pt>
                <c:pt idx="442">
                  <c:v>698</c:v>
                </c:pt>
                <c:pt idx="443">
                  <c:v>701</c:v>
                </c:pt>
                <c:pt idx="444">
                  <c:v>699</c:v>
                </c:pt>
                <c:pt idx="445">
                  <c:v>700</c:v>
                </c:pt>
                <c:pt idx="446">
                  <c:v>699</c:v>
                </c:pt>
                <c:pt idx="447">
                  <c:v>702</c:v>
                </c:pt>
                <c:pt idx="448">
                  <c:v>700</c:v>
                </c:pt>
                <c:pt idx="449">
                  <c:v>700</c:v>
                </c:pt>
                <c:pt idx="450">
                  <c:v>699</c:v>
                </c:pt>
                <c:pt idx="451">
                  <c:v>699</c:v>
                </c:pt>
                <c:pt idx="452">
                  <c:v>701</c:v>
                </c:pt>
                <c:pt idx="453">
                  <c:v>699</c:v>
                </c:pt>
                <c:pt idx="454">
                  <c:v>700</c:v>
                </c:pt>
                <c:pt idx="455">
                  <c:v>700</c:v>
                </c:pt>
                <c:pt idx="456">
                  <c:v>701</c:v>
                </c:pt>
                <c:pt idx="457">
                  <c:v>699</c:v>
                </c:pt>
                <c:pt idx="458">
                  <c:v>699</c:v>
                </c:pt>
                <c:pt idx="459">
                  <c:v>699</c:v>
                </c:pt>
                <c:pt idx="460">
                  <c:v>701</c:v>
                </c:pt>
                <c:pt idx="461">
                  <c:v>700</c:v>
                </c:pt>
                <c:pt idx="462">
                  <c:v>700</c:v>
                </c:pt>
                <c:pt idx="463">
                  <c:v>699</c:v>
                </c:pt>
                <c:pt idx="464">
                  <c:v>701</c:v>
                </c:pt>
                <c:pt idx="465">
                  <c:v>700</c:v>
                </c:pt>
                <c:pt idx="466">
                  <c:v>699</c:v>
                </c:pt>
                <c:pt idx="467">
                  <c:v>699</c:v>
                </c:pt>
                <c:pt idx="468">
                  <c:v>699</c:v>
                </c:pt>
                <c:pt idx="469">
                  <c:v>701</c:v>
                </c:pt>
                <c:pt idx="470">
                  <c:v>700</c:v>
                </c:pt>
                <c:pt idx="471">
                  <c:v>699</c:v>
                </c:pt>
                <c:pt idx="472">
                  <c:v>700</c:v>
                </c:pt>
                <c:pt idx="473">
                  <c:v>701</c:v>
                </c:pt>
                <c:pt idx="474">
                  <c:v>701</c:v>
                </c:pt>
                <c:pt idx="475">
                  <c:v>700</c:v>
                </c:pt>
                <c:pt idx="476">
                  <c:v>700</c:v>
                </c:pt>
                <c:pt idx="477">
                  <c:v>701</c:v>
                </c:pt>
                <c:pt idx="478">
                  <c:v>701</c:v>
                </c:pt>
                <c:pt idx="479">
                  <c:v>699</c:v>
                </c:pt>
                <c:pt idx="480">
                  <c:v>699</c:v>
                </c:pt>
                <c:pt idx="481">
                  <c:v>702</c:v>
                </c:pt>
                <c:pt idx="482">
                  <c:v>700</c:v>
                </c:pt>
                <c:pt idx="483">
                  <c:v>700</c:v>
                </c:pt>
                <c:pt idx="484">
                  <c:v>699</c:v>
                </c:pt>
                <c:pt idx="485">
                  <c:v>699</c:v>
                </c:pt>
                <c:pt idx="486">
                  <c:v>701</c:v>
                </c:pt>
                <c:pt idx="487">
                  <c:v>700</c:v>
                </c:pt>
                <c:pt idx="488">
                  <c:v>699</c:v>
                </c:pt>
                <c:pt idx="489">
                  <c:v>699</c:v>
                </c:pt>
                <c:pt idx="490">
                  <c:v>700</c:v>
                </c:pt>
                <c:pt idx="491">
                  <c:v>700</c:v>
                </c:pt>
                <c:pt idx="492">
                  <c:v>700</c:v>
                </c:pt>
                <c:pt idx="493">
                  <c:v>700</c:v>
                </c:pt>
                <c:pt idx="494">
                  <c:v>700</c:v>
                </c:pt>
                <c:pt idx="495">
                  <c:v>701</c:v>
                </c:pt>
                <c:pt idx="496">
                  <c:v>700</c:v>
                </c:pt>
                <c:pt idx="497">
                  <c:v>700</c:v>
                </c:pt>
                <c:pt idx="498">
                  <c:v>701</c:v>
                </c:pt>
                <c:pt idx="499">
                  <c:v>700</c:v>
                </c:pt>
              </c:numCache>
            </c:numRef>
          </c:yVal>
          <c:smooth val="1"/>
          <c:extLst>
            <c:ext xmlns:c16="http://schemas.microsoft.com/office/drawing/2014/chart" uri="{C3380CC4-5D6E-409C-BE32-E72D297353CC}">
              <c16:uniqueId val="{00000001-3808-43ED-8156-E8ECD3496158}"/>
            </c:ext>
          </c:extLst>
        </c:ser>
        <c:dLbls>
          <c:showLegendKey val="0"/>
          <c:showVal val="0"/>
          <c:showCatName val="0"/>
          <c:showSerName val="0"/>
          <c:showPercent val="0"/>
          <c:showBubbleSize val="0"/>
        </c:dLbls>
        <c:axId val="1314283648"/>
        <c:axId val="1307471280"/>
      </c:scatterChart>
      <c:valAx>
        <c:axId val="1314283648"/>
        <c:scaling>
          <c:orientation val="minMax"/>
          <c:max val="500"/>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07471280"/>
        <c:crosses val="autoZero"/>
        <c:crossBetween val="midCat"/>
        <c:majorUnit val="25"/>
      </c:valAx>
      <c:valAx>
        <c:axId val="1307471280"/>
        <c:scaling>
          <c:orientation val="minMax"/>
          <c:max val="950"/>
          <c:min val="6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(in MS)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14283648"/>
        <c:crosses val="autoZero"/>
        <c:crossBetween val="midCat"/>
        <c:majorUnit val="50"/>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excTimePy</c:v>
                </c:pt>
              </c:strCache>
            </c:strRef>
          </c:tx>
          <c:spPr>
            <a:ln w="9525" cap="rnd">
              <a:solidFill>
                <a:srgbClr val="C41E3A"/>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Sheet1!$B$2:$B$501</c:f>
              <c:numCache>
                <c:formatCode>General</c:formatCode>
                <c:ptCount val="500"/>
                <c:pt idx="0">
                  <c:v>237207</c:v>
                </c:pt>
                <c:pt idx="1">
                  <c:v>239099</c:v>
                </c:pt>
                <c:pt idx="2">
                  <c:v>249837</c:v>
                </c:pt>
                <c:pt idx="3">
                  <c:v>251120</c:v>
                </c:pt>
                <c:pt idx="4">
                  <c:v>250800</c:v>
                </c:pt>
                <c:pt idx="5">
                  <c:v>250976</c:v>
                </c:pt>
                <c:pt idx="6">
                  <c:v>251238</c:v>
                </c:pt>
                <c:pt idx="7">
                  <c:v>250808</c:v>
                </c:pt>
                <c:pt idx="8">
                  <c:v>250826</c:v>
                </c:pt>
                <c:pt idx="9">
                  <c:v>250714</c:v>
                </c:pt>
                <c:pt idx="10">
                  <c:v>250769</c:v>
                </c:pt>
                <c:pt idx="11">
                  <c:v>250658</c:v>
                </c:pt>
                <c:pt idx="12">
                  <c:v>250640</c:v>
                </c:pt>
                <c:pt idx="13">
                  <c:v>250616</c:v>
                </c:pt>
                <c:pt idx="14">
                  <c:v>250913</c:v>
                </c:pt>
                <c:pt idx="15">
                  <c:v>250985</c:v>
                </c:pt>
                <c:pt idx="16">
                  <c:v>250382</c:v>
                </c:pt>
                <c:pt idx="17">
                  <c:v>250830</c:v>
                </c:pt>
                <c:pt idx="18">
                  <c:v>250631</c:v>
                </c:pt>
                <c:pt idx="19">
                  <c:v>250535</c:v>
                </c:pt>
                <c:pt idx="20">
                  <c:v>250658</c:v>
                </c:pt>
                <c:pt idx="21">
                  <c:v>250928</c:v>
                </c:pt>
                <c:pt idx="22">
                  <c:v>250392</c:v>
                </c:pt>
                <c:pt idx="23">
                  <c:v>250774</c:v>
                </c:pt>
                <c:pt idx="24">
                  <c:v>250492</c:v>
                </c:pt>
              </c:numCache>
            </c:numRef>
          </c:yVal>
          <c:smooth val="1"/>
          <c:extLst>
            <c:ext xmlns:c16="http://schemas.microsoft.com/office/drawing/2014/chart" uri="{C3380CC4-5D6E-409C-BE32-E72D297353CC}">
              <c16:uniqueId val="{00000000-3808-43ED-8156-E8ECD3496158}"/>
            </c:ext>
          </c:extLst>
        </c:ser>
        <c:dLbls>
          <c:showLegendKey val="0"/>
          <c:showVal val="0"/>
          <c:showCatName val="0"/>
          <c:showSerName val="0"/>
          <c:showPercent val="0"/>
          <c:showBubbleSize val="0"/>
        </c:dLbls>
        <c:axId val="1314283648"/>
        <c:axId val="1307471280"/>
      </c:scatterChart>
      <c:valAx>
        <c:axId val="1314283648"/>
        <c:scaling>
          <c:orientation val="minMax"/>
          <c:max val="25"/>
          <c:min val="1"/>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07471280"/>
        <c:crosses val="autoZero"/>
        <c:crossBetween val="midCat"/>
        <c:majorUnit val="1"/>
      </c:valAx>
      <c:valAx>
        <c:axId val="1307471280"/>
        <c:scaling>
          <c:orientation val="minMax"/>
          <c:min val="2350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(in MS)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14283648"/>
        <c:crosses val="autoZero"/>
        <c:crossBetween val="midCat"/>
        <c:majorUnit val="2500"/>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excTimePy</c:v>
                </c:pt>
              </c:strCache>
            </c:strRef>
          </c:tx>
          <c:spPr>
            <a:ln w="9525" cap="rnd">
              <a:solidFill>
                <a:srgbClr val="C41E3A"/>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Sheet1!$B$2:$B$501</c:f>
              <c:numCache>
                <c:formatCode>General</c:formatCode>
                <c:ptCount val="500"/>
                <c:pt idx="0">
                  <c:v>53655</c:v>
                </c:pt>
                <c:pt idx="1">
                  <c:v>54826</c:v>
                </c:pt>
                <c:pt idx="2">
                  <c:v>63651</c:v>
                </c:pt>
                <c:pt idx="3">
                  <c:v>64364</c:v>
                </c:pt>
                <c:pt idx="4">
                  <c:v>64927</c:v>
                </c:pt>
                <c:pt idx="5">
                  <c:v>64563</c:v>
                </c:pt>
                <c:pt idx="6">
                  <c:v>64655</c:v>
                </c:pt>
                <c:pt idx="7">
                  <c:v>64871</c:v>
                </c:pt>
                <c:pt idx="8">
                  <c:v>64829</c:v>
                </c:pt>
                <c:pt idx="9">
                  <c:v>64334</c:v>
                </c:pt>
                <c:pt idx="10">
                  <c:v>64957</c:v>
                </c:pt>
                <c:pt idx="11">
                  <c:v>64518</c:v>
                </c:pt>
                <c:pt idx="12">
                  <c:v>64476</c:v>
                </c:pt>
                <c:pt idx="13">
                  <c:v>64864</c:v>
                </c:pt>
                <c:pt idx="14">
                  <c:v>64455</c:v>
                </c:pt>
                <c:pt idx="15">
                  <c:v>64407</c:v>
                </c:pt>
                <c:pt idx="16">
                  <c:v>64841</c:v>
                </c:pt>
                <c:pt idx="17">
                  <c:v>64803</c:v>
                </c:pt>
                <c:pt idx="18">
                  <c:v>64344</c:v>
                </c:pt>
                <c:pt idx="19">
                  <c:v>64914</c:v>
                </c:pt>
                <c:pt idx="20">
                  <c:v>64567</c:v>
                </c:pt>
                <c:pt idx="21">
                  <c:v>64406</c:v>
                </c:pt>
                <c:pt idx="22">
                  <c:v>64846</c:v>
                </c:pt>
                <c:pt idx="23">
                  <c:v>64556</c:v>
                </c:pt>
                <c:pt idx="24">
                  <c:v>64411</c:v>
                </c:pt>
              </c:numCache>
            </c:numRef>
          </c:yVal>
          <c:smooth val="1"/>
          <c:extLst>
            <c:ext xmlns:c16="http://schemas.microsoft.com/office/drawing/2014/chart" uri="{C3380CC4-5D6E-409C-BE32-E72D297353CC}">
              <c16:uniqueId val="{00000000-3808-43ED-8156-E8ECD3496158}"/>
            </c:ext>
          </c:extLst>
        </c:ser>
        <c:dLbls>
          <c:showLegendKey val="0"/>
          <c:showVal val="0"/>
          <c:showCatName val="0"/>
          <c:showSerName val="0"/>
          <c:showPercent val="0"/>
          <c:showBubbleSize val="0"/>
        </c:dLbls>
        <c:axId val="1314283648"/>
        <c:axId val="1307471280"/>
      </c:scatterChart>
      <c:valAx>
        <c:axId val="1314283648"/>
        <c:scaling>
          <c:orientation val="minMax"/>
          <c:max val="25"/>
          <c:min val="1"/>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07471280"/>
        <c:crosses val="autoZero"/>
        <c:crossBetween val="midCat"/>
        <c:majorUnit val="1"/>
      </c:valAx>
      <c:valAx>
        <c:axId val="1307471280"/>
        <c:scaling>
          <c:orientation val="minMax"/>
          <c:max val="66000"/>
          <c:min val="500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(in MS)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14283648"/>
        <c:crosses val="autoZero"/>
        <c:crossBetween val="midCat"/>
        <c:majorUnit val="2000"/>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excTimePy</c:v>
                </c:pt>
              </c:strCache>
            </c:strRef>
          </c:tx>
          <c:spPr>
            <a:ln w="9525" cap="rnd">
              <a:solidFill>
                <a:srgbClr val="C41E3A"/>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Sheet1!$B$2:$B$501</c:f>
              <c:numCache>
                <c:formatCode>General</c:formatCode>
                <c:ptCount val="500"/>
                <c:pt idx="0">
                  <c:v>43360</c:v>
                </c:pt>
                <c:pt idx="1">
                  <c:v>48304</c:v>
                </c:pt>
                <c:pt idx="2">
                  <c:v>53178</c:v>
                </c:pt>
                <c:pt idx="3">
                  <c:v>51685</c:v>
                </c:pt>
                <c:pt idx="4">
                  <c:v>52562</c:v>
                </c:pt>
                <c:pt idx="5">
                  <c:v>51892</c:v>
                </c:pt>
                <c:pt idx="6">
                  <c:v>51794</c:v>
                </c:pt>
                <c:pt idx="7">
                  <c:v>53853</c:v>
                </c:pt>
                <c:pt idx="8">
                  <c:v>50505</c:v>
                </c:pt>
                <c:pt idx="9">
                  <c:v>49052</c:v>
                </c:pt>
                <c:pt idx="10">
                  <c:v>49748</c:v>
                </c:pt>
                <c:pt idx="11">
                  <c:v>55188</c:v>
                </c:pt>
                <c:pt idx="12">
                  <c:v>54260</c:v>
                </c:pt>
                <c:pt idx="13">
                  <c:v>50464</c:v>
                </c:pt>
                <c:pt idx="14">
                  <c:v>50388</c:v>
                </c:pt>
                <c:pt idx="15">
                  <c:v>51924</c:v>
                </c:pt>
                <c:pt idx="16">
                  <c:v>50765</c:v>
                </c:pt>
                <c:pt idx="17">
                  <c:v>51214</c:v>
                </c:pt>
                <c:pt idx="18">
                  <c:v>49874</c:v>
                </c:pt>
                <c:pt idx="19">
                  <c:v>50966</c:v>
                </c:pt>
                <c:pt idx="20">
                  <c:v>49447</c:v>
                </c:pt>
                <c:pt idx="21">
                  <c:v>54067</c:v>
                </c:pt>
                <c:pt idx="22">
                  <c:v>49229</c:v>
                </c:pt>
                <c:pt idx="23">
                  <c:v>54615</c:v>
                </c:pt>
                <c:pt idx="24">
                  <c:v>51112</c:v>
                </c:pt>
              </c:numCache>
            </c:numRef>
          </c:yVal>
          <c:smooth val="1"/>
          <c:extLst>
            <c:ext xmlns:c16="http://schemas.microsoft.com/office/drawing/2014/chart" uri="{C3380CC4-5D6E-409C-BE32-E72D297353CC}">
              <c16:uniqueId val="{00000000-3808-43ED-8156-E8ECD3496158}"/>
            </c:ext>
          </c:extLst>
        </c:ser>
        <c:dLbls>
          <c:showLegendKey val="0"/>
          <c:showVal val="0"/>
          <c:showCatName val="0"/>
          <c:showSerName val="0"/>
          <c:showPercent val="0"/>
          <c:showBubbleSize val="0"/>
        </c:dLbls>
        <c:axId val="1314283648"/>
        <c:axId val="1307471280"/>
      </c:scatterChart>
      <c:valAx>
        <c:axId val="1314283648"/>
        <c:scaling>
          <c:orientation val="minMax"/>
          <c:max val="25"/>
          <c:min val="1"/>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07471280"/>
        <c:crosses val="autoZero"/>
        <c:crossBetween val="midCat"/>
        <c:majorUnit val="1"/>
      </c:valAx>
      <c:valAx>
        <c:axId val="1307471280"/>
        <c:scaling>
          <c:orientation val="minMax"/>
          <c:max val="57000"/>
          <c:min val="420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(in MS)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14283648"/>
        <c:crosses val="autoZero"/>
        <c:crossBetween val="midCat"/>
        <c:majorUnit val="2000"/>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excTimePy</c:v>
                </c:pt>
              </c:strCache>
            </c:strRef>
          </c:tx>
          <c:spPr>
            <a:ln w="9525" cap="rnd">
              <a:solidFill>
                <a:srgbClr val="C41E3A"/>
              </a:solidFill>
              <a:round/>
            </a:ln>
            <a:effectLst>
              <a:outerShdw blurRad="57150" dist="19050" dir="5400000" algn="ctr" rotWithShape="0">
                <a:srgbClr val="000000">
                  <a:alpha val="63000"/>
                </a:srgbClr>
              </a:outerShdw>
            </a:effectLst>
          </c:spPr>
          <c:marker>
            <c:symbol val="none"/>
          </c:marker>
          <c:xVal>
            <c:numRef>
              <c:f>Sheet1!$A$2:$A$501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Sheet1!$B$2:$B$501</c:f>
              <c:numCache>
                <c:formatCode>General</c:formatCode>
                <c:ptCount val="500"/>
                <c:pt idx="0">
                  <c:v>65669</c:v>
                </c:pt>
                <c:pt idx="1">
                  <c:v>65863</c:v>
                </c:pt>
                <c:pt idx="2">
                  <c:v>70765</c:v>
                </c:pt>
                <c:pt idx="3">
                  <c:v>70751</c:v>
                </c:pt>
                <c:pt idx="4">
                  <c:v>70790</c:v>
                </c:pt>
                <c:pt idx="5">
                  <c:v>70799</c:v>
                </c:pt>
                <c:pt idx="6">
                  <c:v>70669</c:v>
                </c:pt>
                <c:pt idx="7">
                  <c:v>70965</c:v>
                </c:pt>
                <c:pt idx="8">
                  <c:v>70748</c:v>
                </c:pt>
                <c:pt idx="9">
                  <c:v>70877</c:v>
                </c:pt>
                <c:pt idx="10">
                  <c:v>70801</c:v>
                </c:pt>
                <c:pt idx="11">
                  <c:v>70804</c:v>
                </c:pt>
                <c:pt idx="12">
                  <c:v>70819</c:v>
                </c:pt>
                <c:pt idx="13">
                  <c:v>70966</c:v>
                </c:pt>
                <c:pt idx="14">
                  <c:v>70671</c:v>
                </c:pt>
                <c:pt idx="15">
                  <c:v>70808</c:v>
                </c:pt>
                <c:pt idx="16">
                  <c:v>70765</c:v>
                </c:pt>
                <c:pt idx="17">
                  <c:v>70824</c:v>
                </c:pt>
                <c:pt idx="18">
                  <c:v>70724</c:v>
                </c:pt>
                <c:pt idx="19">
                  <c:v>70786</c:v>
                </c:pt>
                <c:pt idx="20">
                  <c:v>70730</c:v>
                </c:pt>
                <c:pt idx="21">
                  <c:v>70723</c:v>
                </c:pt>
                <c:pt idx="22">
                  <c:v>70757</c:v>
                </c:pt>
                <c:pt idx="23">
                  <c:v>70734</c:v>
                </c:pt>
                <c:pt idx="24">
                  <c:v>71128</c:v>
                </c:pt>
              </c:numCache>
            </c:numRef>
          </c:yVal>
          <c:smooth val="1"/>
          <c:extLst>
            <c:ext xmlns:c16="http://schemas.microsoft.com/office/drawing/2014/chart" uri="{C3380CC4-5D6E-409C-BE32-E72D297353CC}">
              <c16:uniqueId val="{00000000-3808-43ED-8156-E8ECD3496158}"/>
            </c:ext>
          </c:extLst>
        </c:ser>
        <c:dLbls>
          <c:showLegendKey val="0"/>
          <c:showVal val="0"/>
          <c:showCatName val="0"/>
          <c:showSerName val="0"/>
          <c:showPercent val="0"/>
          <c:showBubbleSize val="0"/>
        </c:dLbls>
        <c:axId val="1314283648"/>
        <c:axId val="1307471280"/>
      </c:scatterChart>
      <c:valAx>
        <c:axId val="1314283648"/>
        <c:scaling>
          <c:orientation val="minMax"/>
          <c:max val="25"/>
          <c:min val="1"/>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Test Number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07471280"/>
        <c:crosses val="autoZero"/>
        <c:crossBetween val="midCat"/>
        <c:majorUnit val="1"/>
      </c:valAx>
      <c:valAx>
        <c:axId val="1307471280"/>
        <c:scaling>
          <c:orientation val="minMax"/>
          <c:max val="72000"/>
          <c:min val="650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Execution Time (in MS)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14283648"/>
        <c:crosses val="autoZero"/>
        <c:crossBetween val="midCat"/>
        <c:majorUnit val="1000"/>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62626"/>
    </a:solidFill>
    <a:ln>
      <a:noFill/>
    </a:ln>
    <a:effectLst>
      <a:glow rad="63500">
        <a:schemeClr val="accent1">
          <a:satMod val="175000"/>
          <a:alpha val="40000"/>
        </a:schemeClr>
      </a:glow>
      <a:outerShdw blurRad="50800" dist="38100" dir="10800000" algn="r" rotWithShape="0">
        <a:prstClr val="black">
          <a:alpha val="40000"/>
        </a:prstClr>
      </a:outerShdw>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A67223-3C1E-4625-8242-4F98B2170ADF}" type="doc">
      <dgm:prSet loTypeId="urn:microsoft.com/office/officeart/2008/layout/VerticalAccentList" loCatId="list" qsTypeId="urn:microsoft.com/office/officeart/2005/8/quickstyle/simple5" qsCatId="simple" csTypeId="urn:microsoft.com/office/officeart/2005/8/colors/accent1_5" csCatId="accent1" phldr="1"/>
      <dgm:spPr/>
      <dgm:t>
        <a:bodyPr/>
        <a:lstStyle/>
        <a:p>
          <a:endParaRPr lang="en-US"/>
        </a:p>
      </dgm:t>
    </dgm:pt>
    <dgm:pt modelId="{E0C207B6-3359-4D67-8013-B2E2C15AF344}">
      <dgm:prSet/>
      <dgm:spPr/>
      <dgm:t>
        <a:bodyPr/>
        <a:lstStyle/>
        <a:p>
          <a:pPr algn="l"/>
          <a:r>
            <a:rPr lang="en-US" dirty="0" err="1"/>
            <a:t>BitonicSort</a:t>
          </a:r>
          <a:endParaRPr lang="en-US" dirty="0"/>
        </a:p>
      </dgm:t>
    </dgm:pt>
    <dgm:pt modelId="{9F73CCBB-D1C6-48B1-95C6-B838B3272C32}" type="parTrans" cxnId="{640C59C1-73CA-4CE1-B48C-2314E81BD824}">
      <dgm:prSet/>
      <dgm:spPr/>
      <dgm:t>
        <a:bodyPr/>
        <a:lstStyle/>
        <a:p>
          <a:pPr algn="l"/>
          <a:endParaRPr lang="en-US"/>
        </a:p>
      </dgm:t>
    </dgm:pt>
    <dgm:pt modelId="{955BD85B-9CD6-4D8B-AE40-44990D9E3537}" type="sibTrans" cxnId="{640C59C1-73CA-4CE1-B48C-2314E81BD824}">
      <dgm:prSet/>
      <dgm:spPr/>
      <dgm:t>
        <a:bodyPr/>
        <a:lstStyle/>
        <a:p>
          <a:pPr algn="l"/>
          <a:endParaRPr lang="en-US"/>
        </a:p>
      </dgm:t>
    </dgm:pt>
    <dgm:pt modelId="{7369CF91-0292-4A5A-88AF-7E15DE9BCBFE}">
      <dgm:prSet/>
      <dgm:spPr/>
      <dgm:t>
        <a:bodyPr/>
        <a:lstStyle/>
        <a:p>
          <a:pPr algn="l"/>
          <a:r>
            <a:rPr lang="en-US"/>
            <a:t>MergeSort</a:t>
          </a:r>
        </a:p>
      </dgm:t>
    </dgm:pt>
    <dgm:pt modelId="{A1BB1980-AA83-48BD-BC76-CA940ED41A70}" type="parTrans" cxnId="{38145A5F-C12E-4A4A-AE64-359830E41FC6}">
      <dgm:prSet/>
      <dgm:spPr/>
      <dgm:t>
        <a:bodyPr/>
        <a:lstStyle/>
        <a:p>
          <a:pPr algn="l"/>
          <a:endParaRPr lang="en-US"/>
        </a:p>
      </dgm:t>
    </dgm:pt>
    <dgm:pt modelId="{75BA6C8A-DCCD-45AC-9B1B-9D57914FAB06}" type="sibTrans" cxnId="{38145A5F-C12E-4A4A-AE64-359830E41FC6}">
      <dgm:prSet/>
      <dgm:spPr/>
      <dgm:t>
        <a:bodyPr/>
        <a:lstStyle/>
        <a:p>
          <a:pPr algn="l"/>
          <a:endParaRPr lang="en-US"/>
        </a:p>
      </dgm:t>
    </dgm:pt>
    <dgm:pt modelId="{73849E34-48A8-42A5-89AA-5B9547C4A13C}">
      <dgm:prSet/>
      <dgm:spPr/>
      <dgm:t>
        <a:bodyPr/>
        <a:lstStyle/>
        <a:p>
          <a:pPr algn="l"/>
          <a:r>
            <a:rPr lang="en-US" dirty="0"/>
            <a:t>QuickSort</a:t>
          </a:r>
        </a:p>
      </dgm:t>
    </dgm:pt>
    <dgm:pt modelId="{88F59A02-7FAC-4074-957C-D2FB16E12536}" type="parTrans" cxnId="{EEF9A802-3B12-46B1-BAAF-AD788F6973A8}">
      <dgm:prSet/>
      <dgm:spPr/>
      <dgm:t>
        <a:bodyPr/>
        <a:lstStyle/>
        <a:p>
          <a:pPr algn="l"/>
          <a:endParaRPr lang="en-US"/>
        </a:p>
      </dgm:t>
    </dgm:pt>
    <dgm:pt modelId="{9C16C197-442B-4CF9-9946-4BBDE2C99F2B}" type="sibTrans" cxnId="{EEF9A802-3B12-46B1-BAAF-AD788F6973A8}">
      <dgm:prSet/>
      <dgm:spPr/>
      <dgm:t>
        <a:bodyPr/>
        <a:lstStyle/>
        <a:p>
          <a:pPr algn="l"/>
          <a:endParaRPr lang="en-US"/>
        </a:p>
      </dgm:t>
    </dgm:pt>
    <dgm:pt modelId="{9C96B1FD-FC2A-4BA5-9184-13626A920DCC}">
      <dgm:prSet/>
      <dgm:spPr/>
      <dgm:t>
        <a:bodyPr/>
        <a:lstStyle/>
        <a:p>
          <a:pPr algn="l"/>
          <a:r>
            <a:rPr lang="en-US" dirty="0" err="1"/>
            <a:t>HeapSort</a:t>
          </a:r>
          <a:endParaRPr lang="en-US" dirty="0"/>
        </a:p>
      </dgm:t>
    </dgm:pt>
    <dgm:pt modelId="{53937863-A830-4660-A0D1-8B00C8A8B602}" type="parTrans" cxnId="{0E1F067A-5999-4607-B984-3A7C47C81B0A}">
      <dgm:prSet/>
      <dgm:spPr/>
      <dgm:t>
        <a:bodyPr/>
        <a:lstStyle/>
        <a:p>
          <a:pPr algn="l"/>
          <a:endParaRPr lang="en-US"/>
        </a:p>
      </dgm:t>
    </dgm:pt>
    <dgm:pt modelId="{D235AB10-C390-482E-9F4E-9217FF81C66C}" type="sibTrans" cxnId="{0E1F067A-5999-4607-B984-3A7C47C81B0A}">
      <dgm:prSet/>
      <dgm:spPr/>
      <dgm:t>
        <a:bodyPr/>
        <a:lstStyle/>
        <a:p>
          <a:pPr algn="l"/>
          <a:endParaRPr lang="en-US"/>
        </a:p>
      </dgm:t>
    </dgm:pt>
    <dgm:pt modelId="{C16FC3F2-9256-4620-A142-05D8153FFEC4}">
      <dgm:prSet/>
      <dgm:spPr/>
      <dgm:t>
        <a:bodyPr/>
        <a:lstStyle/>
        <a:p>
          <a:pPr algn="l"/>
          <a:r>
            <a:rPr lang="en-US" dirty="0" err="1"/>
            <a:t>TimSort</a:t>
          </a:r>
          <a:endParaRPr lang="en-US" dirty="0"/>
        </a:p>
      </dgm:t>
    </dgm:pt>
    <dgm:pt modelId="{09877FBA-83C0-4964-B73D-7C91D0CCBBD6}" type="parTrans" cxnId="{CA62784D-CFB6-415D-89CA-C1B7545BA2E3}">
      <dgm:prSet/>
      <dgm:spPr/>
      <dgm:t>
        <a:bodyPr/>
        <a:lstStyle/>
        <a:p>
          <a:endParaRPr lang="en-US"/>
        </a:p>
      </dgm:t>
    </dgm:pt>
    <dgm:pt modelId="{3769C11D-C37A-42CD-AE9E-F6C6FF0D3DF7}" type="sibTrans" cxnId="{CA62784D-CFB6-415D-89CA-C1B7545BA2E3}">
      <dgm:prSet/>
      <dgm:spPr/>
      <dgm:t>
        <a:bodyPr/>
        <a:lstStyle/>
        <a:p>
          <a:endParaRPr lang="en-US"/>
        </a:p>
      </dgm:t>
    </dgm:pt>
    <dgm:pt modelId="{5093B6CA-8949-4C89-A1D3-3258DE6F8B6E}" type="pres">
      <dgm:prSet presAssocID="{E8A67223-3C1E-4625-8242-4F98B2170ADF}" presName="Name0" presStyleCnt="0">
        <dgm:presLayoutVars>
          <dgm:chMax/>
          <dgm:chPref/>
          <dgm:dir/>
        </dgm:presLayoutVars>
      </dgm:prSet>
      <dgm:spPr/>
    </dgm:pt>
    <dgm:pt modelId="{46D9CC2A-276D-41C5-B95E-2848A26CDE9E}" type="pres">
      <dgm:prSet presAssocID="{E0C207B6-3359-4D67-8013-B2E2C15AF344}" presName="parenttextcomposite" presStyleCnt="0"/>
      <dgm:spPr/>
    </dgm:pt>
    <dgm:pt modelId="{DC540C0D-19C6-426F-BF1F-77EAA24AA120}" type="pres">
      <dgm:prSet presAssocID="{E0C207B6-3359-4D67-8013-B2E2C15AF344}" presName="parenttext" presStyleLbl="revTx" presStyleIdx="0" presStyleCnt="5">
        <dgm:presLayoutVars>
          <dgm:chMax/>
          <dgm:chPref val="2"/>
          <dgm:bulletEnabled val="1"/>
        </dgm:presLayoutVars>
      </dgm:prSet>
      <dgm:spPr/>
    </dgm:pt>
    <dgm:pt modelId="{134444AA-05D1-46AD-9AFC-6B956C03E44B}" type="pres">
      <dgm:prSet presAssocID="{E0C207B6-3359-4D67-8013-B2E2C15AF344}" presName="parallelogramComposite" presStyleCnt="0"/>
      <dgm:spPr/>
    </dgm:pt>
    <dgm:pt modelId="{147E9FA2-59BC-48A9-A196-0DEBA805C235}" type="pres">
      <dgm:prSet presAssocID="{E0C207B6-3359-4D67-8013-B2E2C15AF344}" presName="parallelogram1" presStyleLbl="alignNode1" presStyleIdx="0" presStyleCnt="35"/>
      <dgm:spPr/>
    </dgm:pt>
    <dgm:pt modelId="{7AFB7534-4B8A-434F-B4C9-59A3BEEA1E33}" type="pres">
      <dgm:prSet presAssocID="{E0C207B6-3359-4D67-8013-B2E2C15AF344}" presName="parallelogram2" presStyleLbl="alignNode1" presStyleIdx="1" presStyleCnt="35"/>
      <dgm:spPr/>
    </dgm:pt>
    <dgm:pt modelId="{2682A795-183B-458B-9D7A-0CFF4E08E07C}" type="pres">
      <dgm:prSet presAssocID="{E0C207B6-3359-4D67-8013-B2E2C15AF344}" presName="parallelogram3" presStyleLbl="alignNode1" presStyleIdx="2" presStyleCnt="35"/>
      <dgm:spPr/>
    </dgm:pt>
    <dgm:pt modelId="{7C6699CC-9B59-4535-B2B2-4A258A3A5EB6}" type="pres">
      <dgm:prSet presAssocID="{E0C207B6-3359-4D67-8013-B2E2C15AF344}" presName="parallelogram4" presStyleLbl="alignNode1" presStyleIdx="3" presStyleCnt="35"/>
      <dgm:spPr/>
    </dgm:pt>
    <dgm:pt modelId="{9AFEBCFA-9A71-4551-90B3-2185C08BCC5D}" type="pres">
      <dgm:prSet presAssocID="{E0C207B6-3359-4D67-8013-B2E2C15AF344}" presName="parallelogram5" presStyleLbl="alignNode1" presStyleIdx="4" presStyleCnt="35"/>
      <dgm:spPr/>
    </dgm:pt>
    <dgm:pt modelId="{ABA75070-C463-4771-8068-0EDD066C502C}" type="pres">
      <dgm:prSet presAssocID="{E0C207B6-3359-4D67-8013-B2E2C15AF344}" presName="parallelogram6" presStyleLbl="alignNode1" presStyleIdx="5" presStyleCnt="35"/>
      <dgm:spPr/>
    </dgm:pt>
    <dgm:pt modelId="{D59FA25C-57AE-494C-A2B7-128F0DC28C11}" type="pres">
      <dgm:prSet presAssocID="{E0C207B6-3359-4D67-8013-B2E2C15AF344}" presName="parallelogram7" presStyleLbl="alignNode1" presStyleIdx="6" presStyleCnt="35"/>
      <dgm:spPr/>
    </dgm:pt>
    <dgm:pt modelId="{55DF08D9-156F-4EF0-B370-557D8B4E0A7D}" type="pres">
      <dgm:prSet presAssocID="{955BD85B-9CD6-4D8B-AE40-44990D9E3537}" presName="sibTrans" presStyleCnt="0"/>
      <dgm:spPr/>
    </dgm:pt>
    <dgm:pt modelId="{493EBDA1-90E1-40CB-A71C-A9D7E2F6123D}" type="pres">
      <dgm:prSet presAssocID="{7369CF91-0292-4A5A-88AF-7E15DE9BCBFE}" presName="parenttextcomposite" presStyleCnt="0"/>
      <dgm:spPr/>
    </dgm:pt>
    <dgm:pt modelId="{104BAEBD-3341-40B2-9366-80BA9D9692F1}" type="pres">
      <dgm:prSet presAssocID="{7369CF91-0292-4A5A-88AF-7E15DE9BCBFE}" presName="parenttext" presStyleLbl="revTx" presStyleIdx="1" presStyleCnt="5">
        <dgm:presLayoutVars>
          <dgm:chMax/>
          <dgm:chPref val="2"/>
          <dgm:bulletEnabled val="1"/>
        </dgm:presLayoutVars>
      </dgm:prSet>
      <dgm:spPr/>
    </dgm:pt>
    <dgm:pt modelId="{47265378-CD97-4714-8E82-5A40144D4605}" type="pres">
      <dgm:prSet presAssocID="{7369CF91-0292-4A5A-88AF-7E15DE9BCBFE}" presName="parallelogramComposite" presStyleCnt="0"/>
      <dgm:spPr/>
    </dgm:pt>
    <dgm:pt modelId="{ADE18057-AC31-4C7F-BB8A-10A33F9D8B31}" type="pres">
      <dgm:prSet presAssocID="{7369CF91-0292-4A5A-88AF-7E15DE9BCBFE}" presName="parallelogram1" presStyleLbl="alignNode1" presStyleIdx="7" presStyleCnt="35"/>
      <dgm:spPr/>
    </dgm:pt>
    <dgm:pt modelId="{BDD629AF-DD1B-457A-B723-897E9CCDA848}" type="pres">
      <dgm:prSet presAssocID="{7369CF91-0292-4A5A-88AF-7E15DE9BCBFE}" presName="parallelogram2" presStyleLbl="alignNode1" presStyleIdx="8" presStyleCnt="35"/>
      <dgm:spPr/>
    </dgm:pt>
    <dgm:pt modelId="{2E5C01FE-1965-49FB-B467-21DB1D3BC8E9}" type="pres">
      <dgm:prSet presAssocID="{7369CF91-0292-4A5A-88AF-7E15DE9BCBFE}" presName="parallelogram3" presStyleLbl="alignNode1" presStyleIdx="9" presStyleCnt="35"/>
      <dgm:spPr/>
    </dgm:pt>
    <dgm:pt modelId="{0A3E9303-F60B-45A8-8112-2E2BE75D7D33}" type="pres">
      <dgm:prSet presAssocID="{7369CF91-0292-4A5A-88AF-7E15DE9BCBFE}" presName="parallelogram4" presStyleLbl="alignNode1" presStyleIdx="10" presStyleCnt="35"/>
      <dgm:spPr/>
    </dgm:pt>
    <dgm:pt modelId="{336DF576-CD94-4B4B-81BC-3115037BB624}" type="pres">
      <dgm:prSet presAssocID="{7369CF91-0292-4A5A-88AF-7E15DE9BCBFE}" presName="parallelogram5" presStyleLbl="alignNode1" presStyleIdx="11" presStyleCnt="35"/>
      <dgm:spPr/>
    </dgm:pt>
    <dgm:pt modelId="{F566F036-BB23-4A31-8DD7-80AAFD56C53A}" type="pres">
      <dgm:prSet presAssocID="{7369CF91-0292-4A5A-88AF-7E15DE9BCBFE}" presName="parallelogram6" presStyleLbl="alignNode1" presStyleIdx="12" presStyleCnt="35"/>
      <dgm:spPr/>
    </dgm:pt>
    <dgm:pt modelId="{357133A2-AC68-4771-BA25-CA38E8AF4E7B}" type="pres">
      <dgm:prSet presAssocID="{7369CF91-0292-4A5A-88AF-7E15DE9BCBFE}" presName="parallelogram7" presStyleLbl="alignNode1" presStyleIdx="13" presStyleCnt="35"/>
      <dgm:spPr/>
    </dgm:pt>
    <dgm:pt modelId="{F874A056-CE5D-4E37-97FE-2F0324C65EF6}" type="pres">
      <dgm:prSet presAssocID="{75BA6C8A-DCCD-45AC-9B1B-9D57914FAB06}" presName="sibTrans" presStyleCnt="0"/>
      <dgm:spPr/>
    </dgm:pt>
    <dgm:pt modelId="{C8BE3BED-B5F1-4673-B0BE-BD64E457D350}" type="pres">
      <dgm:prSet presAssocID="{73849E34-48A8-42A5-89AA-5B9547C4A13C}" presName="parenttextcomposite" presStyleCnt="0"/>
      <dgm:spPr/>
    </dgm:pt>
    <dgm:pt modelId="{EBA9D252-9FCC-4649-A4FF-0B1667C51360}" type="pres">
      <dgm:prSet presAssocID="{73849E34-48A8-42A5-89AA-5B9547C4A13C}" presName="parenttext" presStyleLbl="revTx" presStyleIdx="2" presStyleCnt="5">
        <dgm:presLayoutVars>
          <dgm:chMax/>
          <dgm:chPref val="2"/>
          <dgm:bulletEnabled val="1"/>
        </dgm:presLayoutVars>
      </dgm:prSet>
      <dgm:spPr/>
    </dgm:pt>
    <dgm:pt modelId="{58A65464-B46C-4E21-AA32-B66206CDC48A}" type="pres">
      <dgm:prSet presAssocID="{73849E34-48A8-42A5-89AA-5B9547C4A13C}" presName="parallelogramComposite" presStyleCnt="0"/>
      <dgm:spPr/>
    </dgm:pt>
    <dgm:pt modelId="{4064FBB7-0124-405A-84F2-47814BC44E41}" type="pres">
      <dgm:prSet presAssocID="{73849E34-48A8-42A5-89AA-5B9547C4A13C}" presName="parallelogram1" presStyleLbl="alignNode1" presStyleIdx="14" presStyleCnt="35"/>
      <dgm:spPr/>
    </dgm:pt>
    <dgm:pt modelId="{FAB84517-5BAD-4F2F-B3C5-93EFBD064A29}" type="pres">
      <dgm:prSet presAssocID="{73849E34-48A8-42A5-89AA-5B9547C4A13C}" presName="parallelogram2" presStyleLbl="alignNode1" presStyleIdx="15" presStyleCnt="35"/>
      <dgm:spPr/>
    </dgm:pt>
    <dgm:pt modelId="{4C1EFD1B-91F7-4363-AC8F-BA371D2A17AA}" type="pres">
      <dgm:prSet presAssocID="{73849E34-48A8-42A5-89AA-5B9547C4A13C}" presName="parallelogram3" presStyleLbl="alignNode1" presStyleIdx="16" presStyleCnt="35"/>
      <dgm:spPr/>
    </dgm:pt>
    <dgm:pt modelId="{64C88901-BA21-4220-A5B2-5061F31DEAC3}" type="pres">
      <dgm:prSet presAssocID="{73849E34-48A8-42A5-89AA-5B9547C4A13C}" presName="parallelogram4" presStyleLbl="alignNode1" presStyleIdx="17" presStyleCnt="35"/>
      <dgm:spPr/>
    </dgm:pt>
    <dgm:pt modelId="{A7F49697-E107-448F-99D6-B24C85645216}" type="pres">
      <dgm:prSet presAssocID="{73849E34-48A8-42A5-89AA-5B9547C4A13C}" presName="parallelogram5" presStyleLbl="alignNode1" presStyleIdx="18" presStyleCnt="35"/>
      <dgm:spPr/>
    </dgm:pt>
    <dgm:pt modelId="{765A63A0-A035-41FF-B6B4-0863DDF073BA}" type="pres">
      <dgm:prSet presAssocID="{73849E34-48A8-42A5-89AA-5B9547C4A13C}" presName="parallelogram6" presStyleLbl="alignNode1" presStyleIdx="19" presStyleCnt="35"/>
      <dgm:spPr/>
    </dgm:pt>
    <dgm:pt modelId="{C5F60080-1D63-45BA-8DAE-2BE995193FCE}" type="pres">
      <dgm:prSet presAssocID="{73849E34-48A8-42A5-89AA-5B9547C4A13C}" presName="parallelogram7" presStyleLbl="alignNode1" presStyleIdx="20" presStyleCnt="35"/>
      <dgm:spPr/>
    </dgm:pt>
    <dgm:pt modelId="{4B9D72CD-6D9D-4B38-8BD0-2D878BBD499E}" type="pres">
      <dgm:prSet presAssocID="{9C16C197-442B-4CF9-9946-4BBDE2C99F2B}" presName="sibTrans" presStyleCnt="0"/>
      <dgm:spPr/>
    </dgm:pt>
    <dgm:pt modelId="{EA86A3F7-096A-4107-ACF6-7EF96FD86EBE}" type="pres">
      <dgm:prSet presAssocID="{9C96B1FD-FC2A-4BA5-9184-13626A920DCC}" presName="parenttextcomposite" presStyleCnt="0"/>
      <dgm:spPr/>
    </dgm:pt>
    <dgm:pt modelId="{AF2C8AC0-5DEA-4738-B94C-8F57641ACECB}" type="pres">
      <dgm:prSet presAssocID="{9C96B1FD-FC2A-4BA5-9184-13626A920DCC}" presName="parenttext" presStyleLbl="revTx" presStyleIdx="3" presStyleCnt="5">
        <dgm:presLayoutVars>
          <dgm:chMax/>
          <dgm:chPref val="2"/>
          <dgm:bulletEnabled val="1"/>
        </dgm:presLayoutVars>
      </dgm:prSet>
      <dgm:spPr/>
    </dgm:pt>
    <dgm:pt modelId="{DF6A8150-6A97-430B-BFC5-1C24705BC000}" type="pres">
      <dgm:prSet presAssocID="{9C96B1FD-FC2A-4BA5-9184-13626A920DCC}" presName="parallelogramComposite" presStyleCnt="0"/>
      <dgm:spPr/>
    </dgm:pt>
    <dgm:pt modelId="{9E8CD091-7AEF-495A-A7CE-43E4E435E8C0}" type="pres">
      <dgm:prSet presAssocID="{9C96B1FD-FC2A-4BA5-9184-13626A920DCC}" presName="parallelogram1" presStyleLbl="alignNode1" presStyleIdx="21" presStyleCnt="35"/>
      <dgm:spPr/>
    </dgm:pt>
    <dgm:pt modelId="{731F4F50-11AE-4399-AF8E-645A816CBF59}" type="pres">
      <dgm:prSet presAssocID="{9C96B1FD-FC2A-4BA5-9184-13626A920DCC}" presName="parallelogram2" presStyleLbl="alignNode1" presStyleIdx="22" presStyleCnt="35"/>
      <dgm:spPr/>
    </dgm:pt>
    <dgm:pt modelId="{FF0E2467-C35A-41F7-AC3D-DD5B77D5D3F9}" type="pres">
      <dgm:prSet presAssocID="{9C96B1FD-FC2A-4BA5-9184-13626A920DCC}" presName="parallelogram3" presStyleLbl="alignNode1" presStyleIdx="23" presStyleCnt="35"/>
      <dgm:spPr/>
    </dgm:pt>
    <dgm:pt modelId="{21286570-10F4-4013-A2DA-2E29785DC617}" type="pres">
      <dgm:prSet presAssocID="{9C96B1FD-FC2A-4BA5-9184-13626A920DCC}" presName="parallelogram4" presStyleLbl="alignNode1" presStyleIdx="24" presStyleCnt="35"/>
      <dgm:spPr/>
    </dgm:pt>
    <dgm:pt modelId="{8EB94BC9-1933-4C4F-A8C8-3EA6C981461B}" type="pres">
      <dgm:prSet presAssocID="{9C96B1FD-FC2A-4BA5-9184-13626A920DCC}" presName="parallelogram5" presStyleLbl="alignNode1" presStyleIdx="25" presStyleCnt="35"/>
      <dgm:spPr/>
    </dgm:pt>
    <dgm:pt modelId="{B748F92D-D9C0-4556-88E9-4BE599184A52}" type="pres">
      <dgm:prSet presAssocID="{9C96B1FD-FC2A-4BA5-9184-13626A920DCC}" presName="parallelogram6" presStyleLbl="alignNode1" presStyleIdx="26" presStyleCnt="35"/>
      <dgm:spPr/>
    </dgm:pt>
    <dgm:pt modelId="{B994F51B-E946-4B8C-B2BB-64FAF06D9BCE}" type="pres">
      <dgm:prSet presAssocID="{9C96B1FD-FC2A-4BA5-9184-13626A920DCC}" presName="parallelogram7" presStyleLbl="alignNode1" presStyleIdx="27" presStyleCnt="35"/>
      <dgm:spPr/>
    </dgm:pt>
    <dgm:pt modelId="{E04A66C3-05FF-4738-B3FA-E13FC3D70C38}" type="pres">
      <dgm:prSet presAssocID="{D235AB10-C390-482E-9F4E-9217FF81C66C}" presName="sibTrans" presStyleCnt="0"/>
      <dgm:spPr/>
    </dgm:pt>
    <dgm:pt modelId="{500F527E-4C96-48A6-A1CD-54042913CA9E}" type="pres">
      <dgm:prSet presAssocID="{C16FC3F2-9256-4620-A142-05D8153FFEC4}" presName="parenttextcomposite" presStyleCnt="0"/>
      <dgm:spPr/>
    </dgm:pt>
    <dgm:pt modelId="{A0B23C1A-A203-45CE-93EE-0F41EDC800FA}" type="pres">
      <dgm:prSet presAssocID="{C16FC3F2-9256-4620-A142-05D8153FFEC4}" presName="parenttext" presStyleLbl="revTx" presStyleIdx="4" presStyleCnt="5">
        <dgm:presLayoutVars>
          <dgm:chMax/>
          <dgm:chPref val="2"/>
          <dgm:bulletEnabled val="1"/>
        </dgm:presLayoutVars>
      </dgm:prSet>
      <dgm:spPr/>
    </dgm:pt>
    <dgm:pt modelId="{6641E014-01B5-4128-823E-3C8A94A3A6D7}" type="pres">
      <dgm:prSet presAssocID="{C16FC3F2-9256-4620-A142-05D8153FFEC4}" presName="parallelogramComposite" presStyleCnt="0"/>
      <dgm:spPr/>
    </dgm:pt>
    <dgm:pt modelId="{E2A007AA-9736-4636-AB3C-DCB883221508}" type="pres">
      <dgm:prSet presAssocID="{C16FC3F2-9256-4620-A142-05D8153FFEC4}" presName="parallelogram1" presStyleLbl="alignNode1" presStyleIdx="28" presStyleCnt="35"/>
      <dgm:spPr/>
    </dgm:pt>
    <dgm:pt modelId="{9E3739E7-E16E-4F30-9ECA-4BC85A1202FB}" type="pres">
      <dgm:prSet presAssocID="{C16FC3F2-9256-4620-A142-05D8153FFEC4}" presName="parallelogram2" presStyleLbl="alignNode1" presStyleIdx="29" presStyleCnt="35"/>
      <dgm:spPr/>
    </dgm:pt>
    <dgm:pt modelId="{807707E4-81DB-4024-AD60-E8C67FB1F283}" type="pres">
      <dgm:prSet presAssocID="{C16FC3F2-9256-4620-A142-05D8153FFEC4}" presName="parallelogram3" presStyleLbl="alignNode1" presStyleIdx="30" presStyleCnt="35"/>
      <dgm:spPr/>
    </dgm:pt>
    <dgm:pt modelId="{F23840BC-521A-4FFB-A513-396CBE2472E9}" type="pres">
      <dgm:prSet presAssocID="{C16FC3F2-9256-4620-A142-05D8153FFEC4}" presName="parallelogram4" presStyleLbl="alignNode1" presStyleIdx="31" presStyleCnt="35"/>
      <dgm:spPr/>
    </dgm:pt>
    <dgm:pt modelId="{114CC3EF-26BC-4A2B-AA73-EB50981683BF}" type="pres">
      <dgm:prSet presAssocID="{C16FC3F2-9256-4620-A142-05D8153FFEC4}" presName="parallelogram5" presStyleLbl="alignNode1" presStyleIdx="32" presStyleCnt="35"/>
      <dgm:spPr/>
    </dgm:pt>
    <dgm:pt modelId="{CE60EC4F-2205-4E70-B568-8DBCFD16E26A}" type="pres">
      <dgm:prSet presAssocID="{C16FC3F2-9256-4620-A142-05D8153FFEC4}" presName="parallelogram6" presStyleLbl="alignNode1" presStyleIdx="33" presStyleCnt="35"/>
      <dgm:spPr/>
    </dgm:pt>
    <dgm:pt modelId="{4556B21C-8A37-4794-AA75-A26C2E4F8E06}" type="pres">
      <dgm:prSet presAssocID="{C16FC3F2-9256-4620-A142-05D8153FFEC4}" presName="parallelogram7" presStyleLbl="alignNode1" presStyleIdx="34" presStyleCnt="35"/>
      <dgm:spPr/>
    </dgm:pt>
  </dgm:ptLst>
  <dgm:cxnLst>
    <dgm:cxn modelId="{EEF9A802-3B12-46B1-BAAF-AD788F6973A8}" srcId="{E8A67223-3C1E-4625-8242-4F98B2170ADF}" destId="{73849E34-48A8-42A5-89AA-5B9547C4A13C}" srcOrd="2" destOrd="0" parTransId="{88F59A02-7FAC-4074-957C-D2FB16E12536}" sibTransId="{9C16C197-442B-4CF9-9946-4BBDE2C99F2B}"/>
    <dgm:cxn modelId="{01BADF20-2D1F-479C-967B-CFA712F3F1C2}" type="presOf" srcId="{E8A67223-3C1E-4625-8242-4F98B2170ADF}" destId="{5093B6CA-8949-4C89-A1D3-3258DE6F8B6E}" srcOrd="0" destOrd="0" presId="urn:microsoft.com/office/officeart/2008/layout/VerticalAccentList"/>
    <dgm:cxn modelId="{38145A5F-C12E-4A4A-AE64-359830E41FC6}" srcId="{E8A67223-3C1E-4625-8242-4F98B2170ADF}" destId="{7369CF91-0292-4A5A-88AF-7E15DE9BCBFE}" srcOrd="1" destOrd="0" parTransId="{A1BB1980-AA83-48BD-BC76-CA940ED41A70}" sibTransId="{75BA6C8A-DCCD-45AC-9B1B-9D57914FAB06}"/>
    <dgm:cxn modelId="{CA62784D-CFB6-415D-89CA-C1B7545BA2E3}" srcId="{E8A67223-3C1E-4625-8242-4F98B2170ADF}" destId="{C16FC3F2-9256-4620-A142-05D8153FFEC4}" srcOrd="4" destOrd="0" parTransId="{09877FBA-83C0-4964-B73D-7C91D0CCBBD6}" sibTransId="{3769C11D-C37A-42CD-AE9E-F6C6FF0D3DF7}"/>
    <dgm:cxn modelId="{0E1F067A-5999-4607-B984-3A7C47C81B0A}" srcId="{E8A67223-3C1E-4625-8242-4F98B2170ADF}" destId="{9C96B1FD-FC2A-4BA5-9184-13626A920DCC}" srcOrd="3" destOrd="0" parTransId="{53937863-A830-4660-A0D1-8B00C8A8B602}" sibTransId="{D235AB10-C390-482E-9F4E-9217FF81C66C}"/>
    <dgm:cxn modelId="{4C451C92-327C-4C47-9DE9-3F72C4E44E42}" type="presOf" srcId="{9C96B1FD-FC2A-4BA5-9184-13626A920DCC}" destId="{AF2C8AC0-5DEA-4738-B94C-8F57641ACECB}" srcOrd="0" destOrd="0" presId="urn:microsoft.com/office/officeart/2008/layout/VerticalAccentList"/>
    <dgm:cxn modelId="{2EE81797-D60D-4806-916C-9B8F2F3E8E66}" type="presOf" srcId="{7369CF91-0292-4A5A-88AF-7E15DE9BCBFE}" destId="{104BAEBD-3341-40B2-9366-80BA9D9692F1}" srcOrd="0" destOrd="0" presId="urn:microsoft.com/office/officeart/2008/layout/VerticalAccentList"/>
    <dgm:cxn modelId="{640C59C1-73CA-4CE1-B48C-2314E81BD824}" srcId="{E8A67223-3C1E-4625-8242-4F98B2170ADF}" destId="{E0C207B6-3359-4D67-8013-B2E2C15AF344}" srcOrd="0" destOrd="0" parTransId="{9F73CCBB-D1C6-48B1-95C6-B838B3272C32}" sibTransId="{955BD85B-9CD6-4D8B-AE40-44990D9E3537}"/>
    <dgm:cxn modelId="{4D0D6CC3-310D-4D3D-9255-788DA109725C}" type="presOf" srcId="{73849E34-48A8-42A5-89AA-5B9547C4A13C}" destId="{EBA9D252-9FCC-4649-A4FF-0B1667C51360}" srcOrd="0" destOrd="0" presId="urn:microsoft.com/office/officeart/2008/layout/VerticalAccentList"/>
    <dgm:cxn modelId="{DE8F6AE5-5500-4E60-9970-A7A19F4073BA}" type="presOf" srcId="{E0C207B6-3359-4D67-8013-B2E2C15AF344}" destId="{DC540C0D-19C6-426F-BF1F-77EAA24AA120}" srcOrd="0" destOrd="0" presId="urn:microsoft.com/office/officeart/2008/layout/VerticalAccentList"/>
    <dgm:cxn modelId="{B519B1F3-C96B-4D3B-B02C-F91C22844E65}" type="presOf" srcId="{C16FC3F2-9256-4620-A142-05D8153FFEC4}" destId="{A0B23C1A-A203-45CE-93EE-0F41EDC800FA}" srcOrd="0" destOrd="0" presId="urn:microsoft.com/office/officeart/2008/layout/VerticalAccentList"/>
    <dgm:cxn modelId="{1F8E0FF7-52A6-4426-B91F-EF5E5E708EF3}" type="presParOf" srcId="{5093B6CA-8949-4C89-A1D3-3258DE6F8B6E}" destId="{46D9CC2A-276D-41C5-B95E-2848A26CDE9E}" srcOrd="0" destOrd="0" presId="urn:microsoft.com/office/officeart/2008/layout/VerticalAccentList"/>
    <dgm:cxn modelId="{91B78888-99F9-4B49-A0A5-21022E016878}" type="presParOf" srcId="{46D9CC2A-276D-41C5-B95E-2848A26CDE9E}" destId="{DC540C0D-19C6-426F-BF1F-77EAA24AA120}" srcOrd="0" destOrd="0" presId="urn:microsoft.com/office/officeart/2008/layout/VerticalAccentList"/>
    <dgm:cxn modelId="{0AE086C5-C7AA-4CC8-9764-153BE36DB0DA}" type="presParOf" srcId="{5093B6CA-8949-4C89-A1D3-3258DE6F8B6E}" destId="{134444AA-05D1-46AD-9AFC-6B956C03E44B}" srcOrd="1" destOrd="0" presId="urn:microsoft.com/office/officeart/2008/layout/VerticalAccentList"/>
    <dgm:cxn modelId="{5C6F0FF6-03FF-4184-B9D5-5CB579914F5B}" type="presParOf" srcId="{134444AA-05D1-46AD-9AFC-6B956C03E44B}" destId="{147E9FA2-59BC-48A9-A196-0DEBA805C235}" srcOrd="0" destOrd="0" presId="urn:microsoft.com/office/officeart/2008/layout/VerticalAccentList"/>
    <dgm:cxn modelId="{FB7E421E-994B-4654-A6BB-70FFD869B8F3}" type="presParOf" srcId="{134444AA-05D1-46AD-9AFC-6B956C03E44B}" destId="{7AFB7534-4B8A-434F-B4C9-59A3BEEA1E33}" srcOrd="1" destOrd="0" presId="urn:microsoft.com/office/officeart/2008/layout/VerticalAccentList"/>
    <dgm:cxn modelId="{2A6FE84C-D9B6-4A1E-A37E-5D0D8CA429D3}" type="presParOf" srcId="{134444AA-05D1-46AD-9AFC-6B956C03E44B}" destId="{2682A795-183B-458B-9D7A-0CFF4E08E07C}" srcOrd="2" destOrd="0" presId="urn:microsoft.com/office/officeart/2008/layout/VerticalAccentList"/>
    <dgm:cxn modelId="{9468FB63-3703-45AC-B187-CB83F0C99067}" type="presParOf" srcId="{134444AA-05D1-46AD-9AFC-6B956C03E44B}" destId="{7C6699CC-9B59-4535-B2B2-4A258A3A5EB6}" srcOrd="3" destOrd="0" presId="urn:microsoft.com/office/officeart/2008/layout/VerticalAccentList"/>
    <dgm:cxn modelId="{E923064E-97E3-42D6-85BF-F270E8EA318D}" type="presParOf" srcId="{134444AA-05D1-46AD-9AFC-6B956C03E44B}" destId="{9AFEBCFA-9A71-4551-90B3-2185C08BCC5D}" srcOrd="4" destOrd="0" presId="urn:microsoft.com/office/officeart/2008/layout/VerticalAccentList"/>
    <dgm:cxn modelId="{DF07DEB6-DA47-48AB-8764-C9B9B924DE65}" type="presParOf" srcId="{134444AA-05D1-46AD-9AFC-6B956C03E44B}" destId="{ABA75070-C463-4771-8068-0EDD066C502C}" srcOrd="5" destOrd="0" presId="urn:microsoft.com/office/officeart/2008/layout/VerticalAccentList"/>
    <dgm:cxn modelId="{87BD2818-9199-48DA-837C-4186E57D3906}" type="presParOf" srcId="{134444AA-05D1-46AD-9AFC-6B956C03E44B}" destId="{D59FA25C-57AE-494C-A2B7-128F0DC28C11}" srcOrd="6" destOrd="0" presId="urn:microsoft.com/office/officeart/2008/layout/VerticalAccentList"/>
    <dgm:cxn modelId="{1998580E-DE51-4251-A39D-E02341B970CA}" type="presParOf" srcId="{5093B6CA-8949-4C89-A1D3-3258DE6F8B6E}" destId="{55DF08D9-156F-4EF0-B370-557D8B4E0A7D}" srcOrd="2" destOrd="0" presId="urn:microsoft.com/office/officeart/2008/layout/VerticalAccentList"/>
    <dgm:cxn modelId="{A529B641-12E4-4C48-BDA1-79373FB39178}" type="presParOf" srcId="{5093B6CA-8949-4C89-A1D3-3258DE6F8B6E}" destId="{493EBDA1-90E1-40CB-A71C-A9D7E2F6123D}" srcOrd="3" destOrd="0" presId="urn:microsoft.com/office/officeart/2008/layout/VerticalAccentList"/>
    <dgm:cxn modelId="{48FFF69E-9F47-4A5F-AE92-95F09F1F2619}" type="presParOf" srcId="{493EBDA1-90E1-40CB-A71C-A9D7E2F6123D}" destId="{104BAEBD-3341-40B2-9366-80BA9D9692F1}" srcOrd="0" destOrd="0" presId="urn:microsoft.com/office/officeart/2008/layout/VerticalAccentList"/>
    <dgm:cxn modelId="{0DF56D75-1FDC-4A12-9FD6-CA9F7D5CC1C3}" type="presParOf" srcId="{5093B6CA-8949-4C89-A1D3-3258DE6F8B6E}" destId="{47265378-CD97-4714-8E82-5A40144D4605}" srcOrd="4" destOrd="0" presId="urn:microsoft.com/office/officeart/2008/layout/VerticalAccentList"/>
    <dgm:cxn modelId="{083F7F45-FE0E-4C8A-B150-58C3FC014A87}" type="presParOf" srcId="{47265378-CD97-4714-8E82-5A40144D4605}" destId="{ADE18057-AC31-4C7F-BB8A-10A33F9D8B31}" srcOrd="0" destOrd="0" presId="urn:microsoft.com/office/officeart/2008/layout/VerticalAccentList"/>
    <dgm:cxn modelId="{9D3326F2-3612-4B92-A00E-5CCD62435A1C}" type="presParOf" srcId="{47265378-CD97-4714-8E82-5A40144D4605}" destId="{BDD629AF-DD1B-457A-B723-897E9CCDA848}" srcOrd="1" destOrd="0" presId="urn:microsoft.com/office/officeart/2008/layout/VerticalAccentList"/>
    <dgm:cxn modelId="{3631EB60-8C3A-462D-BDFC-A0B5805C5F4F}" type="presParOf" srcId="{47265378-CD97-4714-8E82-5A40144D4605}" destId="{2E5C01FE-1965-49FB-B467-21DB1D3BC8E9}" srcOrd="2" destOrd="0" presId="urn:microsoft.com/office/officeart/2008/layout/VerticalAccentList"/>
    <dgm:cxn modelId="{C4350DBD-50AF-42B8-BE9D-67D2427D87FC}" type="presParOf" srcId="{47265378-CD97-4714-8E82-5A40144D4605}" destId="{0A3E9303-F60B-45A8-8112-2E2BE75D7D33}" srcOrd="3" destOrd="0" presId="urn:microsoft.com/office/officeart/2008/layout/VerticalAccentList"/>
    <dgm:cxn modelId="{A2960D51-0093-437E-9836-B3FC4C0BA949}" type="presParOf" srcId="{47265378-CD97-4714-8E82-5A40144D4605}" destId="{336DF576-CD94-4B4B-81BC-3115037BB624}" srcOrd="4" destOrd="0" presId="urn:microsoft.com/office/officeart/2008/layout/VerticalAccentList"/>
    <dgm:cxn modelId="{9D684F71-8C2E-4A4F-B240-EBC265823198}" type="presParOf" srcId="{47265378-CD97-4714-8E82-5A40144D4605}" destId="{F566F036-BB23-4A31-8DD7-80AAFD56C53A}" srcOrd="5" destOrd="0" presId="urn:microsoft.com/office/officeart/2008/layout/VerticalAccentList"/>
    <dgm:cxn modelId="{01907F6D-49A1-4F38-89F4-875D12460195}" type="presParOf" srcId="{47265378-CD97-4714-8E82-5A40144D4605}" destId="{357133A2-AC68-4771-BA25-CA38E8AF4E7B}" srcOrd="6" destOrd="0" presId="urn:microsoft.com/office/officeart/2008/layout/VerticalAccentList"/>
    <dgm:cxn modelId="{AB493D45-1893-407F-89F6-53068A63E809}" type="presParOf" srcId="{5093B6CA-8949-4C89-A1D3-3258DE6F8B6E}" destId="{F874A056-CE5D-4E37-97FE-2F0324C65EF6}" srcOrd="5" destOrd="0" presId="urn:microsoft.com/office/officeart/2008/layout/VerticalAccentList"/>
    <dgm:cxn modelId="{B01DB0DE-195A-444B-B613-FAE85A75B682}" type="presParOf" srcId="{5093B6CA-8949-4C89-A1D3-3258DE6F8B6E}" destId="{C8BE3BED-B5F1-4673-B0BE-BD64E457D350}" srcOrd="6" destOrd="0" presId="urn:microsoft.com/office/officeart/2008/layout/VerticalAccentList"/>
    <dgm:cxn modelId="{81FADBF1-5D6E-4F2D-A2FF-38960E0B7BBC}" type="presParOf" srcId="{C8BE3BED-B5F1-4673-B0BE-BD64E457D350}" destId="{EBA9D252-9FCC-4649-A4FF-0B1667C51360}" srcOrd="0" destOrd="0" presId="urn:microsoft.com/office/officeart/2008/layout/VerticalAccentList"/>
    <dgm:cxn modelId="{94974CBC-FDFB-4EE5-9884-D10716C0C1D5}" type="presParOf" srcId="{5093B6CA-8949-4C89-A1D3-3258DE6F8B6E}" destId="{58A65464-B46C-4E21-AA32-B66206CDC48A}" srcOrd="7" destOrd="0" presId="urn:microsoft.com/office/officeart/2008/layout/VerticalAccentList"/>
    <dgm:cxn modelId="{371C33AC-1F07-4E5B-A9F9-8250A3B0ACF3}" type="presParOf" srcId="{58A65464-B46C-4E21-AA32-B66206CDC48A}" destId="{4064FBB7-0124-405A-84F2-47814BC44E41}" srcOrd="0" destOrd="0" presId="urn:microsoft.com/office/officeart/2008/layout/VerticalAccentList"/>
    <dgm:cxn modelId="{98ACA69B-010C-4C21-9BA0-349688E6C2D1}" type="presParOf" srcId="{58A65464-B46C-4E21-AA32-B66206CDC48A}" destId="{FAB84517-5BAD-4F2F-B3C5-93EFBD064A29}" srcOrd="1" destOrd="0" presId="urn:microsoft.com/office/officeart/2008/layout/VerticalAccentList"/>
    <dgm:cxn modelId="{1EACD132-BDEA-4EA3-A8B3-C8F0CB888309}" type="presParOf" srcId="{58A65464-B46C-4E21-AA32-B66206CDC48A}" destId="{4C1EFD1B-91F7-4363-AC8F-BA371D2A17AA}" srcOrd="2" destOrd="0" presId="urn:microsoft.com/office/officeart/2008/layout/VerticalAccentList"/>
    <dgm:cxn modelId="{D1C9B3FE-C536-4D0B-9088-43FD9C8CDA5F}" type="presParOf" srcId="{58A65464-B46C-4E21-AA32-B66206CDC48A}" destId="{64C88901-BA21-4220-A5B2-5061F31DEAC3}" srcOrd="3" destOrd="0" presId="urn:microsoft.com/office/officeart/2008/layout/VerticalAccentList"/>
    <dgm:cxn modelId="{7FBBE1CD-15EE-4B6B-81B2-F32F356D0050}" type="presParOf" srcId="{58A65464-B46C-4E21-AA32-B66206CDC48A}" destId="{A7F49697-E107-448F-99D6-B24C85645216}" srcOrd="4" destOrd="0" presId="urn:microsoft.com/office/officeart/2008/layout/VerticalAccentList"/>
    <dgm:cxn modelId="{B4328227-BC00-475E-A78E-4DDBA63046C1}" type="presParOf" srcId="{58A65464-B46C-4E21-AA32-B66206CDC48A}" destId="{765A63A0-A035-41FF-B6B4-0863DDF073BA}" srcOrd="5" destOrd="0" presId="urn:microsoft.com/office/officeart/2008/layout/VerticalAccentList"/>
    <dgm:cxn modelId="{8DA18848-007E-4904-9E20-72B9D9EC7068}" type="presParOf" srcId="{58A65464-B46C-4E21-AA32-B66206CDC48A}" destId="{C5F60080-1D63-45BA-8DAE-2BE995193FCE}" srcOrd="6" destOrd="0" presId="urn:microsoft.com/office/officeart/2008/layout/VerticalAccentList"/>
    <dgm:cxn modelId="{9F7A1019-A50C-46E8-9CE7-F14A0A2F29B1}" type="presParOf" srcId="{5093B6CA-8949-4C89-A1D3-3258DE6F8B6E}" destId="{4B9D72CD-6D9D-4B38-8BD0-2D878BBD499E}" srcOrd="8" destOrd="0" presId="urn:microsoft.com/office/officeart/2008/layout/VerticalAccentList"/>
    <dgm:cxn modelId="{6869B45A-727C-435E-91A6-DB0470628F20}" type="presParOf" srcId="{5093B6CA-8949-4C89-A1D3-3258DE6F8B6E}" destId="{EA86A3F7-096A-4107-ACF6-7EF96FD86EBE}" srcOrd="9" destOrd="0" presId="urn:microsoft.com/office/officeart/2008/layout/VerticalAccentList"/>
    <dgm:cxn modelId="{D38DADE1-1D39-4CFA-8AF9-B5CD1B2CC803}" type="presParOf" srcId="{EA86A3F7-096A-4107-ACF6-7EF96FD86EBE}" destId="{AF2C8AC0-5DEA-4738-B94C-8F57641ACECB}" srcOrd="0" destOrd="0" presId="urn:microsoft.com/office/officeart/2008/layout/VerticalAccentList"/>
    <dgm:cxn modelId="{EE114732-DE96-472E-8830-C75A5E91DF6F}" type="presParOf" srcId="{5093B6CA-8949-4C89-A1D3-3258DE6F8B6E}" destId="{DF6A8150-6A97-430B-BFC5-1C24705BC000}" srcOrd="10" destOrd="0" presId="urn:microsoft.com/office/officeart/2008/layout/VerticalAccentList"/>
    <dgm:cxn modelId="{3573341C-AFBD-44EA-B322-A2A807E9FACE}" type="presParOf" srcId="{DF6A8150-6A97-430B-BFC5-1C24705BC000}" destId="{9E8CD091-7AEF-495A-A7CE-43E4E435E8C0}" srcOrd="0" destOrd="0" presId="urn:microsoft.com/office/officeart/2008/layout/VerticalAccentList"/>
    <dgm:cxn modelId="{939B0489-9AEB-48C6-971F-47019EB2302E}" type="presParOf" srcId="{DF6A8150-6A97-430B-BFC5-1C24705BC000}" destId="{731F4F50-11AE-4399-AF8E-645A816CBF59}" srcOrd="1" destOrd="0" presId="urn:microsoft.com/office/officeart/2008/layout/VerticalAccentList"/>
    <dgm:cxn modelId="{A2BBC134-97A4-4197-91EC-F1FB1B5FABF7}" type="presParOf" srcId="{DF6A8150-6A97-430B-BFC5-1C24705BC000}" destId="{FF0E2467-C35A-41F7-AC3D-DD5B77D5D3F9}" srcOrd="2" destOrd="0" presId="urn:microsoft.com/office/officeart/2008/layout/VerticalAccentList"/>
    <dgm:cxn modelId="{1B39BFD0-C30B-483F-B8F7-DB902FD9320F}" type="presParOf" srcId="{DF6A8150-6A97-430B-BFC5-1C24705BC000}" destId="{21286570-10F4-4013-A2DA-2E29785DC617}" srcOrd="3" destOrd="0" presId="urn:microsoft.com/office/officeart/2008/layout/VerticalAccentList"/>
    <dgm:cxn modelId="{1F7A6044-2CBE-4243-BA7E-DDD971E9D30A}" type="presParOf" srcId="{DF6A8150-6A97-430B-BFC5-1C24705BC000}" destId="{8EB94BC9-1933-4C4F-A8C8-3EA6C981461B}" srcOrd="4" destOrd="0" presId="urn:microsoft.com/office/officeart/2008/layout/VerticalAccentList"/>
    <dgm:cxn modelId="{2E03CCBE-FAF0-46C5-BC6E-9F7546EA1D6D}" type="presParOf" srcId="{DF6A8150-6A97-430B-BFC5-1C24705BC000}" destId="{B748F92D-D9C0-4556-88E9-4BE599184A52}" srcOrd="5" destOrd="0" presId="urn:microsoft.com/office/officeart/2008/layout/VerticalAccentList"/>
    <dgm:cxn modelId="{9E5F3542-84DC-4FE4-A2C9-2344DE476027}" type="presParOf" srcId="{DF6A8150-6A97-430B-BFC5-1C24705BC000}" destId="{B994F51B-E946-4B8C-B2BB-64FAF06D9BCE}" srcOrd="6" destOrd="0" presId="urn:microsoft.com/office/officeart/2008/layout/VerticalAccentList"/>
    <dgm:cxn modelId="{FADE65F5-0E49-4625-8953-77817B18CD73}" type="presParOf" srcId="{5093B6CA-8949-4C89-A1D3-3258DE6F8B6E}" destId="{E04A66C3-05FF-4738-B3FA-E13FC3D70C38}" srcOrd="11" destOrd="0" presId="urn:microsoft.com/office/officeart/2008/layout/VerticalAccentList"/>
    <dgm:cxn modelId="{75D80C79-0EA5-4C9D-8E01-61951596EEFB}" type="presParOf" srcId="{5093B6CA-8949-4C89-A1D3-3258DE6F8B6E}" destId="{500F527E-4C96-48A6-A1CD-54042913CA9E}" srcOrd="12" destOrd="0" presId="urn:microsoft.com/office/officeart/2008/layout/VerticalAccentList"/>
    <dgm:cxn modelId="{78A7667E-83F6-4FFE-97E1-6A813DB04059}" type="presParOf" srcId="{500F527E-4C96-48A6-A1CD-54042913CA9E}" destId="{A0B23C1A-A203-45CE-93EE-0F41EDC800FA}" srcOrd="0" destOrd="0" presId="urn:microsoft.com/office/officeart/2008/layout/VerticalAccentList"/>
    <dgm:cxn modelId="{59BAEC26-4ACA-4C5A-8252-DBE44D34928A}" type="presParOf" srcId="{5093B6CA-8949-4C89-A1D3-3258DE6F8B6E}" destId="{6641E014-01B5-4128-823E-3C8A94A3A6D7}" srcOrd="13" destOrd="0" presId="urn:microsoft.com/office/officeart/2008/layout/VerticalAccentList"/>
    <dgm:cxn modelId="{56A3B644-FBB0-4F99-9CA0-3EFF7BAA5449}" type="presParOf" srcId="{6641E014-01B5-4128-823E-3C8A94A3A6D7}" destId="{E2A007AA-9736-4636-AB3C-DCB883221508}" srcOrd="0" destOrd="0" presId="urn:microsoft.com/office/officeart/2008/layout/VerticalAccentList"/>
    <dgm:cxn modelId="{BD3ABEB6-863A-4DE2-95CD-AEEE1C9C100D}" type="presParOf" srcId="{6641E014-01B5-4128-823E-3C8A94A3A6D7}" destId="{9E3739E7-E16E-4F30-9ECA-4BC85A1202FB}" srcOrd="1" destOrd="0" presId="urn:microsoft.com/office/officeart/2008/layout/VerticalAccentList"/>
    <dgm:cxn modelId="{1F43F1CD-608B-44FD-B7FC-882C7133A647}" type="presParOf" srcId="{6641E014-01B5-4128-823E-3C8A94A3A6D7}" destId="{807707E4-81DB-4024-AD60-E8C67FB1F283}" srcOrd="2" destOrd="0" presId="urn:microsoft.com/office/officeart/2008/layout/VerticalAccentList"/>
    <dgm:cxn modelId="{3F9F1F18-B495-40EF-9B32-EDA0940E2AFA}" type="presParOf" srcId="{6641E014-01B5-4128-823E-3C8A94A3A6D7}" destId="{F23840BC-521A-4FFB-A513-396CBE2472E9}" srcOrd="3" destOrd="0" presId="urn:microsoft.com/office/officeart/2008/layout/VerticalAccentList"/>
    <dgm:cxn modelId="{83FF644E-F1E6-46D9-BBBE-EF1909C8E4A6}" type="presParOf" srcId="{6641E014-01B5-4128-823E-3C8A94A3A6D7}" destId="{114CC3EF-26BC-4A2B-AA73-EB50981683BF}" srcOrd="4" destOrd="0" presId="urn:microsoft.com/office/officeart/2008/layout/VerticalAccentList"/>
    <dgm:cxn modelId="{F847AFEF-5932-4107-A129-7B8F6CBC0009}" type="presParOf" srcId="{6641E014-01B5-4128-823E-3C8A94A3A6D7}" destId="{CE60EC4F-2205-4E70-B568-8DBCFD16E26A}" srcOrd="5" destOrd="0" presId="urn:microsoft.com/office/officeart/2008/layout/VerticalAccentList"/>
    <dgm:cxn modelId="{F0FCE696-1CE6-419E-B8F4-5494558CC152}" type="presParOf" srcId="{6641E014-01B5-4128-823E-3C8A94A3A6D7}" destId="{4556B21C-8A37-4794-AA75-A26C2E4F8E06}"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40C0D-19C6-426F-BF1F-77EAA24AA120}">
      <dsp:nvSpPr>
        <dsp:cNvPr id="0" name=""/>
        <dsp:cNvSpPr/>
      </dsp:nvSpPr>
      <dsp:spPr>
        <a:xfrm>
          <a:off x="360507" y="1484"/>
          <a:ext cx="5853512" cy="532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b" anchorCtr="0">
          <a:noAutofit/>
        </a:bodyPr>
        <a:lstStyle/>
        <a:p>
          <a:pPr marL="0" lvl="0" indent="0" algn="l" defTabSz="1111250">
            <a:lnSpc>
              <a:spcPct val="90000"/>
            </a:lnSpc>
            <a:spcBef>
              <a:spcPct val="0"/>
            </a:spcBef>
            <a:spcAft>
              <a:spcPct val="35000"/>
            </a:spcAft>
            <a:buNone/>
          </a:pPr>
          <a:r>
            <a:rPr lang="en-US" sz="2500" kern="1200" dirty="0" err="1"/>
            <a:t>BitonicSort</a:t>
          </a:r>
          <a:endParaRPr lang="en-US" sz="2500" kern="1200" dirty="0"/>
        </a:p>
      </dsp:txBody>
      <dsp:txXfrm>
        <a:off x="360507" y="1484"/>
        <a:ext cx="5853512" cy="532137"/>
      </dsp:txXfrm>
    </dsp:sp>
    <dsp:sp modelId="{147E9FA2-59BC-48A9-A196-0DEBA805C235}">
      <dsp:nvSpPr>
        <dsp:cNvPr id="0" name=""/>
        <dsp:cNvSpPr/>
      </dsp:nvSpPr>
      <dsp:spPr>
        <a:xfrm>
          <a:off x="360507" y="533621"/>
          <a:ext cx="780468" cy="130078"/>
        </a:xfrm>
        <a:prstGeom prst="parallelogram">
          <a:avLst>
            <a:gd name="adj" fmla="val 140840"/>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w="6350" cap="flat" cmpd="sng" algn="ctr">
          <a:solidFill>
            <a:schemeClr val="accent1">
              <a:alpha val="9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AFB7534-4B8A-434F-B4C9-59A3BEEA1E33}">
      <dsp:nvSpPr>
        <dsp:cNvPr id="0" name=""/>
        <dsp:cNvSpPr/>
      </dsp:nvSpPr>
      <dsp:spPr>
        <a:xfrm>
          <a:off x="1186503" y="533621"/>
          <a:ext cx="780468" cy="130078"/>
        </a:xfrm>
        <a:prstGeom prst="parallelogram">
          <a:avLst>
            <a:gd name="adj" fmla="val 140840"/>
          </a:avLst>
        </a:prstGeom>
        <a:gradFill rotWithShape="0">
          <a:gsLst>
            <a:gs pos="0">
              <a:schemeClr val="accent1">
                <a:alpha val="90000"/>
                <a:hueOff val="0"/>
                <a:satOff val="0"/>
                <a:lumOff val="0"/>
                <a:alphaOff val="-1176"/>
                <a:satMod val="103000"/>
                <a:lumMod val="102000"/>
                <a:tint val="94000"/>
              </a:schemeClr>
            </a:gs>
            <a:gs pos="50000">
              <a:schemeClr val="accent1">
                <a:alpha val="90000"/>
                <a:hueOff val="0"/>
                <a:satOff val="0"/>
                <a:lumOff val="0"/>
                <a:alphaOff val="-1176"/>
                <a:satMod val="110000"/>
                <a:lumMod val="100000"/>
                <a:shade val="100000"/>
              </a:schemeClr>
            </a:gs>
            <a:gs pos="100000">
              <a:schemeClr val="accent1">
                <a:alpha val="90000"/>
                <a:hueOff val="0"/>
                <a:satOff val="0"/>
                <a:lumOff val="0"/>
                <a:alphaOff val="-1176"/>
                <a:lumMod val="99000"/>
                <a:satMod val="120000"/>
                <a:shade val="78000"/>
              </a:schemeClr>
            </a:gs>
          </a:gsLst>
          <a:lin ang="5400000" scaled="0"/>
        </a:gradFill>
        <a:ln w="6350" cap="flat" cmpd="sng" algn="ctr">
          <a:solidFill>
            <a:schemeClr val="accent1">
              <a:alpha val="90000"/>
              <a:hueOff val="0"/>
              <a:satOff val="0"/>
              <a:lumOff val="0"/>
              <a:alphaOff val="-1176"/>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682A795-183B-458B-9D7A-0CFF4E08E07C}">
      <dsp:nvSpPr>
        <dsp:cNvPr id="0" name=""/>
        <dsp:cNvSpPr/>
      </dsp:nvSpPr>
      <dsp:spPr>
        <a:xfrm>
          <a:off x="2012498" y="533621"/>
          <a:ext cx="780468" cy="130078"/>
        </a:xfrm>
        <a:prstGeom prst="parallelogram">
          <a:avLst>
            <a:gd name="adj" fmla="val 140840"/>
          </a:avLst>
        </a:prstGeom>
        <a:gradFill rotWithShape="0">
          <a:gsLst>
            <a:gs pos="0">
              <a:schemeClr val="accent1">
                <a:alpha val="90000"/>
                <a:hueOff val="0"/>
                <a:satOff val="0"/>
                <a:lumOff val="0"/>
                <a:alphaOff val="-2353"/>
                <a:satMod val="103000"/>
                <a:lumMod val="102000"/>
                <a:tint val="94000"/>
              </a:schemeClr>
            </a:gs>
            <a:gs pos="50000">
              <a:schemeClr val="accent1">
                <a:alpha val="90000"/>
                <a:hueOff val="0"/>
                <a:satOff val="0"/>
                <a:lumOff val="0"/>
                <a:alphaOff val="-2353"/>
                <a:satMod val="110000"/>
                <a:lumMod val="100000"/>
                <a:shade val="100000"/>
              </a:schemeClr>
            </a:gs>
            <a:gs pos="100000">
              <a:schemeClr val="accent1">
                <a:alpha val="90000"/>
                <a:hueOff val="0"/>
                <a:satOff val="0"/>
                <a:lumOff val="0"/>
                <a:alphaOff val="-2353"/>
                <a:lumMod val="99000"/>
                <a:satMod val="120000"/>
                <a:shade val="78000"/>
              </a:schemeClr>
            </a:gs>
          </a:gsLst>
          <a:lin ang="5400000" scaled="0"/>
        </a:gradFill>
        <a:ln w="6350" cap="flat" cmpd="sng" algn="ctr">
          <a:solidFill>
            <a:schemeClr val="accent1">
              <a:alpha val="90000"/>
              <a:hueOff val="0"/>
              <a:satOff val="0"/>
              <a:lumOff val="0"/>
              <a:alphaOff val="-2353"/>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C6699CC-9B59-4535-B2B2-4A258A3A5EB6}">
      <dsp:nvSpPr>
        <dsp:cNvPr id="0" name=""/>
        <dsp:cNvSpPr/>
      </dsp:nvSpPr>
      <dsp:spPr>
        <a:xfrm>
          <a:off x="2838494" y="533621"/>
          <a:ext cx="780468" cy="130078"/>
        </a:xfrm>
        <a:prstGeom prst="parallelogram">
          <a:avLst>
            <a:gd name="adj" fmla="val 140840"/>
          </a:avLst>
        </a:prstGeom>
        <a:gradFill rotWithShape="0">
          <a:gsLst>
            <a:gs pos="0">
              <a:schemeClr val="accent1">
                <a:alpha val="90000"/>
                <a:hueOff val="0"/>
                <a:satOff val="0"/>
                <a:lumOff val="0"/>
                <a:alphaOff val="-3529"/>
                <a:satMod val="103000"/>
                <a:lumMod val="102000"/>
                <a:tint val="94000"/>
              </a:schemeClr>
            </a:gs>
            <a:gs pos="50000">
              <a:schemeClr val="accent1">
                <a:alpha val="90000"/>
                <a:hueOff val="0"/>
                <a:satOff val="0"/>
                <a:lumOff val="0"/>
                <a:alphaOff val="-3529"/>
                <a:satMod val="110000"/>
                <a:lumMod val="100000"/>
                <a:shade val="100000"/>
              </a:schemeClr>
            </a:gs>
            <a:gs pos="100000">
              <a:schemeClr val="accent1">
                <a:alpha val="90000"/>
                <a:hueOff val="0"/>
                <a:satOff val="0"/>
                <a:lumOff val="0"/>
                <a:alphaOff val="-3529"/>
                <a:lumMod val="99000"/>
                <a:satMod val="120000"/>
                <a:shade val="78000"/>
              </a:schemeClr>
            </a:gs>
          </a:gsLst>
          <a:lin ang="5400000" scaled="0"/>
        </a:gradFill>
        <a:ln w="6350" cap="flat" cmpd="sng" algn="ctr">
          <a:solidFill>
            <a:schemeClr val="accent1">
              <a:alpha val="90000"/>
              <a:hueOff val="0"/>
              <a:satOff val="0"/>
              <a:lumOff val="0"/>
              <a:alphaOff val="-3529"/>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AFEBCFA-9A71-4551-90B3-2185C08BCC5D}">
      <dsp:nvSpPr>
        <dsp:cNvPr id="0" name=""/>
        <dsp:cNvSpPr/>
      </dsp:nvSpPr>
      <dsp:spPr>
        <a:xfrm>
          <a:off x="3664490" y="533621"/>
          <a:ext cx="780468" cy="130078"/>
        </a:xfrm>
        <a:prstGeom prst="parallelogram">
          <a:avLst>
            <a:gd name="adj" fmla="val 140840"/>
          </a:avLst>
        </a:prstGeom>
        <a:gradFill rotWithShape="0">
          <a:gsLst>
            <a:gs pos="0">
              <a:schemeClr val="accent1">
                <a:alpha val="90000"/>
                <a:hueOff val="0"/>
                <a:satOff val="0"/>
                <a:lumOff val="0"/>
                <a:alphaOff val="-4706"/>
                <a:satMod val="103000"/>
                <a:lumMod val="102000"/>
                <a:tint val="94000"/>
              </a:schemeClr>
            </a:gs>
            <a:gs pos="50000">
              <a:schemeClr val="accent1">
                <a:alpha val="90000"/>
                <a:hueOff val="0"/>
                <a:satOff val="0"/>
                <a:lumOff val="0"/>
                <a:alphaOff val="-4706"/>
                <a:satMod val="110000"/>
                <a:lumMod val="100000"/>
                <a:shade val="100000"/>
              </a:schemeClr>
            </a:gs>
            <a:gs pos="100000">
              <a:schemeClr val="accent1">
                <a:alpha val="90000"/>
                <a:hueOff val="0"/>
                <a:satOff val="0"/>
                <a:lumOff val="0"/>
                <a:alphaOff val="-4706"/>
                <a:lumMod val="99000"/>
                <a:satMod val="120000"/>
                <a:shade val="78000"/>
              </a:schemeClr>
            </a:gs>
          </a:gsLst>
          <a:lin ang="5400000" scaled="0"/>
        </a:gradFill>
        <a:ln w="6350" cap="flat" cmpd="sng" algn="ctr">
          <a:solidFill>
            <a:schemeClr val="accent1">
              <a:alpha val="90000"/>
              <a:hueOff val="0"/>
              <a:satOff val="0"/>
              <a:lumOff val="0"/>
              <a:alphaOff val="-4706"/>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BA75070-C463-4771-8068-0EDD066C502C}">
      <dsp:nvSpPr>
        <dsp:cNvPr id="0" name=""/>
        <dsp:cNvSpPr/>
      </dsp:nvSpPr>
      <dsp:spPr>
        <a:xfrm>
          <a:off x="4490486" y="533621"/>
          <a:ext cx="780468" cy="130078"/>
        </a:xfrm>
        <a:prstGeom prst="parallelogram">
          <a:avLst>
            <a:gd name="adj" fmla="val 140840"/>
          </a:avLst>
        </a:prstGeom>
        <a:gradFill rotWithShape="0">
          <a:gsLst>
            <a:gs pos="0">
              <a:schemeClr val="accent1">
                <a:alpha val="90000"/>
                <a:hueOff val="0"/>
                <a:satOff val="0"/>
                <a:lumOff val="0"/>
                <a:alphaOff val="-5882"/>
                <a:satMod val="103000"/>
                <a:lumMod val="102000"/>
                <a:tint val="94000"/>
              </a:schemeClr>
            </a:gs>
            <a:gs pos="50000">
              <a:schemeClr val="accent1">
                <a:alpha val="90000"/>
                <a:hueOff val="0"/>
                <a:satOff val="0"/>
                <a:lumOff val="0"/>
                <a:alphaOff val="-5882"/>
                <a:satMod val="110000"/>
                <a:lumMod val="100000"/>
                <a:shade val="100000"/>
              </a:schemeClr>
            </a:gs>
            <a:gs pos="100000">
              <a:schemeClr val="accent1">
                <a:alpha val="90000"/>
                <a:hueOff val="0"/>
                <a:satOff val="0"/>
                <a:lumOff val="0"/>
                <a:alphaOff val="-5882"/>
                <a:lumMod val="99000"/>
                <a:satMod val="120000"/>
                <a:shade val="78000"/>
              </a:schemeClr>
            </a:gs>
          </a:gsLst>
          <a:lin ang="5400000" scaled="0"/>
        </a:gradFill>
        <a:ln w="6350" cap="flat" cmpd="sng" algn="ctr">
          <a:solidFill>
            <a:schemeClr val="accent1">
              <a:alpha val="90000"/>
              <a:hueOff val="0"/>
              <a:satOff val="0"/>
              <a:lumOff val="0"/>
              <a:alphaOff val="-5882"/>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59FA25C-57AE-494C-A2B7-128F0DC28C11}">
      <dsp:nvSpPr>
        <dsp:cNvPr id="0" name=""/>
        <dsp:cNvSpPr/>
      </dsp:nvSpPr>
      <dsp:spPr>
        <a:xfrm>
          <a:off x="5316481" y="533621"/>
          <a:ext cx="780468" cy="130078"/>
        </a:xfrm>
        <a:prstGeom prst="parallelogram">
          <a:avLst>
            <a:gd name="adj" fmla="val 140840"/>
          </a:avLst>
        </a:prstGeom>
        <a:gradFill rotWithShape="0">
          <a:gsLst>
            <a:gs pos="0">
              <a:schemeClr val="accent1">
                <a:alpha val="90000"/>
                <a:hueOff val="0"/>
                <a:satOff val="0"/>
                <a:lumOff val="0"/>
                <a:alphaOff val="-7059"/>
                <a:satMod val="103000"/>
                <a:lumMod val="102000"/>
                <a:tint val="94000"/>
              </a:schemeClr>
            </a:gs>
            <a:gs pos="50000">
              <a:schemeClr val="accent1">
                <a:alpha val="90000"/>
                <a:hueOff val="0"/>
                <a:satOff val="0"/>
                <a:lumOff val="0"/>
                <a:alphaOff val="-7059"/>
                <a:satMod val="110000"/>
                <a:lumMod val="100000"/>
                <a:shade val="100000"/>
              </a:schemeClr>
            </a:gs>
            <a:gs pos="100000">
              <a:schemeClr val="accent1">
                <a:alpha val="90000"/>
                <a:hueOff val="0"/>
                <a:satOff val="0"/>
                <a:lumOff val="0"/>
                <a:alphaOff val="-7059"/>
                <a:lumMod val="99000"/>
                <a:satMod val="120000"/>
                <a:shade val="78000"/>
              </a:schemeClr>
            </a:gs>
          </a:gsLst>
          <a:lin ang="5400000" scaled="0"/>
        </a:gradFill>
        <a:ln w="6350" cap="flat" cmpd="sng" algn="ctr">
          <a:solidFill>
            <a:schemeClr val="accent1">
              <a:alpha val="90000"/>
              <a:hueOff val="0"/>
              <a:satOff val="0"/>
              <a:lumOff val="0"/>
              <a:alphaOff val="-7059"/>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04BAEBD-3341-40B2-9366-80BA9D9692F1}">
      <dsp:nvSpPr>
        <dsp:cNvPr id="0" name=""/>
        <dsp:cNvSpPr/>
      </dsp:nvSpPr>
      <dsp:spPr>
        <a:xfrm>
          <a:off x="360507" y="734904"/>
          <a:ext cx="5853512" cy="532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b" anchorCtr="0">
          <a:noAutofit/>
        </a:bodyPr>
        <a:lstStyle/>
        <a:p>
          <a:pPr marL="0" lvl="0" indent="0" algn="l" defTabSz="1111250">
            <a:lnSpc>
              <a:spcPct val="90000"/>
            </a:lnSpc>
            <a:spcBef>
              <a:spcPct val="0"/>
            </a:spcBef>
            <a:spcAft>
              <a:spcPct val="35000"/>
            </a:spcAft>
            <a:buNone/>
          </a:pPr>
          <a:r>
            <a:rPr lang="en-US" sz="2500" kern="1200"/>
            <a:t>MergeSort</a:t>
          </a:r>
        </a:p>
      </dsp:txBody>
      <dsp:txXfrm>
        <a:off x="360507" y="734904"/>
        <a:ext cx="5853512" cy="532137"/>
      </dsp:txXfrm>
    </dsp:sp>
    <dsp:sp modelId="{ADE18057-AC31-4C7F-BB8A-10A33F9D8B31}">
      <dsp:nvSpPr>
        <dsp:cNvPr id="0" name=""/>
        <dsp:cNvSpPr/>
      </dsp:nvSpPr>
      <dsp:spPr>
        <a:xfrm>
          <a:off x="360507" y="1267041"/>
          <a:ext cx="780468" cy="130078"/>
        </a:xfrm>
        <a:prstGeom prst="parallelogram">
          <a:avLst>
            <a:gd name="adj" fmla="val 140840"/>
          </a:avLst>
        </a:prstGeom>
        <a:gradFill rotWithShape="0">
          <a:gsLst>
            <a:gs pos="0">
              <a:schemeClr val="accent1">
                <a:alpha val="90000"/>
                <a:hueOff val="0"/>
                <a:satOff val="0"/>
                <a:lumOff val="0"/>
                <a:alphaOff val="-8235"/>
                <a:satMod val="103000"/>
                <a:lumMod val="102000"/>
                <a:tint val="94000"/>
              </a:schemeClr>
            </a:gs>
            <a:gs pos="50000">
              <a:schemeClr val="accent1">
                <a:alpha val="90000"/>
                <a:hueOff val="0"/>
                <a:satOff val="0"/>
                <a:lumOff val="0"/>
                <a:alphaOff val="-8235"/>
                <a:satMod val="110000"/>
                <a:lumMod val="100000"/>
                <a:shade val="100000"/>
              </a:schemeClr>
            </a:gs>
            <a:gs pos="100000">
              <a:schemeClr val="accent1">
                <a:alpha val="90000"/>
                <a:hueOff val="0"/>
                <a:satOff val="0"/>
                <a:lumOff val="0"/>
                <a:alphaOff val="-8235"/>
                <a:lumMod val="99000"/>
                <a:satMod val="120000"/>
                <a:shade val="78000"/>
              </a:schemeClr>
            </a:gs>
          </a:gsLst>
          <a:lin ang="5400000" scaled="0"/>
        </a:gradFill>
        <a:ln w="6350" cap="flat" cmpd="sng" algn="ctr">
          <a:solidFill>
            <a:schemeClr val="accent1">
              <a:alpha val="90000"/>
              <a:hueOff val="0"/>
              <a:satOff val="0"/>
              <a:lumOff val="0"/>
              <a:alphaOff val="-8235"/>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DD629AF-DD1B-457A-B723-897E9CCDA848}">
      <dsp:nvSpPr>
        <dsp:cNvPr id="0" name=""/>
        <dsp:cNvSpPr/>
      </dsp:nvSpPr>
      <dsp:spPr>
        <a:xfrm>
          <a:off x="1186503" y="1267041"/>
          <a:ext cx="780468" cy="130078"/>
        </a:xfrm>
        <a:prstGeom prst="parallelogram">
          <a:avLst>
            <a:gd name="adj" fmla="val 140840"/>
          </a:avLst>
        </a:prstGeom>
        <a:gradFill rotWithShape="0">
          <a:gsLst>
            <a:gs pos="0">
              <a:schemeClr val="accent1">
                <a:alpha val="90000"/>
                <a:hueOff val="0"/>
                <a:satOff val="0"/>
                <a:lumOff val="0"/>
                <a:alphaOff val="-9412"/>
                <a:satMod val="103000"/>
                <a:lumMod val="102000"/>
                <a:tint val="94000"/>
              </a:schemeClr>
            </a:gs>
            <a:gs pos="50000">
              <a:schemeClr val="accent1">
                <a:alpha val="90000"/>
                <a:hueOff val="0"/>
                <a:satOff val="0"/>
                <a:lumOff val="0"/>
                <a:alphaOff val="-9412"/>
                <a:satMod val="110000"/>
                <a:lumMod val="100000"/>
                <a:shade val="100000"/>
              </a:schemeClr>
            </a:gs>
            <a:gs pos="100000">
              <a:schemeClr val="accent1">
                <a:alpha val="90000"/>
                <a:hueOff val="0"/>
                <a:satOff val="0"/>
                <a:lumOff val="0"/>
                <a:alphaOff val="-9412"/>
                <a:lumMod val="99000"/>
                <a:satMod val="120000"/>
                <a:shade val="78000"/>
              </a:schemeClr>
            </a:gs>
          </a:gsLst>
          <a:lin ang="5400000" scaled="0"/>
        </a:gradFill>
        <a:ln w="6350" cap="flat" cmpd="sng" algn="ctr">
          <a:solidFill>
            <a:schemeClr val="accent1">
              <a:alpha val="90000"/>
              <a:hueOff val="0"/>
              <a:satOff val="0"/>
              <a:lumOff val="0"/>
              <a:alphaOff val="-9412"/>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E5C01FE-1965-49FB-B467-21DB1D3BC8E9}">
      <dsp:nvSpPr>
        <dsp:cNvPr id="0" name=""/>
        <dsp:cNvSpPr/>
      </dsp:nvSpPr>
      <dsp:spPr>
        <a:xfrm>
          <a:off x="2012498" y="1267041"/>
          <a:ext cx="780468" cy="130078"/>
        </a:xfrm>
        <a:prstGeom prst="parallelogram">
          <a:avLst>
            <a:gd name="adj" fmla="val 140840"/>
          </a:avLst>
        </a:prstGeom>
        <a:gradFill rotWithShape="0">
          <a:gsLst>
            <a:gs pos="0">
              <a:schemeClr val="accent1">
                <a:alpha val="90000"/>
                <a:hueOff val="0"/>
                <a:satOff val="0"/>
                <a:lumOff val="0"/>
                <a:alphaOff val="-10588"/>
                <a:satMod val="103000"/>
                <a:lumMod val="102000"/>
                <a:tint val="94000"/>
              </a:schemeClr>
            </a:gs>
            <a:gs pos="50000">
              <a:schemeClr val="accent1">
                <a:alpha val="90000"/>
                <a:hueOff val="0"/>
                <a:satOff val="0"/>
                <a:lumOff val="0"/>
                <a:alphaOff val="-10588"/>
                <a:satMod val="110000"/>
                <a:lumMod val="100000"/>
                <a:shade val="100000"/>
              </a:schemeClr>
            </a:gs>
            <a:gs pos="100000">
              <a:schemeClr val="accent1">
                <a:alpha val="90000"/>
                <a:hueOff val="0"/>
                <a:satOff val="0"/>
                <a:lumOff val="0"/>
                <a:alphaOff val="-10588"/>
                <a:lumMod val="99000"/>
                <a:satMod val="120000"/>
                <a:shade val="78000"/>
              </a:schemeClr>
            </a:gs>
          </a:gsLst>
          <a:lin ang="5400000" scaled="0"/>
        </a:gradFill>
        <a:ln w="6350" cap="flat" cmpd="sng" algn="ctr">
          <a:solidFill>
            <a:schemeClr val="accent1">
              <a:alpha val="90000"/>
              <a:hueOff val="0"/>
              <a:satOff val="0"/>
              <a:lumOff val="0"/>
              <a:alphaOff val="-10588"/>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A3E9303-F60B-45A8-8112-2E2BE75D7D33}">
      <dsp:nvSpPr>
        <dsp:cNvPr id="0" name=""/>
        <dsp:cNvSpPr/>
      </dsp:nvSpPr>
      <dsp:spPr>
        <a:xfrm>
          <a:off x="2838494" y="1267041"/>
          <a:ext cx="780468" cy="130078"/>
        </a:xfrm>
        <a:prstGeom prst="parallelogram">
          <a:avLst>
            <a:gd name="adj" fmla="val 140840"/>
          </a:avLst>
        </a:prstGeom>
        <a:gradFill rotWithShape="0">
          <a:gsLst>
            <a:gs pos="0">
              <a:schemeClr val="accent1">
                <a:alpha val="90000"/>
                <a:hueOff val="0"/>
                <a:satOff val="0"/>
                <a:lumOff val="0"/>
                <a:alphaOff val="-11765"/>
                <a:satMod val="103000"/>
                <a:lumMod val="102000"/>
                <a:tint val="94000"/>
              </a:schemeClr>
            </a:gs>
            <a:gs pos="50000">
              <a:schemeClr val="accent1">
                <a:alpha val="90000"/>
                <a:hueOff val="0"/>
                <a:satOff val="0"/>
                <a:lumOff val="0"/>
                <a:alphaOff val="-11765"/>
                <a:satMod val="110000"/>
                <a:lumMod val="100000"/>
                <a:shade val="100000"/>
              </a:schemeClr>
            </a:gs>
            <a:gs pos="100000">
              <a:schemeClr val="accent1">
                <a:alpha val="90000"/>
                <a:hueOff val="0"/>
                <a:satOff val="0"/>
                <a:lumOff val="0"/>
                <a:alphaOff val="-11765"/>
                <a:lumMod val="99000"/>
                <a:satMod val="120000"/>
                <a:shade val="78000"/>
              </a:schemeClr>
            </a:gs>
          </a:gsLst>
          <a:lin ang="5400000" scaled="0"/>
        </a:gradFill>
        <a:ln w="6350" cap="flat" cmpd="sng" algn="ctr">
          <a:solidFill>
            <a:schemeClr val="accent1">
              <a:alpha val="90000"/>
              <a:hueOff val="0"/>
              <a:satOff val="0"/>
              <a:lumOff val="0"/>
              <a:alphaOff val="-11765"/>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36DF576-CD94-4B4B-81BC-3115037BB624}">
      <dsp:nvSpPr>
        <dsp:cNvPr id="0" name=""/>
        <dsp:cNvSpPr/>
      </dsp:nvSpPr>
      <dsp:spPr>
        <a:xfrm>
          <a:off x="3664490" y="1267041"/>
          <a:ext cx="780468" cy="130078"/>
        </a:xfrm>
        <a:prstGeom prst="parallelogram">
          <a:avLst>
            <a:gd name="adj" fmla="val 140840"/>
          </a:avLst>
        </a:prstGeom>
        <a:gradFill rotWithShape="0">
          <a:gsLst>
            <a:gs pos="0">
              <a:schemeClr val="accent1">
                <a:alpha val="90000"/>
                <a:hueOff val="0"/>
                <a:satOff val="0"/>
                <a:lumOff val="0"/>
                <a:alphaOff val="-12941"/>
                <a:satMod val="103000"/>
                <a:lumMod val="102000"/>
                <a:tint val="94000"/>
              </a:schemeClr>
            </a:gs>
            <a:gs pos="50000">
              <a:schemeClr val="accent1">
                <a:alpha val="90000"/>
                <a:hueOff val="0"/>
                <a:satOff val="0"/>
                <a:lumOff val="0"/>
                <a:alphaOff val="-12941"/>
                <a:satMod val="110000"/>
                <a:lumMod val="100000"/>
                <a:shade val="100000"/>
              </a:schemeClr>
            </a:gs>
            <a:gs pos="100000">
              <a:schemeClr val="accent1">
                <a:alpha val="90000"/>
                <a:hueOff val="0"/>
                <a:satOff val="0"/>
                <a:lumOff val="0"/>
                <a:alphaOff val="-12941"/>
                <a:lumMod val="99000"/>
                <a:satMod val="120000"/>
                <a:shade val="78000"/>
              </a:schemeClr>
            </a:gs>
          </a:gsLst>
          <a:lin ang="5400000" scaled="0"/>
        </a:gradFill>
        <a:ln w="6350" cap="flat" cmpd="sng" algn="ctr">
          <a:solidFill>
            <a:schemeClr val="accent1">
              <a:alpha val="90000"/>
              <a:hueOff val="0"/>
              <a:satOff val="0"/>
              <a:lumOff val="0"/>
              <a:alphaOff val="-12941"/>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566F036-BB23-4A31-8DD7-80AAFD56C53A}">
      <dsp:nvSpPr>
        <dsp:cNvPr id="0" name=""/>
        <dsp:cNvSpPr/>
      </dsp:nvSpPr>
      <dsp:spPr>
        <a:xfrm>
          <a:off x="4490486" y="1267041"/>
          <a:ext cx="780468" cy="130078"/>
        </a:xfrm>
        <a:prstGeom prst="parallelogram">
          <a:avLst>
            <a:gd name="adj" fmla="val 140840"/>
          </a:avLst>
        </a:prstGeom>
        <a:gradFill rotWithShape="0">
          <a:gsLst>
            <a:gs pos="0">
              <a:schemeClr val="accent1">
                <a:alpha val="90000"/>
                <a:hueOff val="0"/>
                <a:satOff val="0"/>
                <a:lumOff val="0"/>
                <a:alphaOff val="-14118"/>
                <a:satMod val="103000"/>
                <a:lumMod val="102000"/>
                <a:tint val="94000"/>
              </a:schemeClr>
            </a:gs>
            <a:gs pos="50000">
              <a:schemeClr val="accent1">
                <a:alpha val="90000"/>
                <a:hueOff val="0"/>
                <a:satOff val="0"/>
                <a:lumOff val="0"/>
                <a:alphaOff val="-14118"/>
                <a:satMod val="110000"/>
                <a:lumMod val="100000"/>
                <a:shade val="100000"/>
              </a:schemeClr>
            </a:gs>
            <a:gs pos="100000">
              <a:schemeClr val="accent1">
                <a:alpha val="90000"/>
                <a:hueOff val="0"/>
                <a:satOff val="0"/>
                <a:lumOff val="0"/>
                <a:alphaOff val="-14118"/>
                <a:lumMod val="99000"/>
                <a:satMod val="120000"/>
                <a:shade val="78000"/>
              </a:schemeClr>
            </a:gs>
          </a:gsLst>
          <a:lin ang="5400000" scaled="0"/>
        </a:gradFill>
        <a:ln w="6350" cap="flat" cmpd="sng" algn="ctr">
          <a:solidFill>
            <a:schemeClr val="accent1">
              <a:alpha val="90000"/>
              <a:hueOff val="0"/>
              <a:satOff val="0"/>
              <a:lumOff val="0"/>
              <a:alphaOff val="-14118"/>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57133A2-AC68-4771-BA25-CA38E8AF4E7B}">
      <dsp:nvSpPr>
        <dsp:cNvPr id="0" name=""/>
        <dsp:cNvSpPr/>
      </dsp:nvSpPr>
      <dsp:spPr>
        <a:xfrm>
          <a:off x="5316481" y="1267041"/>
          <a:ext cx="780468" cy="130078"/>
        </a:xfrm>
        <a:prstGeom prst="parallelogram">
          <a:avLst>
            <a:gd name="adj" fmla="val 140840"/>
          </a:avLst>
        </a:prstGeom>
        <a:gradFill rotWithShape="0">
          <a:gsLst>
            <a:gs pos="0">
              <a:schemeClr val="accent1">
                <a:alpha val="90000"/>
                <a:hueOff val="0"/>
                <a:satOff val="0"/>
                <a:lumOff val="0"/>
                <a:alphaOff val="-15294"/>
                <a:satMod val="103000"/>
                <a:lumMod val="102000"/>
                <a:tint val="94000"/>
              </a:schemeClr>
            </a:gs>
            <a:gs pos="50000">
              <a:schemeClr val="accent1">
                <a:alpha val="90000"/>
                <a:hueOff val="0"/>
                <a:satOff val="0"/>
                <a:lumOff val="0"/>
                <a:alphaOff val="-15294"/>
                <a:satMod val="110000"/>
                <a:lumMod val="100000"/>
                <a:shade val="100000"/>
              </a:schemeClr>
            </a:gs>
            <a:gs pos="100000">
              <a:schemeClr val="accent1">
                <a:alpha val="90000"/>
                <a:hueOff val="0"/>
                <a:satOff val="0"/>
                <a:lumOff val="0"/>
                <a:alphaOff val="-15294"/>
                <a:lumMod val="99000"/>
                <a:satMod val="120000"/>
                <a:shade val="78000"/>
              </a:schemeClr>
            </a:gs>
          </a:gsLst>
          <a:lin ang="5400000" scaled="0"/>
        </a:gradFill>
        <a:ln w="6350" cap="flat" cmpd="sng" algn="ctr">
          <a:solidFill>
            <a:schemeClr val="accent1">
              <a:alpha val="90000"/>
              <a:hueOff val="0"/>
              <a:satOff val="0"/>
              <a:lumOff val="0"/>
              <a:alphaOff val="-15294"/>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BA9D252-9FCC-4649-A4FF-0B1667C51360}">
      <dsp:nvSpPr>
        <dsp:cNvPr id="0" name=""/>
        <dsp:cNvSpPr/>
      </dsp:nvSpPr>
      <dsp:spPr>
        <a:xfrm>
          <a:off x="360507" y="1468323"/>
          <a:ext cx="5853512" cy="532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b" anchorCtr="0">
          <a:noAutofit/>
        </a:bodyPr>
        <a:lstStyle/>
        <a:p>
          <a:pPr marL="0" lvl="0" indent="0" algn="l" defTabSz="1111250">
            <a:lnSpc>
              <a:spcPct val="90000"/>
            </a:lnSpc>
            <a:spcBef>
              <a:spcPct val="0"/>
            </a:spcBef>
            <a:spcAft>
              <a:spcPct val="35000"/>
            </a:spcAft>
            <a:buNone/>
          </a:pPr>
          <a:r>
            <a:rPr lang="en-US" sz="2500" kern="1200" dirty="0"/>
            <a:t>QuickSort</a:t>
          </a:r>
        </a:p>
      </dsp:txBody>
      <dsp:txXfrm>
        <a:off x="360507" y="1468323"/>
        <a:ext cx="5853512" cy="532137"/>
      </dsp:txXfrm>
    </dsp:sp>
    <dsp:sp modelId="{4064FBB7-0124-405A-84F2-47814BC44E41}">
      <dsp:nvSpPr>
        <dsp:cNvPr id="0" name=""/>
        <dsp:cNvSpPr/>
      </dsp:nvSpPr>
      <dsp:spPr>
        <a:xfrm>
          <a:off x="360507" y="2000461"/>
          <a:ext cx="780468" cy="130078"/>
        </a:xfrm>
        <a:prstGeom prst="parallelogram">
          <a:avLst>
            <a:gd name="adj" fmla="val 140840"/>
          </a:avLst>
        </a:prstGeom>
        <a:gradFill rotWithShape="0">
          <a:gsLst>
            <a:gs pos="0">
              <a:schemeClr val="accent1">
                <a:alpha val="90000"/>
                <a:hueOff val="0"/>
                <a:satOff val="0"/>
                <a:lumOff val="0"/>
                <a:alphaOff val="-16471"/>
                <a:satMod val="103000"/>
                <a:lumMod val="102000"/>
                <a:tint val="94000"/>
              </a:schemeClr>
            </a:gs>
            <a:gs pos="50000">
              <a:schemeClr val="accent1">
                <a:alpha val="90000"/>
                <a:hueOff val="0"/>
                <a:satOff val="0"/>
                <a:lumOff val="0"/>
                <a:alphaOff val="-16471"/>
                <a:satMod val="110000"/>
                <a:lumMod val="100000"/>
                <a:shade val="100000"/>
              </a:schemeClr>
            </a:gs>
            <a:gs pos="100000">
              <a:schemeClr val="accent1">
                <a:alpha val="90000"/>
                <a:hueOff val="0"/>
                <a:satOff val="0"/>
                <a:lumOff val="0"/>
                <a:alphaOff val="-16471"/>
                <a:lumMod val="99000"/>
                <a:satMod val="120000"/>
                <a:shade val="78000"/>
              </a:schemeClr>
            </a:gs>
          </a:gsLst>
          <a:lin ang="5400000" scaled="0"/>
        </a:gradFill>
        <a:ln w="6350" cap="flat" cmpd="sng" algn="ctr">
          <a:solidFill>
            <a:schemeClr val="accent1">
              <a:alpha val="90000"/>
              <a:hueOff val="0"/>
              <a:satOff val="0"/>
              <a:lumOff val="0"/>
              <a:alphaOff val="-16471"/>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AB84517-5BAD-4F2F-B3C5-93EFBD064A29}">
      <dsp:nvSpPr>
        <dsp:cNvPr id="0" name=""/>
        <dsp:cNvSpPr/>
      </dsp:nvSpPr>
      <dsp:spPr>
        <a:xfrm>
          <a:off x="1186503" y="2000461"/>
          <a:ext cx="780468" cy="130078"/>
        </a:xfrm>
        <a:prstGeom prst="parallelogram">
          <a:avLst>
            <a:gd name="adj" fmla="val 140840"/>
          </a:avLst>
        </a:prstGeom>
        <a:gradFill rotWithShape="0">
          <a:gsLst>
            <a:gs pos="0">
              <a:schemeClr val="accent1">
                <a:alpha val="90000"/>
                <a:hueOff val="0"/>
                <a:satOff val="0"/>
                <a:lumOff val="0"/>
                <a:alphaOff val="-17647"/>
                <a:satMod val="103000"/>
                <a:lumMod val="102000"/>
                <a:tint val="94000"/>
              </a:schemeClr>
            </a:gs>
            <a:gs pos="50000">
              <a:schemeClr val="accent1">
                <a:alpha val="90000"/>
                <a:hueOff val="0"/>
                <a:satOff val="0"/>
                <a:lumOff val="0"/>
                <a:alphaOff val="-17647"/>
                <a:satMod val="110000"/>
                <a:lumMod val="100000"/>
                <a:shade val="100000"/>
              </a:schemeClr>
            </a:gs>
            <a:gs pos="100000">
              <a:schemeClr val="accent1">
                <a:alpha val="90000"/>
                <a:hueOff val="0"/>
                <a:satOff val="0"/>
                <a:lumOff val="0"/>
                <a:alphaOff val="-17647"/>
                <a:lumMod val="99000"/>
                <a:satMod val="120000"/>
                <a:shade val="78000"/>
              </a:schemeClr>
            </a:gs>
          </a:gsLst>
          <a:lin ang="5400000" scaled="0"/>
        </a:gradFill>
        <a:ln w="6350" cap="flat" cmpd="sng" algn="ctr">
          <a:solidFill>
            <a:schemeClr val="accent1">
              <a:alpha val="90000"/>
              <a:hueOff val="0"/>
              <a:satOff val="0"/>
              <a:lumOff val="0"/>
              <a:alphaOff val="-17647"/>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C1EFD1B-91F7-4363-AC8F-BA371D2A17AA}">
      <dsp:nvSpPr>
        <dsp:cNvPr id="0" name=""/>
        <dsp:cNvSpPr/>
      </dsp:nvSpPr>
      <dsp:spPr>
        <a:xfrm>
          <a:off x="2012498" y="2000461"/>
          <a:ext cx="780468" cy="130078"/>
        </a:xfrm>
        <a:prstGeom prst="parallelogram">
          <a:avLst>
            <a:gd name="adj" fmla="val 140840"/>
          </a:avLst>
        </a:prstGeom>
        <a:gradFill rotWithShape="0">
          <a:gsLst>
            <a:gs pos="0">
              <a:schemeClr val="accent1">
                <a:alpha val="90000"/>
                <a:hueOff val="0"/>
                <a:satOff val="0"/>
                <a:lumOff val="0"/>
                <a:alphaOff val="-18824"/>
                <a:satMod val="103000"/>
                <a:lumMod val="102000"/>
                <a:tint val="94000"/>
              </a:schemeClr>
            </a:gs>
            <a:gs pos="50000">
              <a:schemeClr val="accent1">
                <a:alpha val="90000"/>
                <a:hueOff val="0"/>
                <a:satOff val="0"/>
                <a:lumOff val="0"/>
                <a:alphaOff val="-18824"/>
                <a:satMod val="110000"/>
                <a:lumMod val="100000"/>
                <a:shade val="100000"/>
              </a:schemeClr>
            </a:gs>
            <a:gs pos="100000">
              <a:schemeClr val="accent1">
                <a:alpha val="90000"/>
                <a:hueOff val="0"/>
                <a:satOff val="0"/>
                <a:lumOff val="0"/>
                <a:alphaOff val="-18824"/>
                <a:lumMod val="99000"/>
                <a:satMod val="120000"/>
                <a:shade val="78000"/>
              </a:schemeClr>
            </a:gs>
          </a:gsLst>
          <a:lin ang="5400000" scaled="0"/>
        </a:gradFill>
        <a:ln w="6350" cap="flat" cmpd="sng" algn="ctr">
          <a:solidFill>
            <a:schemeClr val="accent1">
              <a:alpha val="90000"/>
              <a:hueOff val="0"/>
              <a:satOff val="0"/>
              <a:lumOff val="0"/>
              <a:alphaOff val="-18824"/>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4C88901-BA21-4220-A5B2-5061F31DEAC3}">
      <dsp:nvSpPr>
        <dsp:cNvPr id="0" name=""/>
        <dsp:cNvSpPr/>
      </dsp:nvSpPr>
      <dsp:spPr>
        <a:xfrm>
          <a:off x="2838494" y="2000461"/>
          <a:ext cx="780468" cy="130078"/>
        </a:xfrm>
        <a:prstGeom prst="parallelogram">
          <a:avLst>
            <a:gd name="adj" fmla="val 140840"/>
          </a:avLst>
        </a:prstGeom>
        <a:gradFill rotWithShape="0">
          <a:gsLst>
            <a:gs pos="0">
              <a:schemeClr val="accent1">
                <a:alpha val="90000"/>
                <a:hueOff val="0"/>
                <a:satOff val="0"/>
                <a:lumOff val="0"/>
                <a:alphaOff val="-20000"/>
                <a:satMod val="103000"/>
                <a:lumMod val="102000"/>
                <a:tint val="94000"/>
              </a:schemeClr>
            </a:gs>
            <a:gs pos="50000">
              <a:schemeClr val="accent1">
                <a:alpha val="90000"/>
                <a:hueOff val="0"/>
                <a:satOff val="0"/>
                <a:lumOff val="0"/>
                <a:alphaOff val="-20000"/>
                <a:satMod val="110000"/>
                <a:lumMod val="100000"/>
                <a:shade val="100000"/>
              </a:schemeClr>
            </a:gs>
            <a:gs pos="100000">
              <a:schemeClr val="accent1">
                <a:alpha val="90000"/>
                <a:hueOff val="0"/>
                <a:satOff val="0"/>
                <a:lumOff val="0"/>
                <a:alphaOff val="-20000"/>
                <a:lumMod val="99000"/>
                <a:satMod val="120000"/>
                <a:shade val="78000"/>
              </a:schemeClr>
            </a:gs>
          </a:gsLst>
          <a:lin ang="5400000" scaled="0"/>
        </a:gradFill>
        <a:ln w="6350" cap="flat" cmpd="sng" algn="ctr">
          <a:solidFill>
            <a:schemeClr val="accent1">
              <a:alpha val="90000"/>
              <a:hueOff val="0"/>
              <a:satOff val="0"/>
              <a:lumOff val="0"/>
              <a:alphaOff val="-2000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7F49697-E107-448F-99D6-B24C85645216}">
      <dsp:nvSpPr>
        <dsp:cNvPr id="0" name=""/>
        <dsp:cNvSpPr/>
      </dsp:nvSpPr>
      <dsp:spPr>
        <a:xfrm>
          <a:off x="3664490" y="2000461"/>
          <a:ext cx="780468" cy="130078"/>
        </a:xfrm>
        <a:prstGeom prst="parallelogram">
          <a:avLst>
            <a:gd name="adj" fmla="val 140840"/>
          </a:avLst>
        </a:prstGeom>
        <a:gradFill rotWithShape="0">
          <a:gsLst>
            <a:gs pos="0">
              <a:schemeClr val="accent1">
                <a:alpha val="90000"/>
                <a:hueOff val="0"/>
                <a:satOff val="0"/>
                <a:lumOff val="0"/>
                <a:alphaOff val="-21176"/>
                <a:satMod val="103000"/>
                <a:lumMod val="102000"/>
                <a:tint val="94000"/>
              </a:schemeClr>
            </a:gs>
            <a:gs pos="50000">
              <a:schemeClr val="accent1">
                <a:alpha val="90000"/>
                <a:hueOff val="0"/>
                <a:satOff val="0"/>
                <a:lumOff val="0"/>
                <a:alphaOff val="-21176"/>
                <a:satMod val="110000"/>
                <a:lumMod val="100000"/>
                <a:shade val="100000"/>
              </a:schemeClr>
            </a:gs>
            <a:gs pos="100000">
              <a:schemeClr val="accent1">
                <a:alpha val="90000"/>
                <a:hueOff val="0"/>
                <a:satOff val="0"/>
                <a:lumOff val="0"/>
                <a:alphaOff val="-21176"/>
                <a:lumMod val="99000"/>
                <a:satMod val="120000"/>
                <a:shade val="78000"/>
              </a:schemeClr>
            </a:gs>
          </a:gsLst>
          <a:lin ang="5400000" scaled="0"/>
        </a:gradFill>
        <a:ln w="6350" cap="flat" cmpd="sng" algn="ctr">
          <a:solidFill>
            <a:schemeClr val="accent1">
              <a:alpha val="90000"/>
              <a:hueOff val="0"/>
              <a:satOff val="0"/>
              <a:lumOff val="0"/>
              <a:alphaOff val="-21176"/>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65A63A0-A035-41FF-B6B4-0863DDF073BA}">
      <dsp:nvSpPr>
        <dsp:cNvPr id="0" name=""/>
        <dsp:cNvSpPr/>
      </dsp:nvSpPr>
      <dsp:spPr>
        <a:xfrm>
          <a:off x="4490486" y="2000461"/>
          <a:ext cx="780468" cy="130078"/>
        </a:xfrm>
        <a:prstGeom prst="parallelogram">
          <a:avLst>
            <a:gd name="adj" fmla="val 140840"/>
          </a:avLst>
        </a:prstGeom>
        <a:gradFill rotWithShape="0">
          <a:gsLst>
            <a:gs pos="0">
              <a:schemeClr val="accent1">
                <a:alpha val="90000"/>
                <a:hueOff val="0"/>
                <a:satOff val="0"/>
                <a:lumOff val="0"/>
                <a:alphaOff val="-22353"/>
                <a:satMod val="103000"/>
                <a:lumMod val="102000"/>
                <a:tint val="94000"/>
              </a:schemeClr>
            </a:gs>
            <a:gs pos="50000">
              <a:schemeClr val="accent1">
                <a:alpha val="90000"/>
                <a:hueOff val="0"/>
                <a:satOff val="0"/>
                <a:lumOff val="0"/>
                <a:alphaOff val="-22353"/>
                <a:satMod val="110000"/>
                <a:lumMod val="100000"/>
                <a:shade val="100000"/>
              </a:schemeClr>
            </a:gs>
            <a:gs pos="100000">
              <a:schemeClr val="accent1">
                <a:alpha val="90000"/>
                <a:hueOff val="0"/>
                <a:satOff val="0"/>
                <a:lumOff val="0"/>
                <a:alphaOff val="-22353"/>
                <a:lumMod val="99000"/>
                <a:satMod val="120000"/>
                <a:shade val="78000"/>
              </a:schemeClr>
            </a:gs>
          </a:gsLst>
          <a:lin ang="5400000" scaled="0"/>
        </a:gradFill>
        <a:ln w="6350" cap="flat" cmpd="sng" algn="ctr">
          <a:solidFill>
            <a:schemeClr val="accent1">
              <a:alpha val="90000"/>
              <a:hueOff val="0"/>
              <a:satOff val="0"/>
              <a:lumOff val="0"/>
              <a:alphaOff val="-22353"/>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60080-1D63-45BA-8DAE-2BE995193FCE}">
      <dsp:nvSpPr>
        <dsp:cNvPr id="0" name=""/>
        <dsp:cNvSpPr/>
      </dsp:nvSpPr>
      <dsp:spPr>
        <a:xfrm>
          <a:off x="5316481" y="2000461"/>
          <a:ext cx="780468" cy="130078"/>
        </a:xfrm>
        <a:prstGeom prst="parallelogram">
          <a:avLst>
            <a:gd name="adj" fmla="val 140840"/>
          </a:avLst>
        </a:prstGeom>
        <a:gradFill rotWithShape="0">
          <a:gsLst>
            <a:gs pos="0">
              <a:schemeClr val="accent1">
                <a:alpha val="90000"/>
                <a:hueOff val="0"/>
                <a:satOff val="0"/>
                <a:lumOff val="0"/>
                <a:alphaOff val="-23529"/>
                <a:satMod val="103000"/>
                <a:lumMod val="102000"/>
                <a:tint val="94000"/>
              </a:schemeClr>
            </a:gs>
            <a:gs pos="50000">
              <a:schemeClr val="accent1">
                <a:alpha val="90000"/>
                <a:hueOff val="0"/>
                <a:satOff val="0"/>
                <a:lumOff val="0"/>
                <a:alphaOff val="-23529"/>
                <a:satMod val="110000"/>
                <a:lumMod val="100000"/>
                <a:shade val="100000"/>
              </a:schemeClr>
            </a:gs>
            <a:gs pos="100000">
              <a:schemeClr val="accent1">
                <a:alpha val="90000"/>
                <a:hueOff val="0"/>
                <a:satOff val="0"/>
                <a:lumOff val="0"/>
                <a:alphaOff val="-23529"/>
                <a:lumMod val="99000"/>
                <a:satMod val="120000"/>
                <a:shade val="78000"/>
              </a:schemeClr>
            </a:gs>
          </a:gsLst>
          <a:lin ang="5400000" scaled="0"/>
        </a:gradFill>
        <a:ln w="6350" cap="flat" cmpd="sng" algn="ctr">
          <a:solidFill>
            <a:schemeClr val="accent1">
              <a:alpha val="90000"/>
              <a:hueOff val="0"/>
              <a:satOff val="0"/>
              <a:lumOff val="0"/>
              <a:alphaOff val="-23529"/>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F2C8AC0-5DEA-4738-B94C-8F57641ACECB}">
      <dsp:nvSpPr>
        <dsp:cNvPr id="0" name=""/>
        <dsp:cNvSpPr/>
      </dsp:nvSpPr>
      <dsp:spPr>
        <a:xfrm>
          <a:off x="360507" y="2201743"/>
          <a:ext cx="5853512" cy="532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b" anchorCtr="0">
          <a:noAutofit/>
        </a:bodyPr>
        <a:lstStyle/>
        <a:p>
          <a:pPr marL="0" lvl="0" indent="0" algn="l" defTabSz="1111250">
            <a:lnSpc>
              <a:spcPct val="90000"/>
            </a:lnSpc>
            <a:spcBef>
              <a:spcPct val="0"/>
            </a:spcBef>
            <a:spcAft>
              <a:spcPct val="35000"/>
            </a:spcAft>
            <a:buNone/>
          </a:pPr>
          <a:r>
            <a:rPr lang="en-US" sz="2500" kern="1200" dirty="0" err="1"/>
            <a:t>HeapSort</a:t>
          </a:r>
          <a:endParaRPr lang="en-US" sz="2500" kern="1200" dirty="0"/>
        </a:p>
      </dsp:txBody>
      <dsp:txXfrm>
        <a:off x="360507" y="2201743"/>
        <a:ext cx="5853512" cy="532137"/>
      </dsp:txXfrm>
    </dsp:sp>
    <dsp:sp modelId="{9E8CD091-7AEF-495A-A7CE-43E4E435E8C0}">
      <dsp:nvSpPr>
        <dsp:cNvPr id="0" name=""/>
        <dsp:cNvSpPr/>
      </dsp:nvSpPr>
      <dsp:spPr>
        <a:xfrm>
          <a:off x="360507" y="2733880"/>
          <a:ext cx="780468" cy="130078"/>
        </a:xfrm>
        <a:prstGeom prst="parallelogram">
          <a:avLst>
            <a:gd name="adj" fmla="val 140840"/>
          </a:avLst>
        </a:prstGeom>
        <a:gradFill rotWithShape="0">
          <a:gsLst>
            <a:gs pos="0">
              <a:schemeClr val="accent1">
                <a:alpha val="90000"/>
                <a:hueOff val="0"/>
                <a:satOff val="0"/>
                <a:lumOff val="0"/>
                <a:alphaOff val="-24706"/>
                <a:satMod val="103000"/>
                <a:lumMod val="102000"/>
                <a:tint val="94000"/>
              </a:schemeClr>
            </a:gs>
            <a:gs pos="50000">
              <a:schemeClr val="accent1">
                <a:alpha val="90000"/>
                <a:hueOff val="0"/>
                <a:satOff val="0"/>
                <a:lumOff val="0"/>
                <a:alphaOff val="-24706"/>
                <a:satMod val="110000"/>
                <a:lumMod val="100000"/>
                <a:shade val="100000"/>
              </a:schemeClr>
            </a:gs>
            <a:gs pos="100000">
              <a:schemeClr val="accent1">
                <a:alpha val="90000"/>
                <a:hueOff val="0"/>
                <a:satOff val="0"/>
                <a:lumOff val="0"/>
                <a:alphaOff val="-24706"/>
                <a:lumMod val="99000"/>
                <a:satMod val="120000"/>
                <a:shade val="78000"/>
              </a:schemeClr>
            </a:gs>
          </a:gsLst>
          <a:lin ang="5400000" scaled="0"/>
        </a:gradFill>
        <a:ln w="6350" cap="flat" cmpd="sng" algn="ctr">
          <a:solidFill>
            <a:schemeClr val="accent1">
              <a:alpha val="90000"/>
              <a:hueOff val="0"/>
              <a:satOff val="0"/>
              <a:lumOff val="0"/>
              <a:alphaOff val="-24706"/>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31F4F50-11AE-4399-AF8E-645A816CBF59}">
      <dsp:nvSpPr>
        <dsp:cNvPr id="0" name=""/>
        <dsp:cNvSpPr/>
      </dsp:nvSpPr>
      <dsp:spPr>
        <a:xfrm>
          <a:off x="1186503" y="2733880"/>
          <a:ext cx="780468" cy="130078"/>
        </a:xfrm>
        <a:prstGeom prst="parallelogram">
          <a:avLst>
            <a:gd name="adj" fmla="val 140840"/>
          </a:avLst>
        </a:prstGeom>
        <a:gradFill rotWithShape="0">
          <a:gsLst>
            <a:gs pos="0">
              <a:schemeClr val="accent1">
                <a:alpha val="90000"/>
                <a:hueOff val="0"/>
                <a:satOff val="0"/>
                <a:lumOff val="0"/>
                <a:alphaOff val="-25882"/>
                <a:satMod val="103000"/>
                <a:lumMod val="102000"/>
                <a:tint val="94000"/>
              </a:schemeClr>
            </a:gs>
            <a:gs pos="50000">
              <a:schemeClr val="accent1">
                <a:alpha val="90000"/>
                <a:hueOff val="0"/>
                <a:satOff val="0"/>
                <a:lumOff val="0"/>
                <a:alphaOff val="-25882"/>
                <a:satMod val="110000"/>
                <a:lumMod val="100000"/>
                <a:shade val="100000"/>
              </a:schemeClr>
            </a:gs>
            <a:gs pos="100000">
              <a:schemeClr val="accent1">
                <a:alpha val="90000"/>
                <a:hueOff val="0"/>
                <a:satOff val="0"/>
                <a:lumOff val="0"/>
                <a:alphaOff val="-25882"/>
                <a:lumMod val="99000"/>
                <a:satMod val="120000"/>
                <a:shade val="78000"/>
              </a:schemeClr>
            </a:gs>
          </a:gsLst>
          <a:lin ang="5400000" scaled="0"/>
        </a:gradFill>
        <a:ln w="6350" cap="flat" cmpd="sng" algn="ctr">
          <a:solidFill>
            <a:schemeClr val="accent1">
              <a:alpha val="90000"/>
              <a:hueOff val="0"/>
              <a:satOff val="0"/>
              <a:lumOff val="0"/>
              <a:alphaOff val="-25882"/>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F0E2467-C35A-41F7-AC3D-DD5B77D5D3F9}">
      <dsp:nvSpPr>
        <dsp:cNvPr id="0" name=""/>
        <dsp:cNvSpPr/>
      </dsp:nvSpPr>
      <dsp:spPr>
        <a:xfrm>
          <a:off x="2012498" y="2733880"/>
          <a:ext cx="780468" cy="130078"/>
        </a:xfrm>
        <a:prstGeom prst="parallelogram">
          <a:avLst>
            <a:gd name="adj" fmla="val 140840"/>
          </a:avLst>
        </a:prstGeom>
        <a:gradFill rotWithShape="0">
          <a:gsLst>
            <a:gs pos="0">
              <a:schemeClr val="accent1">
                <a:alpha val="90000"/>
                <a:hueOff val="0"/>
                <a:satOff val="0"/>
                <a:lumOff val="0"/>
                <a:alphaOff val="-27059"/>
                <a:satMod val="103000"/>
                <a:lumMod val="102000"/>
                <a:tint val="94000"/>
              </a:schemeClr>
            </a:gs>
            <a:gs pos="50000">
              <a:schemeClr val="accent1">
                <a:alpha val="90000"/>
                <a:hueOff val="0"/>
                <a:satOff val="0"/>
                <a:lumOff val="0"/>
                <a:alphaOff val="-27059"/>
                <a:satMod val="110000"/>
                <a:lumMod val="100000"/>
                <a:shade val="100000"/>
              </a:schemeClr>
            </a:gs>
            <a:gs pos="100000">
              <a:schemeClr val="accent1">
                <a:alpha val="90000"/>
                <a:hueOff val="0"/>
                <a:satOff val="0"/>
                <a:lumOff val="0"/>
                <a:alphaOff val="-27059"/>
                <a:lumMod val="99000"/>
                <a:satMod val="120000"/>
                <a:shade val="78000"/>
              </a:schemeClr>
            </a:gs>
          </a:gsLst>
          <a:lin ang="5400000" scaled="0"/>
        </a:gradFill>
        <a:ln w="6350" cap="flat" cmpd="sng" algn="ctr">
          <a:solidFill>
            <a:schemeClr val="accent1">
              <a:alpha val="90000"/>
              <a:hueOff val="0"/>
              <a:satOff val="0"/>
              <a:lumOff val="0"/>
              <a:alphaOff val="-27059"/>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1286570-10F4-4013-A2DA-2E29785DC617}">
      <dsp:nvSpPr>
        <dsp:cNvPr id="0" name=""/>
        <dsp:cNvSpPr/>
      </dsp:nvSpPr>
      <dsp:spPr>
        <a:xfrm>
          <a:off x="2838494" y="2733880"/>
          <a:ext cx="780468" cy="130078"/>
        </a:xfrm>
        <a:prstGeom prst="parallelogram">
          <a:avLst>
            <a:gd name="adj" fmla="val 140840"/>
          </a:avLst>
        </a:prstGeom>
        <a:gradFill rotWithShape="0">
          <a:gsLst>
            <a:gs pos="0">
              <a:schemeClr val="accent1">
                <a:alpha val="90000"/>
                <a:hueOff val="0"/>
                <a:satOff val="0"/>
                <a:lumOff val="0"/>
                <a:alphaOff val="-28235"/>
                <a:satMod val="103000"/>
                <a:lumMod val="102000"/>
                <a:tint val="94000"/>
              </a:schemeClr>
            </a:gs>
            <a:gs pos="50000">
              <a:schemeClr val="accent1">
                <a:alpha val="90000"/>
                <a:hueOff val="0"/>
                <a:satOff val="0"/>
                <a:lumOff val="0"/>
                <a:alphaOff val="-28235"/>
                <a:satMod val="110000"/>
                <a:lumMod val="100000"/>
                <a:shade val="100000"/>
              </a:schemeClr>
            </a:gs>
            <a:gs pos="100000">
              <a:schemeClr val="accent1">
                <a:alpha val="90000"/>
                <a:hueOff val="0"/>
                <a:satOff val="0"/>
                <a:lumOff val="0"/>
                <a:alphaOff val="-28235"/>
                <a:lumMod val="99000"/>
                <a:satMod val="120000"/>
                <a:shade val="78000"/>
              </a:schemeClr>
            </a:gs>
          </a:gsLst>
          <a:lin ang="5400000" scaled="0"/>
        </a:gradFill>
        <a:ln w="6350" cap="flat" cmpd="sng" algn="ctr">
          <a:solidFill>
            <a:schemeClr val="accent1">
              <a:alpha val="90000"/>
              <a:hueOff val="0"/>
              <a:satOff val="0"/>
              <a:lumOff val="0"/>
              <a:alphaOff val="-28235"/>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EB94BC9-1933-4C4F-A8C8-3EA6C981461B}">
      <dsp:nvSpPr>
        <dsp:cNvPr id="0" name=""/>
        <dsp:cNvSpPr/>
      </dsp:nvSpPr>
      <dsp:spPr>
        <a:xfrm>
          <a:off x="3664490" y="2733880"/>
          <a:ext cx="780468" cy="130078"/>
        </a:xfrm>
        <a:prstGeom prst="parallelogram">
          <a:avLst>
            <a:gd name="adj" fmla="val 140840"/>
          </a:avLst>
        </a:prstGeom>
        <a:gradFill rotWithShape="0">
          <a:gsLst>
            <a:gs pos="0">
              <a:schemeClr val="accent1">
                <a:alpha val="90000"/>
                <a:hueOff val="0"/>
                <a:satOff val="0"/>
                <a:lumOff val="0"/>
                <a:alphaOff val="-29412"/>
                <a:satMod val="103000"/>
                <a:lumMod val="102000"/>
                <a:tint val="94000"/>
              </a:schemeClr>
            </a:gs>
            <a:gs pos="50000">
              <a:schemeClr val="accent1">
                <a:alpha val="90000"/>
                <a:hueOff val="0"/>
                <a:satOff val="0"/>
                <a:lumOff val="0"/>
                <a:alphaOff val="-29412"/>
                <a:satMod val="110000"/>
                <a:lumMod val="100000"/>
                <a:shade val="100000"/>
              </a:schemeClr>
            </a:gs>
            <a:gs pos="100000">
              <a:schemeClr val="accent1">
                <a:alpha val="90000"/>
                <a:hueOff val="0"/>
                <a:satOff val="0"/>
                <a:lumOff val="0"/>
                <a:alphaOff val="-29412"/>
                <a:lumMod val="99000"/>
                <a:satMod val="120000"/>
                <a:shade val="78000"/>
              </a:schemeClr>
            </a:gs>
          </a:gsLst>
          <a:lin ang="5400000" scaled="0"/>
        </a:gradFill>
        <a:ln w="6350" cap="flat" cmpd="sng" algn="ctr">
          <a:solidFill>
            <a:schemeClr val="accent1">
              <a:alpha val="90000"/>
              <a:hueOff val="0"/>
              <a:satOff val="0"/>
              <a:lumOff val="0"/>
              <a:alphaOff val="-29412"/>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748F92D-D9C0-4556-88E9-4BE599184A52}">
      <dsp:nvSpPr>
        <dsp:cNvPr id="0" name=""/>
        <dsp:cNvSpPr/>
      </dsp:nvSpPr>
      <dsp:spPr>
        <a:xfrm>
          <a:off x="4490486" y="2733880"/>
          <a:ext cx="780468" cy="130078"/>
        </a:xfrm>
        <a:prstGeom prst="parallelogram">
          <a:avLst>
            <a:gd name="adj" fmla="val 140840"/>
          </a:avLst>
        </a:prstGeom>
        <a:gradFill rotWithShape="0">
          <a:gsLst>
            <a:gs pos="0">
              <a:schemeClr val="accent1">
                <a:alpha val="90000"/>
                <a:hueOff val="0"/>
                <a:satOff val="0"/>
                <a:lumOff val="0"/>
                <a:alphaOff val="-30588"/>
                <a:satMod val="103000"/>
                <a:lumMod val="102000"/>
                <a:tint val="94000"/>
              </a:schemeClr>
            </a:gs>
            <a:gs pos="50000">
              <a:schemeClr val="accent1">
                <a:alpha val="90000"/>
                <a:hueOff val="0"/>
                <a:satOff val="0"/>
                <a:lumOff val="0"/>
                <a:alphaOff val="-30588"/>
                <a:satMod val="110000"/>
                <a:lumMod val="100000"/>
                <a:shade val="100000"/>
              </a:schemeClr>
            </a:gs>
            <a:gs pos="100000">
              <a:schemeClr val="accent1">
                <a:alpha val="90000"/>
                <a:hueOff val="0"/>
                <a:satOff val="0"/>
                <a:lumOff val="0"/>
                <a:alphaOff val="-30588"/>
                <a:lumMod val="99000"/>
                <a:satMod val="120000"/>
                <a:shade val="78000"/>
              </a:schemeClr>
            </a:gs>
          </a:gsLst>
          <a:lin ang="5400000" scaled="0"/>
        </a:gradFill>
        <a:ln w="6350" cap="flat" cmpd="sng" algn="ctr">
          <a:solidFill>
            <a:schemeClr val="accent1">
              <a:alpha val="90000"/>
              <a:hueOff val="0"/>
              <a:satOff val="0"/>
              <a:lumOff val="0"/>
              <a:alphaOff val="-30588"/>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994F51B-E946-4B8C-B2BB-64FAF06D9BCE}">
      <dsp:nvSpPr>
        <dsp:cNvPr id="0" name=""/>
        <dsp:cNvSpPr/>
      </dsp:nvSpPr>
      <dsp:spPr>
        <a:xfrm>
          <a:off x="5316481" y="2733880"/>
          <a:ext cx="780468" cy="130078"/>
        </a:xfrm>
        <a:prstGeom prst="parallelogram">
          <a:avLst>
            <a:gd name="adj" fmla="val 140840"/>
          </a:avLst>
        </a:prstGeom>
        <a:gradFill rotWithShape="0">
          <a:gsLst>
            <a:gs pos="0">
              <a:schemeClr val="accent1">
                <a:alpha val="90000"/>
                <a:hueOff val="0"/>
                <a:satOff val="0"/>
                <a:lumOff val="0"/>
                <a:alphaOff val="-31765"/>
                <a:satMod val="103000"/>
                <a:lumMod val="102000"/>
                <a:tint val="94000"/>
              </a:schemeClr>
            </a:gs>
            <a:gs pos="50000">
              <a:schemeClr val="accent1">
                <a:alpha val="90000"/>
                <a:hueOff val="0"/>
                <a:satOff val="0"/>
                <a:lumOff val="0"/>
                <a:alphaOff val="-31765"/>
                <a:satMod val="110000"/>
                <a:lumMod val="100000"/>
                <a:shade val="100000"/>
              </a:schemeClr>
            </a:gs>
            <a:gs pos="100000">
              <a:schemeClr val="accent1">
                <a:alpha val="90000"/>
                <a:hueOff val="0"/>
                <a:satOff val="0"/>
                <a:lumOff val="0"/>
                <a:alphaOff val="-31765"/>
                <a:lumMod val="99000"/>
                <a:satMod val="120000"/>
                <a:shade val="78000"/>
              </a:schemeClr>
            </a:gs>
          </a:gsLst>
          <a:lin ang="5400000" scaled="0"/>
        </a:gradFill>
        <a:ln w="6350" cap="flat" cmpd="sng" algn="ctr">
          <a:solidFill>
            <a:schemeClr val="accent1">
              <a:alpha val="90000"/>
              <a:hueOff val="0"/>
              <a:satOff val="0"/>
              <a:lumOff val="0"/>
              <a:alphaOff val="-31765"/>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0B23C1A-A203-45CE-93EE-0F41EDC800FA}">
      <dsp:nvSpPr>
        <dsp:cNvPr id="0" name=""/>
        <dsp:cNvSpPr/>
      </dsp:nvSpPr>
      <dsp:spPr>
        <a:xfrm>
          <a:off x="360507" y="2935163"/>
          <a:ext cx="5853512" cy="532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b" anchorCtr="0">
          <a:noAutofit/>
        </a:bodyPr>
        <a:lstStyle/>
        <a:p>
          <a:pPr marL="0" lvl="0" indent="0" algn="l" defTabSz="1111250">
            <a:lnSpc>
              <a:spcPct val="90000"/>
            </a:lnSpc>
            <a:spcBef>
              <a:spcPct val="0"/>
            </a:spcBef>
            <a:spcAft>
              <a:spcPct val="35000"/>
            </a:spcAft>
            <a:buNone/>
          </a:pPr>
          <a:r>
            <a:rPr lang="en-US" sz="2500" kern="1200" dirty="0" err="1"/>
            <a:t>TimSort</a:t>
          </a:r>
          <a:endParaRPr lang="en-US" sz="2500" kern="1200" dirty="0"/>
        </a:p>
      </dsp:txBody>
      <dsp:txXfrm>
        <a:off x="360507" y="2935163"/>
        <a:ext cx="5853512" cy="532137"/>
      </dsp:txXfrm>
    </dsp:sp>
    <dsp:sp modelId="{E2A007AA-9736-4636-AB3C-DCB883221508}">
      <dsp:nvSpPr>
        <dsp:cNvPr id="0" name=""/>
        <dsp:cNvSpPr/>
      </dsp:nvSpPr>
      <dsp:spPr>
        <a:xfrm>
          <a:off x="360507" y="3467300"/>
          <a:ext cx="780468" cy="130078"/>
        </a:xfrm>
        <a:prstGeom prst="parallelogram">
          <a:avLst>
            <a:gd name="adj" fmla="val 140840"/>
          </a:avLst>
        </a:prstGeom>
        <a:gradFill rotWithShape="0">
          <a:gsLst>
            <a:gs pos="0">
              <a:schemeClr val="accent1">
                <a:alpha val="90000"/>
                <a:hueOff val="0"/>
                <a:satOff val="0"/>
                <a:lumOff val="0"/>
                <a:alphaOff val="-32941"/>
                <a:satMod val="103000"/>
                <a:lumMod val="102000"/>
                <a:tint val="94000"/>
              </a:schemeClr>
            </a:gs>
            <a:gs pos="50000">
              <a:schemeClr val="accent1">
                <a:alpha val="90000"/>
                <a:hueOff val="0"/>
                <a:satOff val="0"/>
                <a:lumOff val="0"/>
                <a:alphaOff val="-32941"/>
                <a:satMod val="110000"/>
                <a:lumMod val="100000"/>
                <a:shade val="100000"/>
              </a:schemeClr>
            </a:gs>
            <a:gs pos="100000">
              <a:schemeClr val="accent1">
                <a:alpha val="90000"/>
                <a:hueOff val="0"/>
                <a:satOff val="0"/>
                <a:lumOff val="0"/>
                <a:alphaOff val="-32941"/>
                <a:lumMod val="99000"/>
                <a:satMod val="120000"/>
                <a:shade val="78000"/>
              </a:schemeClr>
            </a:gs>
          </a:gsLst>
          <a:lin ang="5400000" scaled="0"/>
        </a:gradFill>
        <a:ln w="6350" cap="flat" cmpd="sng" algn="ctr">
          <a:solidFill>
            <a:schemeClr val="accent1">
              <a:alpha val="90000"/>
              <a:hueOff val="0"/>
              <a:satOff val="0"/>
              <a:lumOff val="0"/>
              <a:alphaOff val="-32941"/>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E3739E7-E16E-4F30-9ECA-4BC85A1202FB}">
      <dsp:nvSpPr>
        <dsp:cNvPr id="0" name=""/>
        <dsp:cNvSpPr/>
      </dsp:nvSpPr>
      <dsp:spPr>
        <a:xfrm>
          <a:off x="1186503" y="3467300"/>
          <a:ext cx="780468" cy="130078"/>
        </a:xfrm>
        <a:prstGeom prst="parallelogram">
          <a:avLst>
            <a:gd name="adj" fmla="val 140840"/>
          </a:avLst>
        </a:prstGeom>
        <a:gradFill rotWithShape="0">
          <a:gsLst>
            <a:gs pos="0">
              <a:schemeClr val="accent1">
                <a:alpha val="90000"/>
                <a:hueOff val="0"/>
                <a:satOff val="0"/>
                <a:lumOff val="0"/>
                <a:alphaOff val="-34118"/>
                <a:satMod val="103000"/>
                <a:lumMod val="102000"/>
                <a:tint val="94000"/>
              </a:schemeClr>
            </a:gs>
            <a:gs pos="50000">
              <a:schemeClr val="accent1">
                <a:alpha val="90000"/>
                <a:hueOff val="0"/>
                <a:satOff val="0"/>
                <a:lumOff val="0"/>
                <a:alphaOff val="-34118"/>
                <a:satMod val="110000"/>
                <a:lumMod val="100000"/>
                <a:shade val="100000"/>
              </a:schemeClr>
            </a:gs>
            <a:gs pos="100000">
              <a:schemeClr val="accent1">
                <a:alpha val="90000"/>
                <a:hueOff val="0"/>
                <a:satOff val="0"/>
                <a:lumOff val="0"/>
                <a:alphaOff val="-34118"/>
                <a:lumMod val="99000"/>
                <a:satMod val="120000"/>
                <a:shade val="78000"/>
              </a:schemeClr>
            </a:gs>
          </a:gsLst>
          <a:lin ang="5400000" scaled="0"/>
        </a:gradFill>
        <a:ln w="6350" cap="flat" cmpd="sng" algn="ctr">
          <a:solidFill>
            <a:schemeClr val="accent1">
              <a:alpha val="90000"/>
              <a:hueOff val="0"/>
              <a:satOff val="0"/>
              <a:lumOff val="0"/>
              <a:alphaOff val="-34118"/>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07707E4-81DB-4024-AD60-E8C67FB1F283}">
      <dsp:nvSpPr>
        <dsp:cNvPr id="0" name=""/>
        <dsp:cNvSpPr/>
      </dsp:nvSpPr>
      <dsp:spPr>
        <a:xfrm>
          <a:off x="2012498" y="3467300"/>
          <a:ext cx="780468" cy="130078"/>
        </a:xfrm>
        <a:prstGeom prst="parallelogram">
          <a:avLst>
            <a:gd name="adj" fmla="val 140840"/>
          </a:avLst>
        </a:prstGeom>
        <a:gradFill rotWithShape="0">
          <a:gsLst>
            <a:gs pos="0">
              <a:schemeClr val="accent1">
                <a:alpha val="90000"/>
                <a:hueOff val="0"/>
                <a:satOff val="0"/>
                <a:lumOff val="0"/>
                <a:alphaOff val="-35294"/>
                <a:satMod val="103000"/>
                <a:lumMod val="102000"/>
                <a:tint val="94000"/>
              </a:schemeClr>
            </a:gs>
            <a:gs pos="50000">
              <a:schemeClr val="accent1">
                <a:alpha val="90000"/>
                <a:hueOff val="0"/>
                <a:satOff val="0"/>
                <a:lumOff val="0"/>
                <a:alphaOff val="-35294"/>
                <a:satMod val="110000"/>
                <a:lumMod val="100000"/>
                <a:shade val="100000"/>
              </a:schemeClr>
            </a:gs>
            <a:gs pos="100000">
              <a:schemeClr val="accent1">
                <a:alpha val="90000"/>
                <a:hueOff val="0"/>
                <a:satOff val="0"/>
                <a:lumOff val="0"/>
                <a:alphaOff val="-35294"/>
                <a:lumMod val="99000"/>
                <a:satMod val="120000"/>
                <a:shade val="78000"/>
              </a:schemeClr>
            </a:gs>
          </a:gsLst>
          <a:lin ang="5400000" scaled="0"/>
        </a:gradFill>
        <a:ln w="6350" cap="flat" cmpd="sng" algn="ctr">
          <a:solidFill>
            <a:schemeClr val="accent1">
              <a:alpha val="90000"/>
              <a:hueOff val="0"/>
              <a:satOff val="0"/>
              <a:lumOff val="0"/>
              <a:alphaOff val="-35294"/>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23840BC-521A-4FFB-A513-396CBE2472E9}">
      <dsp:nvSpPr>
        <dsp:cNvPr id="0" name=""/>
        <dsp:cNvSpPr/>
      </dsp:nvSpPr>
      <dsp:spPr>
        <a:xfrm>
          <a:off x="2838494" y="3467300"/>
          <a:ext cx="780468" cy="130078"/>
        </a:xfrm>
        <a:prstGeom prst="parallelogram">
          <a:avLst>
            <a:gd name="adj" fmla="val 140840"/>
          </a:avLst>
        </a:prstGeom>
        <a:gradFill rotWithShape="0">
          <a:gsLst>
            <a:gs pos="0">
              <a:schemeClr val="accent1">
                <a:alpha val="90000"/>
                <a:hueOff val="0"/>
                <a:satOff val="0"/>
                <a:lumOff val="0"/>
                <a:alphaOff val="-36471"/>
                <a:satMod val="103000"/>
                <a:lumMod val="102000"/>
                <a:tint val="94000"/>
              </a:schemeClr>
            </a:gs>
            <a:gs pos="50000">
              <a:schemeClr val="accent1">
                <a:alpha val="90000"/>
                <a:hueOff val="0"/>
                <a:satOff val="0"/>
                <a:lumOff val="0"/>
                <a:alphaOff val="-36471"/>
                <a:satMod val="110000"/>
                <a:lumMod val="100000"/>
                <a:shade val="100000"/>
              </a:schemeClr>
            </a:gs>
            <a:gs pos="100000">
              <a:schemeClr val="accent1">
                <a:alpha val="90000"/>
                <a:hueOff val="0"/>
                <a:satOff val="0"/>
                <a:lumOff val="0"/>
                <a:alphaOff val="-36471"/>
                <a:lumMod val="99000"/>
                <a:satMod val="120000"/>
                <a:shade val="78000"/>
              </a:schemeClr>
            </a:gs>
          </a:gsLst>
          <a:lin ang="5400000" scaled="0"/>
        </a:gradFill>
        <a:ln w="6350" cap="flat" cmpd="sng" algn="ctr">
          <a:solidFill>
            <a:schemeClr val="accent1">
              <a:alpha val="90000"/>
              <a:hueOff val="0"/>
              <a:satOff val="0"/>
              <a:lumOff val="0"/>
              <a:alphaOff val="-36471"/>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14CC3EF-26BC-4A2B-AA73-EB50981683BF}">
      <dsp:nvSpPr>
        <dsp:cNvPr id="0" name=""/>
        <dsp:cNvSpPr/>
      </dsp:nvSpPr>
      <dsp:spPr>
        <a:xfrm>
          <a:off x="3664490" y="3467300"/>
          <a:ext cx="780468" cy="130078"/>
        </a:xfrm>
        <a:prstGeom prst="parallelogram">
          <a:avLst>
            <a:gd name="adj" fmla="val 140840"/>
          </a:avLst>
        </a:prstGeom>
        <a:gradFill rotWithShape="0">
          <a:gsLst>
            <a:gs pos="0">
              <a:schemeClr val="accent1">
                <a:alpha val="90000"/>
                <a:hueOff val="0"/>
                <a:satOff val="0"/>
                <a:lumOff val="0"/>
                <a:alphaOff val="-37647"/>
                <a:satMod val="103000"/>
                <a:lumMod val="102000"/>
                <a:tint val="94000"/>
              </a:schemeClr>
            </a:gs>
            <a:gs pos="50000">
              <a:schemeClr val="accent1">
                <a:alpha val="90000"/>
                <a:hueOff val="0"/>
                <a:satOff val="0"/>
                <a:lumOff val="0"/>
                <a:alphaOff val="-37647"/>
                <a:satMod val="110000"/>
                <a:lumMod val="100000"/>
                <a:shade val="100000"/>
              </a:schemeClr>
            </a:gs>
            <a:gs pos="100000">
              <a:schemeClr val="accent1">
                <a:alpha val="90000"/>
                <a:hueOff val="0"/>
                <a:satOff val="0"/>
                <a:lumOff val="0"/>
                <a:alphaOff val="-37647"/>
                <a:lumMod val="99000"/>
                <a:satMod val="120000"/>
                <a:shade val="78000"/>
              </a:schemeClr>
            </a:gs>
          </a:gsLst>
          <a:lin ang="5400000" scaled="0"/>
        </a:gradFill>
        <a:ln w="6350" cap="flat" cmpd="sng" algn="ctr">
          <a:solidFill>
            <a:schemeClr val="accent1">
              <a:alpha val="90000"/>
              <a:hueOff val="0"/>
              <a:satOff val="0"/>
              <a:lumOff val="0"/>
              <a:alphaOff val="-37647"/>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E60EC4F-2205-4E70-B568-8DBCFD16E26A}">
      <dsp:nvSpPr>
        <dsp:cNvPr id="0" name=""/>
        <dsp:cNvSpPr/>
      </dsp:nvSpPr>
      <dsp:spPr>
        <a:xfrm>
          <a:off x="4490486" y="3467300"/>
          <a:ext cx="780468" cy="130078"/>
        </a:xfrm>
        <a:prstGeom prst="parallelogram">
          <a:avLst>
            <a:gd name="adj" fmla="val 140840"/>
          </a:avLst>
        </a:prstGeom>
        <a:gradFill rotWithShape="0">
          <a:gsLst>
            <a:gs pos="0">
              <a:schemeClr val="accent1">
                <a:alpha val="90000"/>
                <a:hueOff val="0"/>
                <a:satOff val="0"/>
                <a:lumOff val="0"/>
                <a:alphaOff val="-38824"/>
                <a:satMod val="103000"/>
                <a:lumMod val="102000"/>
                <a:tint val="94000"/>
              </a:schemeClr>
            </a:gs>
            <a:gs pos="50000">
              <a:schemeClr val="accent1">
                <a:alpha val="90000"/>
                <a:hueOff val="0"/>
                <a:satOff val="0"/>
                <a:lumOff val="0"/>
                <a:alphaOff val="-38824"/>
                <a:satMod val="110000"/>
                <a:lumMod val="100000"/>
                <a:shade val="100000"/>
              </a:schemeClr>
            </a:gs>
            <a:gs pos="100000">
              <a:schemeClr val="accent1">
                <a:alpha val="90000"/>
                <a:hueOff val="0"/>
                <a:satOff val="0"/>
                <a:lumOff val="0"/>
                <a:alphaOff val="-38824"/>
                <a:lumMod val="99000"/>
                <a:satMod val="120000"/>
                <a:shade val="78000"/>
              </a:schemeClr>
            </a:gs>
          </a:gsLst>
          <a:lin ang="5400000" scaled="0"/>
        </a:gradFill>
        <a:ln w="6350" cap="flat" cmpd="sng" algn="ctr">
          <a:solidFill>
            <a:schemeClr val="accent1">
              <a:alpha val="90000"/>
              <a:hueOff val="0"/>
              <a:satOff val="0"/>
              <a:lumOff val="0"/>
              <a:alphaOff val="-38824"/>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556B21C-8A37-4794-AA75-A26C2E4F8E06}">
      <dsp:nvSpPr>
        <dsp:cNvPr id="0" name=""/>
        <dsp:cNvSpPr/>
      </dsp:nvSpPr>
      <dsp:spPr>
        <a:xfrm>
          <a:off x="5316481" y="3467300"/>
          <a:ext cx="780468" cy="130078"/>
        </a:xfrm>
        <a:prstGeom prst="parallelogram">
          <a:avLst>
            <a:gd name="adj" fmla="val 140840"/>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w="6350" cap="flat" cmpd="sng" algn="ctr">
          <a:solidFill>
            <a:schemeClr val="accent1">
              <a:alpha val="90000"/>
              <a:hueOff val="0"/>
              <a:satOff val="0"/>
              <a:lumOff val="0"/>
              <a:alphaOff val="-4000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0DC58-A1B6-40AD-BDD0-C79BAB4F8F21}" type="datetimeFigureOut">
              <a:rPr lang="en-US" smtClean="0"/>
              <a:t>11/12/2019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5A44D5-593E-47C0-9A3D-B10353F20513}" type="slidenum">
              <a:rPr lang="en-US" smtClean="0"/>
              <a:t>‹#›</a:t>
            </a:fld>
            <a:endParaRPr lang="en-US"/>
          </a:p>
        </p:txBody>
      </p:sp>
    </p:spTree>
    <p:extLst>
      <p:ext uri="{BB962C8B-B14F-4D97-AF65-F5344CB8AC3E}">
        <p14:creationId xmlns:p14="http://schemas.microsoft.com/office/powerpoint/2010/main" val="1169802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1</a:t>
            </a:fld>
            <a:endParaRPr lang="en-US"/>
          </a:p>
        </p:txBody>
      </p:sp>
    </p:spTree>
    <p:extLst>
      <p:ext uri="{BB962C8B-B14F-4D97-AF65-F5344CB8AC3E}">
        <p14:creationId xmlns:p14="http://schemas.microsoft.com/office/powerpoint/2010/main" val="936770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13</a:t>
            </a:fld>
            <a:endParaRPr lang="en-US"/>
          </a:p>
        </p:txBody>
      </p:sp>
    </p:spTree>
    <p:extLst>
      <p:ext uri="{BB962C8B-B14F-4D97-AF65-F5344CB8AC3E}">
        <p14:creationId xmlns:p14="http://schemas.microsoft.com/office/powerpoint/2010/main" val="3821358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14</a:t>
            </a:fld>
            <a:endParaRPr lang="en-US"/>
          </a:p>
        </p:txBody>
      </p:sp>
    </p:spTree>
    <p:extLst>
      <p:ext uri="{BB962C8B-B14F-4D97-AF65-F5344CB8AC3E}">
        <p14:creationId xmlns:p14="http://schemas.microsoft.com/office/powerpoint/2010/main" val="2318450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15</a:t>
            </a:fld>
            <a:endParaRPr lang="en-US"/>
          </a:p>
        </p:txBody>
      </p:sp>
    </p:spTree>
    <p:extLst>
      <p:ext uri="{BB962C8B-B14F-4D97-AF65-F5344CB8AC3E}">
        <p14:creationId xmlns:p14="http://schemas.microsoft.com/office/powerpoint/2010/main" val="1624926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BitonicSort</a:t>
            </a:r>
            <a:r>
              <a:rPr lang="en-US" dirty="0"/>
              <a:t> is a special case in which our implementation could only use a power of 2 as the data set.</a:t>
            </a:r>
          </a:p>
          <a:p>
            <a:endParaRPr lang="en-US" dirty="0"/>
          </a:p>
          <a:p>
            <a:r>
              <a:rPr lang="en-US" dirty="0"/>
              <a:t>A steady-state execution profile is obtained when the program is no longer loading any classes or attempting to optimize or deoptimize code.</a:t>
            </a:r>
          </a:p>
          <a:p>
            <a:endParaRPr lang="en-US" dirty="0"/>
          </a:p>
          <a:p>
            <a:r>
              <a:rPr lang="en-US" dirty="0"/>
              <a:t>Due to class loading in Java, we felt it necessary to implement 100 warmups for each language (just to be fair).</a:t>
            </a:r>
          </a:p>
          <a:p>
            <a:r>
              <a:rPr lang="en-US" dirty="0"/>
              <a:t>This way, all classes can be loaded in with the JIT (Just-in-Time) compiler during the first 100 warmups.</a:t>
            </a:r>
          </a:p>
          <a:p>
            <a:r>
              <a:rPr lang="en-US" dirty="0"/>
              <a:t>We hope that by that point, all languages will be at their steady-state execution profile.</a:t>
            </a:r>
          </a:p>
          <a:p>
            <a:endParaRPr lang="en-US" dirty="0"/>
          </a:p>
          <a:p>
            <a:r>
              <a:rPr lang="en-US" dirty="0"/>
              <a:t>The 100 warmups were not timed, but the 500 main tests were.</a:t>
            </a:r>
          </a:p>
          <a:p>
            <a:r>
              <a:rPr lang="en-US" dirty="0"/>
              <a:t>Before and after each test, the System Time was captured.</a:t>
            </a:r>
          </a:p>
          <a:p>
            <a:r>
              <a:rPr lang="en-US" dirty="0"/>
              <a:t>The result of subtracting the end time from the start time is the execution time,</a:t>
            </a:r>
          </a:p>
          <a:p>
            <a:r>
              <a:rPr lang="en-US" dirty="0"/>
              <a:t>Which can then be translated into milliseconds.</a:t>
            </a:r>
          </a:p>
          <a:p>
            <a:endParaRPr lang="en-US" dirty="0"/>
          </a:p>
          <a:p>
            <a:r>
              <a:rPr lang="en-US" dirty="0"/>
              <a:t>On smaller, less time-sensitive projects, we could use nanoseconds. For human readability, we used milliseconds.</a:t>
            </a:r>
          </a:p>
        </p:txBody>
      </p:sp>
      <p:sp>
        <p:nvSpPr>
          <p:cNvPr id="4" name="Slide Number Placeholder 3"/>
          <p:cNvSpPr>
            <a:spLocks noGrp="1"/>
          </p:cNvSpPr>
          <p:nvPr>
            <p:ph type="sldNum" sz="quarter" idx="5"/>
          </p:nvPr>
        </p:nvSpPr>
        <p:spPr/>
        <p:txBody>
          <a:bodyPr/>
          <a:lstStyle/>
          <a:p>
            <a:fld id="{5D5A44D5-593E-47C0-9A3D-B10353F20513}" type="slidenum">
              <a:rPr lang="en-US" smtClean="0"/>
              <a:t>17</a:t>
            </a:fld>
            <a:endParaRPr lang="en-US"/>
          </a:p>
        </p:txBody>
      </p:sp>
    </p:spTree>
    <p:extLst>
      <p:ext uri="{BB962C8B-B14F-4D97-AF65-F5344CB8AC3E}">
        <p14:creationId xmlns:p14="http://schemas.microsoft.com/office/powerpoint/2010/main" val="1759957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18</a:t>
            </a:fld>
            <a:endParaRPr lang="en-US"/>
          </a:p>
        </p:txBody>
      </p:sp>
    </p:spTree>
    <p:extLst>
      <p:ext uri="{BB962C8B-B14F-4D97-AF65-F5344CB8AC3E}">
        <p14:creationId xmlns:p14="http://schemas.microsoft.com/office/powerpoint/2010/main" val="223463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19</a:t>
            </a:fld>
            <a:endParaRPr lang="en-US"/>
          </a:p>
        </p:txBody>
      </p:sp>
    </p:spTree>
    <p:extLst>
      <p:ext uri="{BB962C8B-B14F-4D97-AF65-F5344CB8AC3E}">
        <p14:creationId xmlns:p14="http://schemas.microsoft.com/office/powerpoint/2010/main" val="1806395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20</a:t>
            </a:fld>
            <a:endParaRPr lang="en-US"/>
          </a:p>
        </p:txBody>
      </p:sp>
    </p:spTree>
    <p:extLst>
      <p:ext uri="{BB962C8B-B14F-4D97-AF65-F5344CB8AC3E}">
        <p14:creationId xmlns:p14="http://schemas.microsoft.com/office/powerpoint/2010/main" val="1135325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21</a:t>
            </a:fld>
            <a:endParaRPr lang="en-US"/>
          </a:p>
        </p:txBody>
      </p:sp>
    </p:spTree>
    <p:extLst>
      <p:ext uri="{BB962C8B-B14F-4D97-AF65-F5344CB8AC3E}">
        <p14:creationId xmlns:p14="http://schemas.microsoft.com/office/powerpoint/2010/main" val="476312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22</a:t>
            </a:fld>
            <a:endParaRPr lang="en-US"/>
          </a:p>
        </p:txBody>
      </p:sp>
    </p:spTree>
    <p:extLst>
      <p:ext uri="{BB962C8B-B14F-4D97-AF65-F5344CB8AC3E}">
        <p14:creationId xmlns:p14="http://schemas.microsoft.com/office/powerpoint/2010/main" val="3967737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conditions are perfect, Java can be just as fast as C++.</a:t>
            </a:r>
          </a:p>
          <a:p>
            <a:r>
              <a:rPr lang="en-US" dirty="0"/>
              <a:t>In this graph, the average execution times for C++ and Java were 1ms apart.</a:t>
            </a:r>
          </a:p>
          <a:p>
            <a:r>
              <a:rPr lang="en-US" dirty="0"/>
              <a:t>C++’s avg execution time was </a:t>
            </a:r>
            <a:r>
              <a:rPr lang="en-US" sz="1200" b="0" i="0" u="none" strike="noStrike" kern="1200" dirty="0">
                <a:solidFill>
                  <a:schemeClr val="tx1"/>
                </a:solidFill>
                <a:effectLst/>
                <a:latin typeface="+mn-lt"/>
                <a:ea typeface="+mn-ea"/>
                <a:cs typeface="+mn-cs"/>
              </a:rPr>
              <a:t>646ms.</a:t>
            </a:r>
          </a:p>
          <a:p>
            <a:r>
              <a:rPr lang="en-US" sz="1200" b="0" i="0" u="none" strike="noStrike" kern="1200" dirty="0">
                <a:solidFill>
                  <a:schemeClr val="tx1"/>
                </a:solidFill>
                <a:effectLst/>
                <a:latin typeface="+mn-lt"/>
                <a:ea typeface="+mn-ea"/>
                <a:cs typeface="+mn-cs"/>
              </a:rPr>
              <a:t>Java’s was 647ms.</a:t>
            </a:r>
            <a:r>
              <a:rPr lang="en-US" dirty="0"/>
              <a:t> </a:t>
            </a:r>
          </a:p>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24</a:t>
            </a:fld>
            <a:endParaRPr lang="en-US"/>
          </a:p>
        </p:txBody>
      </p:sp>
    </p:spTree>
    <p:extLst>
      <p:ext uri="{BB962C8B-B14F-4D97-AF65-F5344CB8AC3E}">
        <p14:creationId xmlns:p14="http://schemas.microsoft.com/office/powerpoint/2010/main" val="1594747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Believe it or not, this project was hard.</a:t>
            </a:r>
          </a:p>
          <a:p>
            <a:r>
              <a:rPr lang="en-US" dirty="0"/>
              <a:t>Conceptually, we just captured time before and after a test.</a:t>
            </a:r>
          </a:p>
        </p:txBody>
      </p:sp>
      <p:sp>
        <p:nvSpPr>
          <p:cNvPr id="4" name="Slide Number Placeholder 3"/>
          <p:cNvSpPr>
            <a:spLocks noGrp="1"/>
          </p:cNvSpPr>
          <p:nvPr>
            <p:ph type="sldNum" sz="quarter" idx="5"/>
          </p:nvPr>
        </p:nvSpPr>
        <p:spPr/>
        <p:txBody>
          <a:bodyPr/>
          <a:lstStyle/>
          <a:p>
            <a:fld id="{5D5A44D5-593E-47C0-9A3D-B10353F20513}" type="slidenum">
              <a:rPr lang="en-US" smtClean="0"/>
              <a:t>2</a:t>
            </a:fld>
            <a:endParaRPr lang="en-US"/>
          </a:p>
        </p:txBody>
      </p:sp>
    </p:spTree>
    <p:extLst>
      <p:ext uri="{BB962C8B-B14F-4D97-AF65-F5344CB8AC3E}">
        <p14:creationId xmlns:p14="http://schemas.microsoft.com/office/powerpoint/2010/main" val="421379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is a thief.</a:t>
            </a:r>
          </a:p>
          <a:p>
            <a:r>
              <a:rPr lang="en-US" dirty="0"/>
              <a:t>Here, we see that at point 435 in Java, the execution time drops and gets a bit faster.</a:t>
            </a:r>
          </a:p>
          <a:p>
            <a:r>
              <a:rPr lang="en-US" dirty="0"/>
              <a:t>In this test, C++ was running quite a bit faster than Java and finished while Java had around 70 tests left over.</a:t>
            </a:r>
          </a:p>
          <a:p>
            <a:r>
              <a:rPr lang="en-US" dirty="0"/>
              <a:t>Java sped up at this point because that is when C++ finished the benchmark. We ran them at the same time.</a:t>
            </a:r>
          </a:p>
          <a:p>
            <a:r>
              <a:rPr lang="en-US" dirty="0"/>
              <a:t>As you would guess, C++ stole threads from Java.</a:t>
            </a:r>
          </a:p>
        </p:txBody>
      </p:sp>
      <p:sp>
        <p:nvSpPr>
          <p:cNvPr id="4" name="Slide Number Placeholder 3"/>
          <p:cNvSpPr>
            <a:spLocks noGrp="1"/>
          </p:cNvSpPr>
          <p:nvPr>
            <p:ph type="sldNum" sz="quarter" idx="5"/>
          </p:nvPr>
        </p:nvSpPr>
        <p:spPr/>
        <p:txBody>
          <a:bodyPr/>
          <a:lstStyle/>
          <a:p>
            <a:fld id="{5D5A44D5-593E-47C0-9A3D-B10353F20513}" type="slidenum">
              <a:rPr lang="en-US" smtClean="0"/>
              <a:t>25</a:t>
            </a:fld>
            <a:endParaRPr lang="en-US"/>
          </a:p>
        </p:txBody>
      </p:sp>
    </p:spTree>
    <p:extLst>
      <p:ext uri="{BB962C8B-B14F-4D97-AF65-F5344CB8AC3E}">
        <p14:creationId xmlns:p14="http://schemas.microsoft.com/office/powerpoint/2010/main" val="3541051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is a thief, again.</a:t>
            </a:r>
          </a:p>
          <a:p>
            <a:r>
              <a:rPr lang="en-US" dirty="0"/>
              <a:t>Here, we see that at point 473 in Java, the execution time drops and gets a lot faster.</a:t>
            </a:r>
          </a:p>
          <a:p>
            <a:r>
              <a:rPr lang="en-US" dirty="0"/>
              <a:t>It took us two whole tries before we realized that we were making a stupid mistake.</a:t>
            </a:r>
          </a:p>
        </p:txBody>
      </p:sp>
      <p:sp>
        <p:nvSpPr>
          <p:cNvPr id="4" name="Slide Number Placeholder 3"/>
          <p:cNvSpPr>
            <a:spLocks noGrp="1"/>
          </p:cNvSpPr>
          <p:nvPr>
            <p:ph type="sldNum" sz="quarter" idx="5"/>
          </p:nvPr>
        </p:nvSpPr>
        <p:spPr/>
        <p:txBody>
          <a:bodyPr/>
          <a:lstStyle/>
          <a:p>
            <a:fld id="{5D5A44D5-593E-47C0-9A3D-B10353F20513}" type="slidenum">
              <a:rPr lang="en-US" smtClean="0"/>
              <a:t>26</a:t>
            </a:fld>
            <a:endParaRPr lang="en-US"/>
          </a:p>
        </p:txBody>
      </p:sp>
    </p:spTree>
    <p:extLst>
      <p:ext uri="{BB962C8B-B14F-4D97-AF65-F5344CB8AC3E}">
        <p14:creationId xmlns:p14="http://schemas.microsoft.com/office/powerpoint/2010/main" val="133528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28</a:t>
            </a:fld>
            <a:endParaRPr lang="en-US"/>
          </a:p>
        </p:txBody>
      </p:sp>
    </p:spTree>
    <p:extLst>
      <p:ext uri="{BB962C8B-B14F-4D97-AF65-F5344CB8AC3E}">
        <p14:creationId xmlns:p14="http://schemas.microsoft.com/office/powerpoint/2010/main" val="2049486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29</a:t>
            </a:fld>
            <a:endParaRPr lang="en-US"/>
          </a:p>
        </p:txBody>
      </p:sp>
    </p:spTree>
    <p:extLst>
      <p:ext uri="{BB962C8B-B14F-4D97-AF65-F5344CB8AC3E}">
        <p14:creationId xmlns:p14="http://schemas.microsoft.com/office/powerpoint/2010/main" val="415064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10 is probably the most polluted OS the world has to offer.</a:t>
            </a:r>
          </a:p>
          <a:p>
            <a:r>
              <a:rPr lang="en-US" dirty="0"/>
              <a:t>Linux is as close to clean as you can get without doing bare metal programming in assembly.</a:t>
            </a:r>
          </a:p>
          <a:p>
            <a:endParaRPr lang="en-US" dirty="0"/>
          </a:p>
          <a:p>
            <a:r>
              <a:rPr lang="en-US" dirty="0"/>
              <a:t>Each language has a different way of optimizing code. Smart compilers can oftentimes be too smart, removing code from your programs that you didn’t want removed in the first place. This is Dead Code Elimination</a:t>
            </a:r>
          </a:p>
          <a:p>
            <a:endParaRPr lang="en-US" dirty="0"/>
          </a:p>
          <a:p>
            <a:r>
              <a:rPr lang="en-US" dirty="0"/>
              <a:t>An interpreted language is any programming language that isn't already in "machine code" prior to runtime. Unlike compiled languages , an interpreted language's translation doesn't happen beforehand. Translation occurs at the same time as the program is being executed.</a:t>
            </a:r>
          </a:p>
          <a:p>
            <a:endParaRPr lang="en-US" dirty="0"/>
          </a:p>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4</a:t>
            </a:fld>
            <a:endParaRPr lang="en-US"/>
          </a:p>
        </p:txBody>
      </p:sp>
    </p:spTree>
    <p:extLst>
      <p:ext uri="{BB962C8B-B14F-4D97-AF65-F5344CB8AC3E}">
        <p14:creationId xmlns:p14="http://schemas.microsoft.com/office/powerpoint/2010/main" val="1624166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would this code be eliminated?</a:t>
            </a:r>
          </a:p>
        </p:txBody>
      </p:sp>
      <p:sp>
        <p:nvSpPr>
          <p:cNvPr id="4" name="Slide Number Placeholder 3"/>
          <p:cNvSpPr>
            <a:spLocks noGrp="1"/>
          </p:cNvSpPr>
          <p:nvPr>
            <p:ph type="sldNum" sz="quarter" idx="5"/>
          </p:nvPr>
        </p:nvSpPr>
        <p:spPr/>
        <p:txBody>
          <a:bodyPr/>
          <a:lstStyle/>
          <a:p>
            <a:fld id="{5D5A44D5-593E-47C0-9A3D-B10353F20513}" type="slidenum">
              <a:rPr lang="en-US" smtClean="0"/>
              <a:t>5</a:t>
            </a:fld>
            <a:endParaRPr lang="en-US"/>
          </a:p>
        </p:txBody>
      </p:sp>
    </p:spTree>
    <p:extLst>
      <p:ext uri="{BB962C8B-B14F-4D97-AF65-F5344CB8AC3E}">
        <p14:creationId xmlns:p14="http://schemas.microsoft.com/office/powerpoint/2010/main" val="267469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 most equivalent optimization flag to Java’s out-of-the-box optimization is –O3.</a:t>
            </a:r>
          </a:p>
          <a:p>
            <a:r>
              <a:rPr lang="en-US" dirty="0"/>
              <a:t>Python is kind of an enigma, since it’s still debatable whether or not it is a compiled or interpreted language.</a:t>
            </a:r>
          </a:p>
        </p:txBody>
      </p:sp>
      <p:sp>
        <p:nvSpPr>
          <p:cNvPr id="4" name="Slide Number Placeholder 3"/>
          <p:cNvSpPr>
            <a:spLocks noGrp="1"/>
          </p:cNvSpPr>
          <p:nvPr>
            <p:ph type="sldNum" sz="quarter" idx="5"/>
          </p:nvPr>
        </p:nvSpPr>
        <p:spPr/>
        <p:txBody>
          <a:bodyPr/>
          <a:lstStyle/>
          <a:p>
            <a:fld id="{5D5A44D5-593E-47C0-9A3D-B10353F20513}" type="slidenum">
              <a:rPr lang="en-US" smtClean="0"/>
              <a:t>7</a:t>
            </a:fld>
            <a:endParaRPr lang="en-US"/>
          </a:p>
        </p:txBody>
      </p:sp>
    </p:spTree>
    <p:extLst>
      <p:ext uri="{BB962C8B-B14F-4D97-AF65-F5344CB8AC3E}">
        <p14:creationId xmlns:p14="http://schemas.microsoft.com/office/powerpoint/2010/main" val="1397962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BitonicSort</a:t>
            </a:r>
            <a:r>
              <a:rPr lang="en-US" dirty="0"/>
              <a:t> is a special case in which our implementation could only use a power of 2 as the data set.</a:t>
            </a:r>
          </a:p>
          <a:p>
            <a:endParaRPr lang="en-US" dirty="0"/>
          </a:p>
          <a:p>
            <a:r>
              <a:rPr lang="en-US" dirty="0"/>
              <a:t>A steady-state execution profile is obtained when the program is no longer loading any classes or attempting to optimize or deoptimize code.</a:t>
            </a:r>
          </a:p>
          <a:p>
            <a:endParaRPr lang="en-US" dirty="0"/>
          </a:p>
          <a:p>
            <a:r>
              <a:rPr lang="en-US" dirty="0"/>
              <a:t>Due to class loading in Java, we felt it necessary to implement 100 warmups for each language (just to be fair).</a:t>
            </a:r>
          </a:p>
          <a:p>
            <a:r>
              <a:rPr lang="en-US" dirty="0"/>
              <a:t>This way, all classes can be loaded in with the JIT (Just-in-Time) compiler during the first 100 warmups.</a:t>
            </a:r>
          </a:p>
          <a:p>
            <a:r>
              <a:rPr lang="en-US" dirty="0"/>
              <a:t>We hope that by that point, all languages will be at their steady-state execution profile.</a:t>
            </a:r>
          </a:p>
          <a:p>
            <a:endParaRPr lang="en-US" dirty="0"/>
          </a:p>
          <a:p>
            <a:r>
              <a:rPr lang="en-US" dirty="0"/>
              <a:t>The 100 warmups were not timed, but the 500 main tests were.</a:t>
            </a:r>
          </a:p>
          <a:p>
            <a:r>
              <a:rPr lang="en-US" dirty="0"/>
              <a:t>Before and after each test, the System Time was captured.</a:t>
            </a:r>
          </a:p>
          <a:p>
            <a:r>
              <a:rPr lang="en-US" dirty="0"/>
              <a:t>The result of subtracting the end time from the start time is the execution time,</a:t>
            </a:r>
          </a:p>
          <a:p>
            <a:r>
              <a:rPr lang="en-US" dirty="0"/>
              <a:t>Which can then be translated into milliseconds.</a:t>
            </a:r>
          </a:p>
          <a:p>
            <a:endParaRPr lang="en-US" dirty="0"/>
          </a:p>
          <a:p>
            <a:r>
              <a:rPr lang="en-US" dirty="0"/>
              <a:t>On smaller, less time-sensitive projects, we could use nanoseconds. For human readability, we used milliseconds.</a:t>
            </a:r>
          </a:p>
        </p:txBody>
      </p:sp>
      <p:sp>
        <p:nvSpPr>
          <p:cNvPr id="4" name="Slide Number Placeholder 3"/>
          <p:cNvSpPr>
            <a:spLocks noGrp="1"/>
          </p:cNvSpPr>
          <p:nvPr>
            <p:ph type="sldNum" sz="quarter" idx="5"/>
          </p:nvPr>
        </p:nvSpPr>
        <p:spPr/>
        <p:txBody>
          <a:bodyPr/>
          <a:lstStyle/>
          <a:p>
            <a:fld id="{5D5A44D5-593E-47C0-9A3D-B10353F20513}" type="slidenum">
              <a:rPr lang="en-US" smtClean="0"/>
              <a:t>8</a:t>
            </a:fld>
            <a:endParaRPr lang="en-US"/>
          </a:p>
        </p:txBody>
      </p:sp>
    </p:spTree>
    <p:extLst>
      <p:ext uri="{BB962C8B-B14F-4D97-AF65-F5344CB8AC3E}">
        <p14:creationId xmlns:p14="http://schemas.microsoft.com/office/powerpoint/2010/main" val="571443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9</a:t>
            </a:fld>
            <a:endParaRPr lang="en-US"/>
          </a:p>
        </p:txBody>
      </p:sp>
    </p:spTree>
    <p:extLst>
      <p:ext uri="{BB962C8B-B14F-4D97-AF65-F5344CB8AC3E}">
        <p14:creationId xmlns:p14="http://schemas.microsoft.com/office/powerpoint/2010/main" val="2008559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11</a:t>
            </a:fld>
            <a:endParaRPr lang="en-US"/>
          </a:p>
        </p:txBody>
      </p:sp>
    </p:spTree>
    <p:extLst>
      <p:ext uri="{BB962C8B-B14F-4D97-AF65-F5344CB8AC3E}">
        <p14:creationId xmlns:p14="http://schemas.microsoft.com/office/powerpoint/2010/main" val="1176809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A44D5-593E-47C0-9A3D-B10353F20513}" type="slidenum">
              <a:rPr lang="en-US" smtClean="0"/>
              <a:t>12</a:t>
            </a:fld>
            <a:endParaRPr lang="en-US"/>
          </a:p>
        </p:txBody>
      </p:sp>
    </p:spTree>
    <p:extLst>
      <p:ext uri="{BB962C8B-B14F-4D97-AF65-F5344CB8AC3E}">
        <p14:creationId xmlns:p14="http://schemas.microsoft.com/office/powerpoint/2010/main" val="37829782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C7B7E0-EC55-425C-ABED-55B7595F7BC3}"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941724206"/>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C7B7E0-EC55-425C-ABED-55B7595F7BC3}"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187072551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C7B7E0-EC55-425C-ABED-55B7595F7BC3}"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3642682763"/>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C7B7E0-EC55-425C-ABED-55B7595F7BC3}"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F6F4E8D-1481-46A1-9F96-29CA56530C41}"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950815451"/>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C7B7E0-EC55-425C-ABED-55B7595F7BC3}"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2006328346"/>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C7B7E0-EC55-425C-ABED-55B7595F7BC3}" type="datetimeFigureOut">
              <a:rPr lang="en-US" smtClean="0"/>
              <a:t>11/12/2019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2483498002"/>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C7B7E0-EC55-425C-ABED-55B7595F7BC3}" type="datetimeFigureOut">
              <a:rPr lang="en-US" smtClean="0"/>
              <a:t>11/12/2019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2588331616"/>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C7B7E0-EC55-425C-ABED-55B7595F7BC3}"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100273973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6C7B7E0-EC55-425C-ABED-55B7595F7BC3}" type="datetimeFigureOut">
              <a:rPr lang="en-US" smtClean="0"/>
              <a:t>11/12/2019</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6F4E8D-1481-46A1-9F96-29CA56530C41}" type="slidenum">
              <a:rPr lang="en-US" smtClean="0"/>
              <a:t>‹#›</a:t>
            </a:fld>
            <a:endParaRPr lang="en-US"/>
          </a:p>
        </p:txBody>
      </p:sp>
    </p:spTree>
    <p:extLst>
      <p:ext uri="{BB962C8B-B14F-4D97-AF65-F5344CB8AC3E}">
        <p14:creationId xmlns:p14="http://schemas.microsoft.com/office/powerpoint/2010/main" val="262022754"/>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C7B7E0-EC55-425C-ABED-55B7595F7BC3}"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2546649171"/>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C7B7E0-EC55-425C-ABED-55B7595F7BC3}"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1917100309"/>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C7B7E0-EC55-425C-ABED-55B7595F7BC3}"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3394128567"/>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C7B7E0-EC55-425C-ABED-55B7595F7BC3}" type="datetimeFigureOut">
              <a:rPr lang="en-US" smtClean="0"/>
              <a:t>11/12/2019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4193554182"/>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C7B7E0-EC55-425C-ABED-55B7595F7BC3}" type="datetimeFigureOut">
              <a:rPr lang="en-US" smtClean="0"/>
              <a:t>11/12/2019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1489679200"/>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6C7B7E0-EC55-425C-ABED-55B7595F7BC3}" type="datetimeFigureOut">
              <a:rPr lang="en-US" smtClean="0"/>
              <a:t>11/12/2019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2477163322"/>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C7B7E0-EC55-425C-ABED-55B7595F7BC3}"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3218508952"/>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C7B7E0-EC55-425C-ABED-55B7595F7BC3}"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F4E8D-1481-46A1-9F96-29CA56530C41}" type="slidenum">
              <a:rPr lang="en-US" smtClean="0"/>
              <a:t>‹#›</a:t>
            </a:fld>
            <a:endParaRPr lang="en-US"/>
          </a:p>
        </p:txBody>
      </p:sp>
    </p:spTree>
    <p:extLst>
      <p:ext uri="{BB962C8B-B14F-4D97-AF65-F5344CB8AC3E}">
        <p14:creationId xmlns:p14="http://schemas.microsoft.com/office/powerpoint/2010/main" val="1153815553"/>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C7B7E0-EC55-425C-ABED-55B7595F7BC3}" type="datetimeFigureOut">
              <a:rPr lang="en-US" smtClean="0"/>
              <a:t>11/12/2019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6F4E8D-1481-46A1-9F96-29CA56530C41}" type="slidenum">
              <a:rPr lang="en-US" smtClean="0"/>
              <a:t>‹#›</a:t>
            </a:fld>
            <a:endParaRPr lang="en-US"/>
          </a:p>
        </p:txBody>
      </p:sp>
    </p:spTree>
    <p:extLst>
      <p:ext uri="{BB962C8B-B14F-4D97-AF65-F5344CB8AC3E}">
        <p14:creationId xmlns:p14="http://schemas.microsoft.com/office/powerpoint/2010/main" val="275197671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chart" Target="../charts/chart12.xml"/></Relationships>
</file>

<file path=ppt/slides/_rels/slide26.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FE6DBF9-94F5-4877-B532-D859966E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5EBA155-CB71-48F7-8A85-0B293C7739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 name="Rectangle 13">
            <a:extLst>
              <a:ext uri="{FF2B5EF4-FFF2-40B4-BE49-F238E27FC236}">
                <a16:creationId xmlns:a16="http://schemas.microsoft.com/office/drawing/2014/main" id="{7A9A3980-304B-4116-B0FB-155B054B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24FA7CC-8015-40C6-9D92-644E30DCC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18" name="Rectangle 17">
            <a:extLst>
              <a:ext uri="{FF2B5EF4-FFF2-40B4-BE49-F238E27FC236}">
                <a16:creationId xmlns:a16="http://schemas.microsoft.com/office/drawing/2014/main" id="{D146040E-7E20-4B05-9660-47E254E1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FEF23D0-048B-471E-814D-67E30241D6DF}"/>
              </a:ext>
            </a:extLst>
          </p:cNvPr>
          <p:cNvSpPr>
            <a:spLocks noGrp="1"/>
          </p:cNvSpPr>
          <p:nvPr>
            <p:ph type="ctrTitle"/>
          </p:nvPr>
        </p:nvSpPr>
        <p:spPr>
          <a:xfrm>
            <a:off x="680322" y="2733709"/>
            <a:ext cx="6752110" cy="1373070"/>
          </a:xfrm>
        </p:spPr>
        <p:txBody>
          <a:bodyPr anchor="ctr">
            <a:normAutofit fontScale="90000"/>
          </a:bodyPr>
          <a:lstStyle/>
          <a:p>
            <a:pPr algn="l"/>
            <a:r>
              <a:rPr lang="en-US" dirty="0"/>
              <a:t>Micro-benchmarking Algorithmic Sorting</a:t>
            </a:r>
          </a:p>
        </p:txBody>
      </p:sp>
      <p:sp>
        <p:nvSpPr>
          <p:cNvPr id="3" name="Subtitle 2">
            <a:extLst>
              <a:ext uri="{FF2B5EF4-FFF2-40B4-BE49-F238E27FC236}">
                <a16:creationId xmlns:a16="http://schemas.microsoft.com/office/drawing/2014/main" id="{BC620217-C833-4CB6-903E-C79E2E46CB25}"/>
              </a:ext>
            </a:extLst>
          </p:cNvPr>
          <p:cNvSpPr>
            <a:spLocks noGrp="1"/>
          </p:cNvSpPr>
          <p:nvPr>
            <p:ph type="subTitle" idx="1"/>
          </p:nvPr>
        </p:nvSpPr>
        <p:spPr>
          <a:xfrm>
            <a:off x="680322" y="4394039"/>
            <a:ext cx="6752109" cy="1117687"/>
          </a:xfrm>
        </p:spPr>
        <p:txBody>
          <a:bodyPr>
            <a:normAutofit/>
          </a:bodyPr>
          <a:lstStyle/>
          <a:p>
            <a:pPr algn="l"/>
            <a:r>
              <a:rPr lang="en-US" dirty="0"/>
              <a:t>In C++, Java, and Python</a:t>
            </a:r>
          </a:p>
          <a:p>
            <a:pPr algn="l"/>
            <a:r>
              <a:rPr lang="en-US" dirty="0"/>
              <a:t>By Ethan </a:t>
            </a:r>
            <a:r>
              <a:rPr lang="en-US"/>
              <a:t>McCrary and Douglas Ferguson </a:t>
            </a:r>
            <a:endParaRPr lang="en-US" dirty="0"/>
          </a:p>
        </p:txBody>
      </p:sp>
      <p:pic>
        <p:nvPicPr>
          <p:cNvPr id="7" name="Graphic 6" descr="Code">
            <a:extLst>
              <a:ext uri="{FF2B5EF4-FFF2-40B4-BE49-F238E27FC236}">
                <a16:creationId xmlns:a16="http://schemas.microsoft.com/office/drawing/2014/main" id="{AA4B508A-1378-464F-94D9-8D53953198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87091" y="1749761"/>
            <a:ext cx="3358478" cy="335847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9371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5" name="Picture 24">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27" name="Picture 26">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29" name="Rectangle 28">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3" name="Rectangle 32">
            <a:extLst>
              <a:ext uri="{FF2B5EF4-FFF2-40B4-BE49-F238E27FC236}">
                <a16:creationId xmlns:a16="http://schemas.microsoft.com/office/drawing/2014/main" id="{DFE6DBF9-94F5-4877-B532-D859966E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65EBA155-CB71-48F7-8A85-0B293C7739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7" name="Rectangle 36">
            <a:extLst>
              <a:ext uri="{FF2B5EF4-FFF2-40B4-BE49-F238E27FC236}">
                <a16:creationId xmlns:a16="http://schemas.microsoft.com/office/drawing/2014/main" id="{7A9A3980-304B-4116-B0FB-155B054B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924FA7CC-8015-40C6-9D92-644E30DCC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41" name="Rectangle 40">
            <a:extLst>
              <a:ext uri="{FF2B5EF4-FFF2-40B4-BE49-F238E27FC236}">
                <a16:creationId xmlns:a16="http://schemas.microsoft.com/office/drawing/2014/main" id="{D146040E-7E20-4B05-9660-47E254E1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09C0892-8FB7-4303-94AF-5AAEE7261356}"/>
              </a:ext>
            </a:extLst>
          </p:cNvPr>
          <p:cNvSpPr>
            <a:spLocks noGrp="1"/>
          </p:cNvSpPr>
          <p:nvPr>
            <p:ph type="title"/>
          </p:nvPr>
        </p:nvSpPr>
        <p:spPr>
          <a:xfrm>
            <a:off x="680322" y="2733709"/>
            <a:ext cx="6752110" cy="1373070"/>
          </a:xfrm>
        </p:spPr>
        <p:txBody>
          <a:bodyPr vert="horz" lIns="91440" tIns="45720" rIns="91440" bIns="45720" rtlCol="0" anchor="ctr">
            <a:normAutofit/>
          </a:bodyPr>
          <a:lstStyle/>
          <a:p>
            <a:r>
              <a:rPr lang="en-US" sz="5400" dirty="0"/>
              <a:t>Data Comparison</a:t>
            </a:r>
          </a:p>
        </p:txBody>
      </p:sp>
      <p:pic>
        <p:nvPicPr>
          <p:cNvPr id="7" name="Graphic 6" descr="Statistics">
            <a:extLst>
              <a:ext uri="{FF2B5EF4-FFF2-40B4-BE49-F238E27FC236}">
                <a16:creationId xmlns:a16="http://schemas.microsoft.com/office/drawing/2014/main" id="{F7B88F5E-2396-4713-A10C-DA7F668EBF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187091" y="1749761"/>
            <a:ext cx="3358478" cy="3358478"/>
          </a:xfrm>
          <a:prstGeom prst="rect">
            <a:avLst/>
          </a:prstGeom>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934996920"/>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90E483-3A22-4A88-9860-44DFD746FC07}"/>
              </a:ext>
            </a:extLst>
          </p:cNvPr>
          <p:cNvSpPr>
            <a:spLocks noGrp="1"/>
          </p:cNvSpPr>
          <p:nvPr>
            <p:ph type="title"/>
          </p:nvPr>
        </p:nvSpPr>
        <p:spPr/>
        <p:txBody>
          <a:bodyPr/>
          <a:lstStyle/>
          <a:p>
            <a:r>
              <a:rPr lang="en-US" dirty="0" err="1"/>
              <a:t>BitonicSort</a:t>
            </a:r>
            <a:r>
              <a:rPr lang="en-US" dirty="0"/>
              <a:t> Data</a:t>
            </a:r>
          </a:p>
        </p:txBody>
      </p:sp>
      <p:graphicFrame>
        <p:nvGraphicFramePr>
          <p:cNvPr id="8" name="Content Placeholder 7">
            <a:extLst>
              <a:ext uri="{FF2B5EF4-FFF2-40B4-BE49-F238E27FC236}">
                <a16:creationId xmlns:a16="http://schemas.microsoft.com/office/drawing/2014/main" id="{0C98E6F8-3B34-4132-8B84-F62912716BB4}"/>
              </a:ext>
            </a:extLst>
          </p:cNvPr>
          <p:cNvGraphicFramePr>
            <a:graphicFrameLocks noGrp="1"/>
          </p:cNvGraphicFramePr>
          <p:nvPr>
            <p:ph idx="1"/>
            <p:extLst>
              <p:ext uri="{D42A27DB-BD31-4B8C-83A1-F6EECF244321}">
                <p14:modId xmlns:p14="http://schemas.microsoft.com/office/powerpoint/2010/main" val="288730488"/>
              </p:ext>
            </p:extLst>
          </p:nvPr>
        </p:nvGraphicFramePr>
        <p:xfrm>
          <a:off x="681038" y="2336800"/>
          <a:ext cx="10897994" cy="39831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7613595"/>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90E483-3A22-4A88-9860-44DFD746FC07}"/>
              </a:ext>
            </a:extLst>
          </p:cNvPr>
          <p:cNvSpPr>
            <a:spLocks noGrp="1"/>
          </p:cNvSpPr>
          <p:nvPr>
            <p:ph type="title"/>
          </p:nvPr>
        </p:nvSpPr>
        <p:spPr/>
        <p:txBody>
          <a:bodyPr/>
          <a:lstStyle/>
          <a:p>
            <a:r>
              <a:rPr lang="en-US" dirty="0" err="1"/>
              <a:t>MergeSort</a:t>
            </a:r>
            <a:r>
              <a:rPr lang="en-US" dirty="0"/>
              <a:t> Data</a:t>
            </a:r>
          </a:p>
        </p:txBody>
      </p:sp>
      <p:graphicFrame>
        <p:nvGraphicFramePr>
          <p:cNvPr id="8" name="Content Placeholder 7">
            <a:extLst>
              <a:ext uri="{FF2B5EF4-FFF2-40B4-BE49-F238E27FC236}">
                <a16:creationId xmlns:a16="http://schemas.microsoft.com/office/drawing/2014/main" id="{0C98E6F8-3B34-4132-8B84-F62912716BB4}"/>
              </a:ext>
            </a:extLst>
          </p:cNvPr>
          <p:cNvGraphicFramePr>
            <a:graphicFrameLocks noGrp="1"/>
          </p:cNvGraphicFramePr>
          <p:nvPr>
            <p:ph idx="1"/>
            <p:extLst>
              <p:ext uri="{D42A27DB-BD31-4B8C-83A1-F6EECF244321}">
                <p14:modId xmlns:p14="http://schemas.microsoft.com/office/powerpoint/2010/main" val="2503784972"/>
              </p:ext>
            </p:extLst>
          </p:nvPr>
        </p:nvGraphicFramePr>
        <p:xfrm>
          <a:off x="681038" y="2336800"/>
          <a:ext cx="10897994" cy="39831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6652863"/>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90E483-3A22-4A88-9860-44DFD746FC07}"/>
              </a:ext>
            </a:extLst>
          </p:cNvPr>
          <p:cNvSpPr>
            <a:spLocks noGrp="1"/>
          </p:cNvSpPr>
          <p:nvPr>
            <p:ph type="title"/>
          </p:nvPr>
        </p:nvSpPr>
        <p:spPr/>
        <p:txBody>
          <a:bodyPr/>
          <a:lstStyle/>
          <a:p>
            <a:r>
              <a:rPr lang="en-US" dirty="0"/>
              <a:t>QuickSort Data</a:t>
            </a:r>
          </a:p>
        </p:txBody>
      </p:sp>
      <p:graphicFrame>
        <p:nvGraphicFramePr>
          <p:cNvPr id="8" name="Content Placeholder 7">
            <a:extLst>
              <a:ext uri="{FF2B5EF4-FFF2-40B4-BE49-F238E27FC236}">
                <a16:creationId xmlns:a16="http://schemas.microsoft.com/office/drawing/2014/main" id="{0C98E6F8-3B34-4132-8B84-F62912716BB4}"/>
              </a:ext>
            </a:extLst>
          </p:cNvPr>
          <p:cNvGraphicFramePr>
            <a:graphicFrameLocks noGrp="1"/>
          </p:cNvGraphicFramePr>
          <p:nvPr>
            <p:ph idx="1"/>
            <p:extLst>
              <p:ext uri="{D42A27DB-BD31-4B8C-83A1-F6EECF244321}">
                <p14:modId xmlns:p14="http://schemas.microsoft.com/office/powerpoint/2010/main" val="39138160"/>
              </p:ext>
            </p:extLst>
          </p:nvPr>
        </p:nvGraphicFramePr>
        <p:xfrm>
          <a:off x="681038" y="2336800"/>
          <a:ext cx="10897994" cy="39831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66512697"/>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90E483-3A22-4A88-9860-44DFD746FC07}"/>
              </a:ext>
            </a:extLst>
          </p:cNvPr>
          <p:cNvSpPr>
            <a:spLocks noGrp="1"/>
          </p:cNvSpPr>
          <p:nvPr>
            <p:ph type="title"/>
          </p:nvPr>
        </p:nvSpPr>
        <p:spPr/>
        <p:txBody>
          <a:bodyPr/>
          <a:lstStyle/>
          <a:p>
            <a:r>
              <a:rPr lang="en-US" dirty="0" err="1"/>
              <a:t>HeapSort</a:t>
            </a:r>
            <a:r>
              <a:rPr lang="en-US" dirty="0"/>
              <a:t> Data</a:t>
            </a:r>
          </a:p>
        </p:txBody>
      </p:sp>
      <p:graphicFrame>
        <p:nvGraphicFramePr>
          <p:cNvPr id="8" name="Content Placeholder 7">
            <a:extLst>
              <a:ext uri="{FF2B5EF4-FFF2-40B4-BE49-F238E27FC236}">
                <a16:creationId xmlns:a16="http://schemas.microsoft.com/office/drawing/2014/main" id="{0C98E6F8-3B34-4132-8B84-F62912716BB4}"/>
              </a:ext>
            </a:extLst>
          </p:cNvPr>
          <p:cNvGraphicFramePr>
            <a:graphicFrameLocks noGrp="1"/>
          </p:cNvGraphicFramePr>
          <p:nvPr>
            <p:ph idx="1"/>
            <p:extLst>
              <p:ext uri="{D42A27DB-BD31-4B8C-83A1-F6EECF244321}">
                <p14:modId xmlns:p14="http://schemas.microsoft.com/office/powerpoint/2010/main" val="1455906938"/>
              </p:ext>
            </p:extLst>
          </p:nvPr>
        </p:nvGraphicFramePr>
        <p:xfrm>
          <a:off x="681038" y="2336800"/>
          <a:ext cx="10897994" cy="39831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09662302"/>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90E483-3A22-4A88-9860-44DFD746FC07}"/>
              </a:ext>
            </a:extLst>
          </p:cNvPr>
          <p:cNvSpPr>
            <a:spLocks noGrp="1"/>
          </p:cNvSpPr>
          <p:nvPr>
            <p:ph type="title"/>
          </p:nvPr>
        </p:nvSpPr>
        <p:spPr/>
        <p:txBody>
          <a:bodyPr/>
          <a:lstStyle/>
          <a:p>
            <a:r>
              <a:rPr lang="en-US" dirty="0" err="1"/>
              <a:t>TimSort</a:t>
            </a:r>
            <a:r>
              <a:rPr lang="en-US" dirty="0"/>
              <a:t> Data</a:t>
            </a:r>
          </a:p>
        </p:txBody>
      </p:sp>
      <p:graphicFrame>
        <p:nvGraphicFramePr>
          <p:cNvPr id="8" name="Content Placeholder 7">
            <a:extLst>
              <a:ext uri="{FF2B5EF4-FFF2-40B4-BE49-F238E27FC236}">
                <a16:creationId xmlns:a16="http://schemas.microsoft.com/office/drawing/2014/main" id="{0C98E6F8-3B34-4132-8B84-F62912716BB4}"/>
              </a:ext>
            </a:extLst>
          </p:cNvPr>
          <p:cNvGraphicFramePr>
            <a:graphicFrameLocks noGrp="1"/>
          </p:cNvGraphicFramePr>
          <p:nvPr>
            <p:ph idx="1"/>
            <p:extLst>
              <p:ext uri="{D42A27DB-BD31-4B8C-83A1-F6EECF244321}">
                <p14:modId xmlns:p14="http://schemas.microsoft.com/office/powerpoint/2010/main" val="3037333070"/>
              </p:ext>
            </p:extLst>
          </p:nvPr>
        </p:nvGraphicFramePr>
        <p:xfrm>
          <a:off x="681038" y="2336800"/>
          <a:ext cx="10897994" cy="39831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15196635"/>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6" name="Picture 15">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8" name="Rectangle 17">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DFE6DBF9-94F5-4877-B532-D859966E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65EBA155-CB71-48F7-8A85-0B293C7739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6" name="Rectangle 25">
            <a:extLst>
              <a:ext uri="{FF2B5EF4-FFF2-40B4-BE49-F238E27FC236}">
                <a16:creationId xmlns:a16="http://schemas.microsoft.com/office/drawing/2014/main" id="{7A9A3980-304B-4116-B0FB-155B054B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924FA7CC-8015-40C6-9D92-644E30DCC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30" name="Rectangle 29">
            <a:extLst>
              <a:ext uri="{FF2B5EF4-FFF2-40B4-BE49-F238E27FC236}">
                <a16:creationId xmlns:a16="http://schemas.microsoft.com/office/drawing/2014/main" id="{D146040E-7E20-4B05-9660-47E254E1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09C0892-8FB7-4303-94AF-5AAEE7261356}"/>
              </a:ext>
            </a:extLst>
          </p:cNvPr>
          <p:cNvSpPr>
            <a:spLocks noGrp="1"/>
          </p:cNvSpPr>
          <p:nvPr>
            <p:ph type="title"/>
          </p:nvPr>
        </p:nvSpPr>
        <p:spPr>
          <a:xfrm>
            <a:off x="680322" y="2733709"/>
            <a:ext cx="6752110" cy="1373070"/>
          </a:xfrm>
        </p:spPr>
        <p:txBody>
          <a:bodyPr vert="horz" lIns="91440" tIns="45720" rIns="91440" bIns="45720" rtlCol="0" anchor="ctr">
            <a:normAutofit/>
          </a:bodyPr>
          <a:lstStyle/>
          <a:p>
            <a:r>
              <a:rPr lang="en-US" sz="5400" dirty="0"/>
              <a:t>Python</a:t>
            </a:r>
          </a:p>
        </p:txBody>
      </p:sp>
      <p:sp>
        <p:nvSpPr>
          <p:cNvPr id="4" name="Text Placeholder 3">
            <a:extLst>
              <a:ext uri="{FF2B5EF4-FFF2-40B4-BE49-F238E27FC236}">
                <a16:creationId xmlns:a16="http://schemas.microsoft.com/office/drawing/2014/main" id="{12FC25E8-D92E-4BAA-A605-86ABCF9BB3FC}"/>
              </a:ext>
            </a:extLst>
          </p:cNvPr>
          <p:cNvSpPr>
            <a:spLocks noGrp="1"/>
          </p:cNvSpPr>
          <p:nvPr>
            <p:ph type="body" idx="1"/>
          </p:nvPr>
        </p:nvSpPr>
        <p:spPr>
          <a:xfrm>
            <a:off x="680322" y="4394039"/>
            <a:ext cx="6752109" cy="1117687"/>
          </a:xfrm>
        </p:spPr>
        <p:txBody>
          <a:bodyPr vert="horz" lIns="91440" tIns="45720" rIns="91440" bIns="45720" rtlCol="0">
            <a:normAutofit/>
          </a:bodyPr>
          <a:lstStyle/>
          <a:p>
            <a:r>
              <a:rPr lang="en-US" dirty="0">
                <a:solidFill>
                  <a:schemeClr val="tx1"/>
                </a:solidFill>
              </a:rPr>
              <a:t>WARNING: The following slides contain large numbers. Those sensitive to large numbers obtained from benchmarks should proceed with caution.</a:t>
            </a:r>
          </a:p>
        </p:txBody>
      </p:sp>
      <p:pic>
        <p:nvPicPr>
          <p:cNvPr id="7" name="Graphic 6" descr="Snake">
            <a:extLst>
              <a:ext uri="{FF2B5EF4-FFF2-40B4-BE49-F238E27FC236}">
                <a16:creationId xmlns:a16="http://schemas.microsoft.com/office/drawing/2014/main" id="{F7B88F5E-2396-4713-A10C-DA7F668EBF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87091" y="1749761"/>
            <a:ext cx="3358478" cy="335847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370486401"/>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5F2D-96E9-4B06-979F-73303044E0A0}"/>
              </a:ext>
            </a:extLst>
          </p:cNvPr>
          <p:cNvSpPr>
            <a:spLocks noGrp="1"/>
          </p:cNvSpPr>
          <p:nvPr>
            <p:ph type="title"/>
          </p:nvPr>
        </p:nvSpPr>
        <p:spPr/>
        <p:txBody>
          <a:bodyPr vert="horz" lIns="91440" tIns="45720" rIns="91440" bIns="45720" rtlCol="0" anchor="ctr">
            <a:normAutofit/>
          </a:bodyPr>
          <a:lstStyle/>
          <a:p>
            <a:r>
              <a:rPr lang="en-US" dirty="0">
                <a:effectLst>
                  <a:glow rad="38100">
                    <a:schemeClr val="bg1">
                      <a:lumMod val="65000"/>
                      <a:lumOff val="35000"/>
                      <a:alpha val="50000"/>
                    </a:schemeClr>
                  </a:glow>
                  <a:outerShdw blurRad="28575" dist="31750" dir="13200000" algn="tl" rotWithShape="0">
                    <a:srgbClr val="000000">
                      <a:alpha val="25000"/>
                    </a:srgbClr>
                  </a:outerShdw>
                </a:effectLst>
              </a:rPr>
              <a:t>Implementation</a:t>
            </a:r>
          </a:p>
        </p:txBody>
      </p:sp>
      <p:sp>
        <p:nvSpPr>
          <p:cNvPr id="4" name="Content Placeholder 3">
            <a:extLst>
              <a:ext uri="{FF2B5EF4-FFF2-40B4-BE49-F238E27FC236}">
                <a16:creationId xmlns:a16="http://schemas.microsoft.com/office/drawing/2014/main" id="{8D3C6698-ED49-46CE-8C14-5659D98217EF}"/>
              </a:ext>
            </a:extLst>
          </p:cNvPr>
          <p:cNvSpPr>
            <a:spLocks noGrp="1"/>
          </p:cNvSpPr>
          <p:nvPr>
            <p:ph idx="1"/>
          </p:nvPr>
        </p:nvSpPr>
        <p:spPr/>
        <p:txBody>
          <a:bodyPr/>
          <a:lstStyle/>
          <a:p>
            <a:r>
              <a:rPr lang="en-US" dirty="0"/>
              <a:t>Sort 10,000,000 numbers (8,388,608 for </a:t>
            </a:r>
            <a:r>
              <a:rPr lang="en-US" dirty="0" err="1"/>
              <a:t>BitonicSort</a:t>
            </a:r>
            <a:r>
              <a:rPr lang="en-US" dirty="0"/>
              <a:t>) for main test</a:t>
            </a:r>
          </a:p>
          <a:p>
            <a:r>
              <a:rPr lang="en-US" dirty="0"/>
              <a:t>Sort 5,000,000 numbers (4,194,304 for </a:t>
            </a:r>
            <a:r>
              <a:rPr lang="en-US" dirty="0" err="1"/>
              <a:t>BitonicSort</a:t>
            </a:r>
            <a:r>
              <a:rPr lang="en-US" dirty="0"/>
              <a:t>) for warmup</a:t>
            </a:r>
          </a:p>
          <a:p>
            <a:r>
              <a:rPr lang="en-US" dirty="0"/>
              <a:t>10 warmups to reach a steady-state execution profile</a:t>
            </a:r>
          </a:p>
          <a:p>
            <a:r>
              <a:rPr lang="en-US" dirty="0"/>
              <a:t>25 main tests averaged to one execution time (in milliseconds)</a:t>
            </a:r>
          </a:p>
        </p:txBody>
      </p:sp>
    </p:spTree>
    <p:extLst>
      <p:ext uri="{BB962C8B-B14F-4D97-AF65-F5344CB8AC3E}">
        <p14:creationId xmlns:p14="http://schemas.microsoft.com/office/powerpoint/2010/main" val="3091672879"/>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90E483-3A22-4A88-9860-44DFD746FC07}"/>
              </a:ext>
            </a:extLst>
          </p:cNvPr>
          <p:cNvSpPr>
            <a:spLocks noGrp="1"/>
          </p:cNvSpPr>
          <p:nvPr>
            <p:ph type="title"/>
          </p:nvPr>
        </p:nvSpPr>
        <p:spPr/>
        <p:txBody>
          <a:bodyPr/>
          <a:lstStyle/>
          <a:p>
            <a:r>
              <a:rPr lang="en-US" dirty="0" err="1"/>
              <a:t>BitonicSort</a:t>
            </a:r>
            <a:r>
              <a:rPr lang="en-US" dirty="0"/>
              <a:t> Data - Python</a:t>
            </a:r>
          </a:p>
        </p:txBody>
      </p:sp>
      <p:graphicFrame>
        <p:nvGraphicFramePr>
          <p:cNvPr id="8" name="Content Placeholder 7">
            <a:extLst>
              <a:ext uri="{FF2B5EF4-FFF2-40B4-BE49-F238E27FC236}">
                <a16:creationId xmlns:a16="http://schemas.microsoft.com/office/drawing/2014/main" id="{0C98E6F8-3B34-4132-8B84-F62912716BB4}"/>
              </a:ext>
            </a:extLst>
          </p:cNvPr>
          <p:cNvGraphicFramePr>
            <a:graphicFrameLocks noGrp="1"/>
          </p:cNvGraphicFramePr>
          <p:nvPr>
            <p:ph idx="1"/>
            <p:extLst>
              <p:ext uri="{D42A27DB-BD31-4B8C-83A1-F6EECF244321}">
                <p14:modId xmlns:p14="http://schemas.microsoft.com/office/powerpoint/2010/main" val="2434412589"/>
              </p:ext>
            </p:extLst>
          </p:nvPr>
        </p:nvGraphicFramePr>
        <p:xfrm>
          <a:off x="681038" y="2336800"/>
          <a:ext cx="10897994" cy="39831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09969133"/>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90E483-3A22-4A88-9860-44DFD746FC07}"/>
              </a:ext>
            </a:extLst>
          </p:cNvPr>
          <p:cNvSpPr>
            <a:spLocks noGrp="1"/>
          </p:cNvSpPr>
          <p:nvPr>
            <p:ph type="title"/>
          </p:nvPr>
        </p:nvSpPr>
        <p:spPr/>
        <p:txBody>
          <a:bodyPr>
            <a:normAutofit/>
          </a:bodyPr>
          <a:lstStyle/>
          <a:p>
            <a:r>
              <a:rPr lang="en-US" dirty="0" err="1"/>
              <a:t>MergeSort</a:t>
            </a:r>
            <a:r>
              <a:rPr lang="en-US" dirty="0"/>
              <a:t> Data - Python</a:t>
            </a:r>
          </a:p>
        </p:txBody>
      </p:sp>
      <p:graphicFrame>
        <p:nvGraphicFramePr>
          <p:cNvPr id="8" name="Content Placeholder 7">
            <a:extLst>
              <a:ext uri="{FF2B5EF4-FFF2-40B4-BE49-F238E27FC236}">
                <a16:creationId xmlns:a16="http://schemas.microsoft.com/office/drawing/2014/main" id="{0C98E6F8-3B34-4132-8B84-F62912716BB4}"/>
              </a:ext>
            </a:extLst>
          </p:cNvPr>
          <p:cNvGraphicFramePr>
            <a:graphicFrameLocks noGrp="1"/>
          </p:cNvGraphicFramePr>
          <p:nvPr>
            <p:ph idx="1"/>
            <p:extLst>
              <p:ext uri="{D42A27DB-BD31-4B8C-83A1-F6EECF244321}">
                <p14:modId xmlns:p14="http://schemas.microsoft.com/office/powerpoint/2010/main" val="2621401421"/>
              </p:ext>
            </p:extLst>
          </p:nvPr>
        </p:nvGraphicFramePr>
        <p:xfrm>
          <a:off x="681038" y="2336800"/>
          <a:ext cx="10897994" cy="39831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45254249"/>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2241-73F3-49FC-9F64-C4CCFEFC768E}"/>
              </a:ext>
            </a:extLst>
          </p:cNvPr>
          <p:cNvSpPr>
            <a:spLocks noGrp="1"/>
          </p:cNvSpPr>
          <p:nvPr>
            <p:ph type="title"/>
          </p:nvPr>
        </p:nvSpPr>
        <p:spPr/>
        <p:txBody>
          <a:bodyPr/>
          <a:lstStyle/>
          <a:p>
            <a:r>
              <a:rPr lang="en-US" dirty="0"/>
              <a:t>Preface</a:t>
            </a:r>
          </a:p>
        </p:txBody>
      </p:sp>
      <p:sp>
        <p:nvSpPr>
          <p:cNvPr id="4" name="Content Placeholder 3">
            <a:extLst>
              <a:ext uri="{FF2B5EF4-FFF2-40B4-BE49-F238E27FC236}">
                <a16:creationId xmlns:a16="http://schemas.microsoft.com/office/drawing/2014/main" id="{221E0DA1-0519-490E-A2DB-0C28AC1A6F57}"/>
              </a:ext>
            </a:extLst>
          </p:cNvPr>
          <p:cNvSpPr>
            <a:spLocks noGrp="1"/>
          </p:cNvSpPr>
          <p:nvPr>
            <p:ph idx="1"/>
          </p:nvPr>
        </p:nvSpPr>
        <p:spPr>
          <a:xfrm>
            <a:off x="680321" y="2336873"/>
            <a:ext cx="9613861" cy="3599316"/>
          </a:xfrm>
        </p:spPr>
        <p:txBody>
          <a:bodyPr>
            <a:normAutofit/>
          </a:bodyPr>
          <a:lstStyle/>
          <a:p>
            <a:r>
              <a:rPr lang="en-US" dirty="0"/>
              <a:t>Micro-Benchmarking is </a:t>
            </a:r>
            <a:r>
              <a:rPr lang="en-US" b="1" i="1" dirty="0"/>
              <a:t>HARD</a:t>
            </a:r>
            <a:r>
              <a:rPr lang="en-US" dirty="0"/>
              <a:t>.</a:t>
            </a:r>
          </a:p>
          <a:p>
            <a:r>
              <a:rPr lang="en-US" dirty="0"/>
              <a:t>The concept is easy, though.</a:t>
            </a:r>
          </a:p>
          <a:p>
            <a:r>
              <a:rPr lang="en-US" dirty="0"/>
              <a:t>By the end of this presentation, you should:</a:t>
            </a:r>
          </a:p>
          <a:p>
            <a:pPr lvl="1"/>
            <a:r>
              <a:rPr lang="en-US" dirty="0"/>
              <a:t>Be able to understand the concept, process, struggles, and results of micro-benchmarking.</a:t>
            </a:r>
          </a:p>
          <a:p>
            <a:pPr lvl="1"/>
            <a:r>
              <a:rPr lang="en-US" dirty="0"/>
              <a:t>Recognize that not every language is perfect.</a:t>
            </a:r>
          </a:p>
        </p:txBody>
      </p:sp>
    </p:spTree>
    <p:extLst>
      <p:ext uri="{BB962C8B-B14F-4D97-AF65-F5344CB8AC3E}">
        <p14:creationId xmlns:p14="http://schemas.microsoft.com/office/powerpoint/2010/main" val="4098271414"/>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90E483-3A22-4A88-9860-44DFD746FC07}"/>
              </a:ext>
            </a:extLst>
          </p:cNvPr>
          <p:cNvSpPr>
            <a:spLocks noGrp="1"/>
          </p:cNvSpPr>
          <p:nvPr>
            <p:ph type="title"/>
          </p:nvPr>
        </p:nvSpPr>
        <p:spPr/>
        <p:txBody>
          <a:bodyPr>
            <a:normAutofit/>
          </a:bodyPr>
          <a:lstStyle/>
          <a:p>
            <a:r>
              <a:rPr lang="en-US" dirty="0" err="1"/>
              <a:t>QuickSort</a:t>
            </a:r>
            <a:r>
              <a:rPr lang="en-US" dirty="0"/>
              <a:t> Data - Python</a:t>
            </a:r>
          </a:p>
        </p:txBody>
      </p:sp>
      <p:graphicFrame>
        <p:nvGraphicFramePr>
          <p:cNvPr id="8" name="Content Placeholder 7">
            <a:extLst>
              <a:ext uri="{FF2B5EF4-FFF2-40B4-BE49-F238E27FC236}">
                <a16:creationId xmlns:a16="http://schemas.microsoft.com/office/drawing/2014/main" id="{0C98E6F8-3B34-4132-8B84-F62912716BB4}"/>
              </a:ext>
            </a:extLst>
          </p:cNvPr>
          <p:cNvGraphicFramePr>
            <a:graphicFrameLocks noGrp="1"/>
          </p:cNvGraphicFramePr>
          <p:nvPr>
            <p:ph idx="1"/>
            <p:extLst>
              <p:ext uri="{D42A27DB-BD31-4B8C-83A1-F6EECF244321}">
                <p14:modId xmlns:p14="http://schemas.microsoft.com/office/powerpoint/2010/main" val="1924119309"/>
              </p:ext>
            </p:extLst>
          </p:nvPr>
        </p:nvGraphicFramePr>
        <p:xfrm>
          <a:off x="681038" y="2336800"/>
          <a:ext cx="10897994" cy="39831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18248819"/>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90E483-3A22-4A88-9860-44DFD746FC07}"/>
              </a:ext>
            </a:extLst>
          </p:cNvPr>
          <p:cNvSpPr>
            <a:spLocks noGrp="1"/>
          </p:cNvSpPr>
          <p:nvPr>
            <p:ph type="title"/>
          </p:nvPr>
        </p:nvSpPr>
        <p:spPr/>
        <p:txBody>
          <a:bodyPr>
            <a:normAutofit/>
          </a:bodyPr>
          <a:lstStyle/>
          <a:p>
            <a:r>
              <a:rPr lang="en-US" dirty="0" err="1"/>
              <a:t>HeapSort</a:t>
            </a:r>
            <a:r>
              <a:rPr lang="en-US" dirty="0"/>
              <a:t> Data - Python</a:t>
            </a:r>
          </a:p>
        </p:txBody>
      </p:sp>
      <p:graphicFrame>
        <p:nvGraphicFramePr>
          <p:cNvPr id="8" name="Content Placeholder 7">
            <a:extLst>
              <a:ext uri="{FF2B5EF4-FFF2-40B4-BE49-F238E27FC236}">
                <a16:creationId xmlns:a16="http://schemas.microsoft.com/office/drawing/2014/main" id="{0C98E6F8-3B34-4132-8B84-F62912716BB4}"/>
              </a:ext>
            </a:extLst>
          </p:cNvPr>
          <p:cNvGraphicFramePr>
            <a:graphicFrameLocks noGrp="1"/>
          </p:cNvGraphicFramePr>
          <p:nvPr>
            <p:ph idx="1"/>
            <p:extLst>
              <p:ext uri="{D42A27DB-BD31-4B8C-83A1-F6EECF244321}">
                <p14:modId xmlns:p14="http://schemas.microsoft.com/office/powerpoint/2010/main" val="1714826061"/>
              </p:ext>
            </p:extLst>
          </p:nvPr>
        </p:nvGraphicFramePr>
        <p:xfrm>
          <a:off x="681038" y="2336800"/>
          <a:ext cx="10897994" cy="39831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7577584"/>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90E483-3A22-4A88-9860-44DFD746FC07}"/>
              </a:ext>
            </a:extLst>
          </p:cNvPr>
          <p:cNvSpPr>
            <a:spLocks noGrp="1"/>
          </p:cNvSpPr>
          <p:nvPr>
            <p:ph type="title"/>
          </p:nvPr>
        </p:nvSpPr>
        <p:spPr/>
        <p:txBody>
          <a:bodyPr>
            <a:normAutofit/>
          </a:bodyPr>
          <a:lstStyle/>
          <a:p>
            <a:r>
              <a:rPr lang="en-US" dirty="0" err="1"/>
              <a:t>TimSort</a:t>
            </a:r>
            <a:r>
              <a:rPr lang="en-US" dirty="0"/>
              <a:t> Data - Python</a:t>
            </a:r>
          </a:p>
        </p:txBody>
      </p:sp>
      <p:graphicFrame>
        <p:nvGraphicFramePr>
          <p:cNvPr id="8" name="Content Placeholder 7">
            <a:extLst>
              <a:ext uri="{FF2B5EF4-FFF2-40B4-BE49-F238E27FC236}">
                <a16:creationId xmlns:a16="http://schemas.microsoft.com/office/drawing/2014/main" id="{0C98E6F8-3B34-4132-8B84-F62912716BB4}"/>
              </a:ext>
            </a:extLst>
          </p:cNvPr>
          <p:cNvGraphicFramePr>
            <a:graphicFrameLocks noGrp="1"/>
          </p:cNvGraphicFramePr>
          <p:nvPr>
            <p:ph idx="1"/>
            <p:extLst>
              <p:ext uri="{D42A27DB-BD31-4B8C-83A1-F6EECF244321}">
                <p14:modId xmlns:p14="http://schemas.microsoft.com/office/powerpoint/2010/main" val="3171127345"/>
              </p:ext>
            </p:extLst>
          </p:nvPr>
        </p:nvGraphicFramePr>
        <p:xfrm>
          <a:off x="681038" y="2336800"/>
          <a:ext cx="10897994" cy="39831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75977716"/>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DFE6DBF9-94F5-4877-B532-D859966E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65EBA155-CB71-48F7-8A85-0B293C7739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3" name="Rectangle 22">
            <a:extLst>
              <a:ext uri="{FF2B5EF4-FFF2-40B4-BE49-F238E27FC236}">
                <a16:creationId xmlns:a16="http://schemas.microsoft.com/office/drawing/2014/main" id="{7A9A3980-304B-4116-B0FB-155B054B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924FA7CC-8015-40C6-9D92-644E30DCC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27" name="Rectangle 26">
            <a:extLst>
              <a:ext uri="{FF2B5EF4-FFF2-40B4-BE49-F238E27FC236}">
                <a16:creationId xmlns:a16="http://schemas.microsoft.com/office/drawing/2014/main" id="{D146040E-7E20-4B05-9660-47E254E1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AC5303D-CE14-4093-A2AE-633FBBE0034D}"/>
              </a:ext>
            </a:extLst>
          </p:cNvPr>
          <p:cNvSpPr>
            <a:spLocks noGrp="1"/>
          </p:cNvSpPr>
          <p:nvPr>
            <p:ph type="title"/>
          </p:nvPr>
        </p:nvSpPr>
        <p:spPr>
          <a:xfrm>
            <a:off x="680322" y="2733709"/>
            <a:ext cx="6752110" cy="1373070"/>
          </a:xfrm>
        </p:spPr>
        <p:txBody>
          <a:bodyPr vert="horz" lIns="91440" tIns="45720" rIns="91440" bIns="45720" rtlCol="0" anchor="ctr">
            <a:normAutofit/>
          </a:bodyPr>
          <a:lstStyle/>
          <a:p>
            <a:pPr algn="l"/>
            <a:r>
              <a:rPr lang="en-US" sz="5400" dirty="0"/>
              <a:t>Notes</a:t>
            </a:r>
          </a:p>
        </p:txBody>
      </p:sp>
      <p:pic>
        <p:nvPicPr>
          <p:cNvPr id="6" name="Graphic 5" descr="Document">
            <a:extLst>
              <a:ext uri="{FF2B5EF4-FFF2-40B4-BE49-F238E27FC236}">
                <a16:creationId xmlns:a16="http://schemas.microsoft.com/office/drawing/2014/main" id="{93146F79-D8B3-4D60-8916-215D32FE0A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87091" y="1749761"/>
            <a:ext cx="3358478" cy="335847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639363143"/>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90E483-3A22-4A88-9860-44DFD746FC07}"/>
              </a:ext>
            </a:extLst>
          </p:cNvPr>
          <p:cNvSpPr>
            <a:spLocks noGrp="1"/>
          </p:cNvSpPr>
          <p:nvPr>
            <p:ph type="title"/>
          </p:nvPr>
        </p:nvSpPr>
        <p:spPr/>
        <p:txBody>
          <a:bodyPr/>
          <a:lstStyle/>
          <a:p>
            <a:r>
              <a:rPr lang="en-US" dirty="0"/>
              <a:t>Java Capabilities - QuickSort</a:t>
            </a:r>
          </a:p>
        </p:txBody>
      </p:sp>
      <p:graphicFrame>
        <p:nvGraphicFramePr>
          <p:cNvPr id="8" name="Content Placeholder 7">
            <a:extLst>
              <a:ext uri="{FF2B5EF4-FFF2-40B4-BE49-F238E27FC236}">
                <a16:creationId xmlns:a16="http://schemas.microsoft.com/office/drawing/2014/main" id="{0C98E6F8-3B34-4132-8B84-F62912716BB4}"/>
              </a:ext>
            </a:extLst>
          </p:cNvPr>
          <p:cNvGraphicFramePr>
            <a:graphicFrameLocks noGrp="1"/>
          </p:cNvGraphicFramePr>
          <p:nvPr>
            <p:ph idx="1"/>
            <p:extLst>
              <p:ext uri="{D42A27DB-BD31-4B8C-83A1-F6EECF244321}">
                <p14:modId xmlns:p14="http://schemas.microsoft.com/office/powerpoint/2010/main" val="8125298"/>
              </p:ext>
            </p:extLst>
          </p:nvPr>
        </p:nvGraphicFramePr>
        <p:xfrm>
          <a:off x="681038" y="2336800"/>
          <a:ext cx="10897994" cy="39831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24687841"/>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F6836C1E-2613-4EF4-B1CB-8CABBDD3A928}"/>
              </a:ext>
            </a:extLst>
          </p:cNvPr>
          <p:cNvGraphicFramePr>
            <a:graphicFrameLocks/>
          </p:cNvGraphicFramePr>
          <p:nvPr>
            <p:extLst>
              <p:ext uri="{D42A27DB-BD31-4B8C-83A1-F6EECF244321}">
                <p14:modId xmlns:p14="http://schemas.microsoft.com/office/powerpoint/2010/main" val="750338296"/>
              </p:ext>
            </p:extLst>
          </p:nvPr>
        </p:nvGraphicFramePr>
        <p:xfrm>
          <a:off x="680321" y="2352111"/>
          <a:ext cx="10899648" cy="3986784"/>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B09D57AC-22E6-4EEB-B74F-F9BE44C7F8A4}"/>
              </a:ext>
            </a:extLst>
          </p:cNvPr>
          <p:cNvSpPr>
            <a:spLocks noGrp="1"/>
          </p:cNvSpPr>
          <p:nvPr>
            <p:ph type="title"/>
          </p:nvPr>
        </p:nvSpPr>
        <p:spPr/>
        <p:txBody>
          <a:bodyPr/>
          <a:lstStyle/>
          <a:p>
            <a:r>
              <a:rPr lang="en-US" dirty="0"/>
              <a:t>Concurrent Testing - QuickSort</a:t>
            </a:r>
          </a:p>
        </p:txBody>
      </p:sp>
    </p:spTree>
    <p:extLst>
      <p:ext uri="{BB962C8B-B14F-4D97-AF65-F5344CB8AC3E}">
        <p14:creationId xmlns:p14="http://schemas.microsoft.com/office/powerpoint/2010/main" val="13846181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5D6B5F8-3C39-43BA-8FC3-65D0B4236FDB}"/>
              </a:ext>
            </a:extLst>
          </p:cNvPr>
          <p:cNvGraphicFramePr>
            <a:graphicFrameLocks/>
          </p:cNvGraphicFramePr>
          <p:nvPr>
            <p:extLst>
              <p:ext uri="{D42A27DB-BD31-4B8C-83A1-F6EECF244321}">
                <p14:modId xmlns:p14="http://schemas.microsoft.com/office/powerpoint/2010/main" val="3010328392"/>
              </p:ext>
            </p:extLst>
          </p:nvPr>
        </p:nvGraphicFramePr>
        <p:xfrm>
          <a:off x="680321" y="2377440"/>
          <a:ext cx="10899648" cy="3986784"/>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D082E113-B162-465C-ACAB-026AAC624E26}"/>
              </a:ext>
            </a:extLst>
          </p:cNvPr>
          <p:cNvSpPr>
            <a:spLocks noGrp="1"/>
          </p:cNvSpPr>
          <p:nvPr>
            <p:ph type="title"/>
          </p:nvPr>
        </p:nvSpPr>
        <p:spPr/>
        <p:txBody>
          <a:bodyPr/>
          <a:lstStyle/>
          <a:p>
            <a:r>
              <a:rPr lang="en-US" dirty="0"/>
              <a:t>Concurrent Testing - </a:t>
            </a:r>
            <a:r>
              <a:rPr lang="en-US" dirty="0" err="1"/>
              <a:t>MergeSort</a:t>
            </a:r>
            <a:endParaRPr lang="en-US" dirty="0"/>
          </a:p>
        </p:txBody>
      </p:sp>
    </p:spTree>
    <p:extLst>
      <p:ext uri="{BB962C8B-B14F-4D97-AF65-F5344CB8AC3E}">
        <p14:creationId xmlns:p14="http://schemas.microsoft.com/office/powerpoint/2010/main" val="87636407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1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2" name="Picture 12">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3" name="Picture 14">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4" name="Rectangle 16">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8">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6" name="Rectangle 20">
            <a:extLst>
              <a:ext uri="{FF2B5EF4-FFF2-40B4-BE49-F238E27FC236}">
                <a16:creationId xmlns:a16="http://schemas.microsoft.com/office/drawing/2014/main" id="{DFE6DBF9-94F5-4877-B532-D859966E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2">
            <a:extLst>
              <a:ext uri="{FF2B5EF4-FFF2-40B4-BE49-F238E27FC236}">
                <a16:creationId xmlns:a16="http://schemas.microsoft.com/office/drawing/2014/main" id="{65EBA155-CB71-48F7-8A85-0B293C7739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8" name="Rectangle 24">
            <a:extLst>
              <a:ext uri="{FF2B5EF4-FFF2-40B4-BE49-F238E27FC236}">
                <a16:creationId xmlns:a16="http://schemas.microsoft.com/office/drawing/2014/main" id="{7A9A3980-304B-4116-B0FB-155B054B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6">
            <a:extLst>
              <a:ext uri="{FF2B5EF4-FFF2-40B4-BE49-F238E27FC236}">
                <a16:creationId xmlns:a16="http://schemas.microsoft.com/office/drawing/2014/main" id="{924FA7CC-8015-40C6-9D92-644E30DCC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40" name="Rectangle 28">
            <a:extLst>
              <a:ext uri="{FF2B5EF4-FFF2-40B4-BE49-F238E27FC236}">
                <a16:creationId xmlns:a16="http://schemas.microsoft.com/office/drawing/2014/main" id="{D146040E-7E20-4B05-9660-47E254E1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AC5303D-CE14-4093-A2AE-633FBBE0034D}"/>
              </a:ext>
            </a:extLst>
          </p:cNvPr>
          <p:cNvSpPr>
            <a:spLocks noGrp="1"/>
          </p:cNvSpPr>
          <p:nvPr>
            <p:ph type="title"/>
          </p:nvPr>
        </p:nvSpPr>
        <p:spPr>
          <a:xfrm>
            <a:off x="680322" y="2733709"/>
            <a:ext cx="6752110" cy="1373070"/>
          </a:xfrm>
        </p:spPr>
        <p:txBody>
          <a:bodyPr vert="horz" lIns="91440" tIns="45720" rIns="91440" bIns="45720" rtlCol="0" anchor="ctr">
            <a:normAutofit/>
          </a:bodyPr>
          <a:lstStyle/>
          <a:p>
            <a:pPr algn="l"/>
            <a:r>
              <a:rPr lang="en-US" sz="5400" dirty="0"/>
              <a:t>Conclusions</a:t>
            </a:r>
          </a:p>
        </p:txBody>
      </p:sp>
      <p:pic>
        <p:nvPicPr>
          <p:cNvPr id="6" name="Graphic 5" descr="Lightbulb">
            <a:extLst>
              <a:ext uri="{FF2B5EF4-FFF2-40B4-BE49-F238E27FC236}">
                <a16:creationId xmlns:a16="http://schemas.microsoft.com/office/drawing/2014/main" id="{93146F79-D8B3-4D60-8916-215D32FE0A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187091" y="1749761"/>
            <a:ext cx="3358478" cy="335847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302082016"/>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5F2D-96E9-4B06-979F-73303044E0A0}"/>
              </a:ext>
            </a:extLst>
          </p:cNvPr>
          <p:cNvSpPr>
            <a:spLocks noGrp="1"/>
          </p:cNvSpPr>
          <p:nvPr>
            <p:ph type="title"/>
          </p:nvPr>
        </p:nvSpPr>
        <p:spPr/>
        <p:txBody>
          <a:bodyPr vert="horz" lIns="91440" tIns="45720" rIns="91440" bIns="45720" rtlCol="0" anchor="ctr">
            <a:normAutofit/>
          </a:bodyPr>
          <a:lstStyle/>
          <a:p>
            <a:r>
              <a:rPr lang="en-US" dirty="0">
                <a:effectLst>
                  <a:glow rad="38100">
                    <a:schemeClr val="bg1">
                      <a:lumMod val="65000"/>
                      <a:lumOff val="35000"/>
                      <a:alpha val="50000"/>
                    </a:schemeClr>
                  </a:glow>
                  <a:outerShdw blurRad="28575" dist="31750" dir="13200000" algn="tl" rotWithShape="0">
                    <a:srgbClr val="000000">
                      <a:alpha val="25000"/>
                    </a:srgbClr>
                  </a:outerShdw>
                </a:effectLst>
              </a:rPr>
              <a:t>Conclusions</a:t>
            </a:r>
          </a:p>
        </p:txBody>
      </p:sp>
      <p:sp>
        <p:nvSpPr>
          <p:cNvPr id="4" name="Content Placeholder 3">
            <a:extLst>
              <a:ext uri="{FF2B5EF4-FFF2-40B4-BE49-F238E27FC236}">
                <a16:creationId xmlns:a16="http://schemas.microsoft.com/office/drawing/2014/main" id="{8D3C6698-ED49-46CE-8C14-5659D98217EF}"/>
              </a:ext>
            </a:extLst>
          </p:cNvPr>
          <p:cNvSpPr>
            <a:spLocks noGrp="1"/>
          </p:cNvSpPr>
          <p:nvPr>
            <p:ph idx="1"/>
          </p:nvPr>
        </p:nvSpPr>
        <p:spPr/>
        <p:txBody>
          <a:bodyPr/>
          <a:lstStyle/>
          <a:p>
            <a:r>
              <a:rPr lang="en-US" dirty="0"/>
              <a:t>C++ and Java are both viable options</a:t>
            </a:r>
          </a:p>
          <a:p>
            <a:pPr lvl="1"/>
            <a:r>
              <a:rPr lang="en-US" dirty="0"/>
              <a:t>C++ sorts faster most of the time</a:t>
            </a:r>
          </a:p>
          <a:p>
            <a:pPr lvl="1"/>
            <a:r>
              <a:rPr lang="en-US" dirty="0"/>
              <a:t>Java can sort just as fast as C++ under perfect conditions</a:t>
            </a:r>
          </a:p>
          <a:p>
            <a:r>
              <a:rPr lang="en-US" dirty="0"/>
              <a:t>Python can’t even compare to the others</a:t>
            </a:r>
          </a:p>
        </p:txBody>
      </p:sp>
    </p:spTree>
    <p:extLst>
      <p:ext uri="{BB962C8B-B14F-4D97-AF65-F5344CB8AC3E}">
        <p14:creationId xmlns:p14="http://schemas.microsoft.com/office/powerpoint/2010/main" val="3071852416"/>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5F2D-96E9-4B06-979F-73303044E0A0}"/>
              </a:ext>
            </a:extLst>
          </p:cNvPr>
          <p:cNvSpPr>
            <a:spLocks noGrp="1"/>
          </p:cNvSpPr>
          <p:nvPr>
            <p:ph type="title"/>
          </p:nvPr>
        </p:nvSpPr>
        <p:spPr/>
        <p:txBody>
          <a:bodyPr vert="horz" lIns="91440" tIns="45720" rIns="91440" bIns="45720" rtlCol="0" anchor="ctr">
            <a:normAutofit/>
          </a:bodyPr>
          <a:lstStyle/>
          <a:p>
            <a:r>
              <a:rPr lang="en-US" dirty="0">
                <a:effectLst>
                  <a:glow rad="38100">
                    <a:schemeClr val="bg1">
                      <a:lumMod val="65000"/>
                      <a:lumOff val="35000"/>
                      <a:alpha val="50000"/>
                    </a:schemeClr>
                  </a:glow>
                  <a:outerShdw blurRad="28575" dist="31750" dir="13200000" algn="tl" rotWithShape="0">
                    <a:srgbClr val="000000">
                      <a:alpha val="25000"/>
                    </a:srgbClr>
                  </a:outerShdw>
                </a:effectLst>
              </a:rPr>
              <a:t>Future Research</a:t>
            </a:r>
          </a:p>
        </p:txBody>
      </p:sp>
      <p:sp>
        <p:nvSpPr>
          <p:cNvPr id="4" name="Content Placeholder 3">
            <a:extLst>
              <a:ext uri="{FF2B5EF4-FFF2-40B4-BE49-F238E27FC236}">
                <a16:creationId xmlns:a16="http://schemas.microsoft.com/office/drawing/2014/main" id="{8D3C6698-ED49-46CE-8C14-5659D98217EF}"/>
              </a:ext>
            </a:extLst>
          </p:cNvPr>
          <p:cNvSpPr>
            <a:spLocks noGrp="1"/>
          </p:cNvSpPr>
          <p:nvPr>
            <p:ph idx="1"/>
          </p:nvPr>
        </p:nvSpPr>
        <p:spPr/>
        <p:txBody>
          <a:bodyPr/>
          <a:lstStyle/>
          <a:p>
            <a:r>
              <a:rPr lang="en-US" dirty="0"/>
              <a:t>Optimized sorts for different languages</a:t>
            </a:r>
          </a:p>
          <a:p>
            <a:pPr lvl="1"/>
            <a:r>
              <a:rPr lang="en-US" dirty="0"/>
              <a:t>C++, Java, and Python all have optimized sorting algorithms</a:t>
            </a:r>
          </a:p>
          <a:p>
            <a:pPr lvl="1"/>
            <a:r>
              <a:rPr lang="en-US" dirty="0"/>
              <a:t>Comparing them might provide completely different results</a:t>
            </a:r>
          </a:p>
          <a:p>
            <a:r>
              <a:rPr lang="en-US" dirty="0"/>
              <a:t>Different types of data sets</a:t>
            </a:r>
          </a:p>
          <a:p>
            <a:pPr lvl="1"/>
            <a:r>
              <a:rPr lang="en-US" dirty="0"/>
              <a:t>Large numbers vs. small numbers</a:t>
            </a:r>
          </a:p>
          <a:p>
            <a:pPr lvl="1"/>
            <a:r>
              <a:rPr lang="en-US" dirty="0"/>
              <a:t>Integer values vs. floating point values</a:t>
            </a:r>
          </a:p>
          <a:p>
            <a:pPr lvl="1"/>
            <a:r>
              <a:rPr lang="en-US" dirty="0"/>
              <a:t>Large data sets vs. small data sets</a:t>
            </a:r>
          </a:p>
          <a:p>
            <a:pPr lvl="1"/>
            <a:r>
              <a:rPr lang="en-US" dirty="0"/>
              <a:t>Similar data sets vs. random data sets (this presentation)</a:t>
            </a:r>
          </a:p>
          <a:p>
            <a:pPr lvl="1"/>
            <a:r>
              <a:rPr lang="en-US" dirty="0"/>
              <a:t>Repeating data (i.e. 111, 444, 0000, 55, 333)</a:t>
            </a:r>
          </a:p>
        </p:txBody>
      </p:sp>
    </p:spTree>
    <p:extLst>
      <p:ext uri="{BB962C8B-B14F-4D97-AF65-F5344CB8AC3E}">
        <p14:creationId xmlns:p14="http://schemas.microsoft.com/office/powerpoint/2010/main" val="1878840065"/>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5" name="Picture 54">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7" name="Picture 56">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59" name="Picture 58">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61" name="Rectangle 60">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Rectangle 62">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5" name="Rectangle 64">
            <a:extLst>
              <a:ext uri="{FF2B5EF4-FFF2-40B4-BE49-F238E27FC236}">
                <a16:creationId xmlns:a16="http://schemas.microsoft.com/office/drawing/2014/main" id="{DFE6DBF9-94F5-4877-B532-D859966E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a:extLst>
              <a:ext uri="{FF2B5EF4-FFF2-40B4-BE49-F238E27FC236}">
                <a16:creationId xmlns:a16="http://schemas.microsoft.com/office/drawing/2014/main" id="{65EBA155-CB71-48F7-8A85-0B293C7739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69" name="Rectangle 68">
            <a:extLst>
              <a:ext uri="{FF2B5EF4-FFF2-40B4-BE49-F238E27FC236}">
                <a16:creationId xmlns:a16="http://schemas.microsoft.com/office/drawing/2014/main" id="{7A9A3980-304B-4116-B0FB-155B054B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a:extLst>
              <a:ext uri="{FF2B5EF4-FFF2-40B4-BE49-F238E27FC236}">
                <a16:creationId xmlns:a16="http://schemas.microsoft.com/office/drawing/2014/main" id="{924FA7CC-8015-40C6-9D92-644E30DCC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73" name="Rectangle 72">
            <a:extLst>
              <a:ext uri="{FF2B5EF4-FFF2-40B4-BE49-F238E27FC236}">
                <a16:creationId xmlns:a16="http://schemas.microsoft.com/office/drawing/2014/main" id="{D146040E-7E20-4B05-9660-47E254E1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1F28B0-1C08-44F7-9DB7-EEA2851F0A8A}"/>
              </a:ext>
            </a:extLst>
          </p:cNvPr>
          <p:cNvSpPr>
            <a:spLocks noGrp="1"/>
          </p:cNvSpPr>
          <p:nvPr>
            <p:ph type="title"/>
          </p:nvPr>
        </p:nvSpPr>
        <p:spPr>
          <a:xfrm>
            <a:off x="680322" y="2733709"/>
            <a:ext cx="6752110" cy="1373070"/>
          </a:xfrm>
        </p:spPr>
        <p:txBody>
          <a:bodyPr vert="horz" lIns="91440" tIns="45720" rIns="91440" bIns="45720" rtlCol="0" anchor="ctr">
            <a:normAutofit fontScale="90000"/>
          </a:bodyPr>
          <a:lstStyle/>
          <a:p>
            <a:r>
              <a:rPr lang="en-US" sz="5400" dirty="0"/>
              <a:t>Benchmarking Concerns</a:t>
            </a:r>
          </a:p>
        </p:txBody>
      </p:sp>
      <p:pic>
        <p:nvPicPr>
          <p:cNvPr id="29" name="Graphic 28" descr="Slippery">
            <a:extLst>
              <a:ext uri="{FF2B5EF4-FFF2-40B4-BE49-F238E27FC236}">
                <a16:creationId xmlns:a16="http://schemas.microsoft.com/office/drawing/2014/main" id="{758E05D1-931B-410C-B185-29081F612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87091" y="1749761"/>
            <a:ext cx="3358478" cy="335847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592955695"/>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5" name="Picture 14">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7" name="Rectangle 16">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DFE6DBF9-94F5-4877-B532-D859966E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65EBA155-CB71-48F7-8A85-0B293C7739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5" name="Rectangle 24">
            <a:extLst>
              <a:ext uri="{FF2B5EF4-FFF2-40B4-BE49-F238E27FC236}">
                <a16:creationId xmlns:a16="http://schemas.microsoft.com/office/drawing/2014/main" id="{7A9A3980-304B-4116-B0FB-155B054B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924FA7CC-8015-40C6-9D92-644E30DCC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29" name="Rectangle 28">
            <a:extLst>
              <a:ext uri="{FF2B5EF4-FFF2-40B4-BE49-F238E27FC236}">
                <a16:creationId xmlns:a16="http://schemas.microsoft.com/office/drawing/2014/main" id="{D146040E-7E20-4B05-9660-47E254E1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AC5303D-CE14-4093-A2AE-633FBBE0034D}"/>
              </a:ext>
            </a:extLst>
          </p:cNvPr>
          <p:cNvSpPr>
            <a:spLocks noGrp="1"/>
          </p:cNvSpPr>
          <p:nvPr>
            <p:ph type="title"/>
          </p:nvPr>
        </p:nvSpPr>
        <p:spPr>
          <a:xfrm>
            <a:off x="680322" y="2733709"/>
            <a:ext cx="6752110" cy="1373070"/>
          </a:xfrm>
        </p:spPr>
        <p:txBody>
          <a:bodyPr vert="horz" lIns="91440" tIns="45720" rIns="91440" bIns="45720" rtlCol="0" anchor="ctr">
            <a:normAutofit/>
          </a:bodyPr>
          <a:lstStyle/>
          <a:p>
            <a:r>
              <a:rPr lang="en-US" sz="5400" dirty="0"/>
              <a:t>Questions</a:t>
            </a:r>
            <a:endParaRPr lang="en-US" sz="5400"/>
          </a:p>
        </p:txBody>
      </p:sp>
      <p:sp>
        <p:nvSpPr>
          <p:cNvPr id="4" name="Text Placeholder 3">
            <a:extLst>
              <a:ext uri="{FF2B5EF4-FFF2-40B4-BE49-F238E27FC236}">
                <a16:creationId xmlns:a16="http://schemas.microsoft.com/office/drawing/2014/main" id="{03832B2E-D12A-40C6-A886-76598A9D7914}"/>
              </a:ext>
            </a:extLst>
          </p:cNvPr>
          <p:cNvSpPr>
            <a:spLocks noGrp="1"/>
          </p:cNvSpPr>
          <p:nvPr>
            <p:ph type="body" idx="1"/>
          </p:nvPr>
        </p:nvSpPr>
        <p:spPr>
          <a:xfrm>
            <a:off x="680322" y="4394039"/>
            <a:ext cx="6752109" cy="1117687"/>
          </a:xfrm>
        </p:spPr>
        <p:txBody>
          <a:bodyPr vert="horz" lIns="91440" tIns="45720" rIns="91440" bIns="45720" rtlCol="0">
            <a:normAutofit/>
          </a:bodyPr>
          <a:lstStyle/>
          <a:p>
            <a:r>
              <a:rPr lang="en-US" dirty="0">
                <a:solidFill>
                  <a:schemeClr val="tx1"/>
                </a:solidFill>
              </a:rPr>
              <a:t>See more at emccrary.com/</a:t>
            </a:r>
            <a:r>
              <a:rPr lang="en-US" dirty="0" err="1">
                <a:solidFill>
                  <a:schemeClr val="tx1"/>
                </a:solidFill>
              </a:rPr>
              <a:t>projects.php</a:t>
            </a:r>
            <a:endParaRPr lang="en-US" dirty="0">
              <a:solidFill>
                <a:schemeClr val="tx1"/>
              </a:solidFill>
            </a:endParaRPr>
          </a:p>
        </p:txBody>
      </p:sp>
      <p:pic>
        <p:nvPicPr>
          <p:cNvPr id="6" name="Graphic 5" descr="Question mark">
            <a:extLst>
              <a:ext uri="{FF2B5EF4-FFF2-40B4-BE49-F238E27FC236}">
                <a16:creationId xmlns:a16="http://schemas.microsoft.com/office/drawing/2014/main" id="{93146F79-D8B3-4D60-8916-215D32FE0A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p:blipFill>
        <p:spPr>
          <a:xfrm>
            <a:off x="8187091" y="1749761"/>
            <a:ext cx="3358478" cy="335847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060959746"/>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5F2D-96E9-4B06-979F-73303044E0A0}"/>
              </a:ext>
            </a:extLst>
          </p:cNvPr>
          <p:cNvSpPr>
            <a:spLocks noGrp="1"/>
          </p:cNvSpPr>
          <p:nvPr>
            <p:ph type="title"/>
          </p:nvPr>
        </p:nvSpPr>
        <p:spPr/>
        <p:txBody>
          <a:bodyPr vert="horz" lIns="91440" tIns="45720" rIns="91440" bIns="45720" rtlCol="0" anchor="ctr">
            <a:normAutofit/>
          </a:bodyPr>
          <a:lstStyle/>
          <a:p>
            <a:r>
              <a:rPr lang="en-US" dirty="0">
                <a:effectLst>
                  <a:glow rad="38100">
                    <a:schemeClr val="bg1">
                      <a:lumMod val="65000"/>
                      <a:lumOff val="35000"/>
                      <a:alpha val="50000"/>
                    </a:schemeClr>
                  </a:glow>
                  <a:outerShdw blurRad="28575" dist="31750" dir="13200000" algn="tl" rotWithShape="0">
                    <a:srgbClr val="000000">
                      <a:alpha val="25000"/>
                    </a:srgbClr>
                  </a:outerShdw>
                </a:effectLst>
              </a:rPr>
              <a:t>Concerns</a:t>
            </a:r>
          </a:p>
        </p:txBody>
      </p:sp>
      <p:sp>
        <p:nvSpPr>
          <p:cNvPr id="4" name="Content Placeholder 3">
            <a:extLst>
              <a:ext uri="{FF2B5EF4-FFF2-40B4-BE49-F238E27FC236}">
                <a16:creationId xmlns:a16="http://schemas.microsoft.com/office/drawing/2014/main" id="{8D3C6698-ED49-46CE-8C14-5659D98217EF}"/>
              </a:ext>
            </a:extLst>
          </p:cNvPr>
          <p:cNvSpPr>
            <a:spLocks noGrp="1"/>
          </p:cNvSpPr>
          <p:nvPr>
            <p:ph idx="1"/>
          </p:nvPr>
        </p:nvSpPr>
        <p:spPr/>
        <p:txBody>
          <a:bodyPr>
            <a:normAutofit fontScale="55000" lnSpcReduction="20000"/>
          </a:bodyPr>
          <a:lstStyle/>
          <a:p>
            <a:r>
              <a:rPr lang="en-US" dirty="0"/>
              <a:t>Operating Systems and Environment</a:t>
            </a:r>
          </a:p>
          <a:p>
            <a:pPr marL="0" indent="0">
              <a:buNone/>
            </a:pPr>
            <a:endParaRPr lang="en-US" dirty="0"/>
          </a:p>
          <a:p>
            <a:r>
              <a:rPr lang="en-US" dirty="0"/>
              <a:t>Optimization</a:t>
            </a:r>
          </a:p>
          <a:p>
            <a:pPr lvl="1"/>
            <a:r>
              <a:rPr lang="en-US" dirty="0"/>
              <a:t>C++ does not optimize by default, Java does</a:t>
            </a:r>
          </a:p>
          <a:p>
            <a:pPr lvl="1"/>
            <a:r>
              <a:rPr lang="en-US" dirty="0"/>
              <a:t>Removing Java optimization is very difficult</a:t>
            </a:r>
          </a:p>
          <a:p>
            <a:pPr lvl="1"/>
            <a:r>
              <a:rPr lang="en-US" dirty="0"/>
              <a:t>Python has no real compiler optimization</a:t>
            </a:r>
          </a:p>
          <a:p>
            <a:pPr marL="457200" lvl="1" indent="0">
              <a:buNone/>
            </a:pPr>
            <a:endParaRPr lang="en-US" dirty="0"/>
          </a:p>
          <a:p>
            <a:r>
              <a:rPr lang="en-US" dirty="0"/>
              <a:t>Deoptimization</a:t>
            </a:r>
          </a:p>
          <a:p>
            <a:pPr lvl="1"/>
            <a:r>
              <a:rPr lang="en-US" dirty="0"/>
              <a:t>Compilers can assume code has become outdated and will have to recompile it when it is used again</a:t>
            </a:r>
          </a:p>
          <a:p>
            <a:pPr marL="457200" lvl="1" indent="0">
              <a:buNone/>
            </a:pPr>
            <a:endParaRPr lang="en-US" dirty="0"/>
          </a:p>
          <a:p>
            <a:r>
              <a:rPr lang="en-US" dirty="0"/>
              <a:t>Interpreted vs. Compiled</a:t>
            </a:r>
          </a:p>
          <a:p>
            <a:pPr lvl="1"/>
            <a:r>
              <a:rPr lang="en-US" dirty="0"/>
              <a:t>Java JIT (Just-in-Time) compiles, while C++ does not</a:t>
            </a:r>
          </a:p>
          <a:p>
            <a:pPr lvl="1"/>
            <a:r>
              <a:rPr lang="en-US" dirty="0"/>
              <a:t>Because of the JIT compiler in Java, class loading only occurs when the class is used</a:t>
            </a:r>
          </a:p>
          <a:p>
            <a:pPr lvl="1"/>
            <a:r>
              <a:rPr lang="en-US" dirty="0"/>
              <a:t>Python is debatable</a:t>
            </a:r>
          </a:p>
          <a:p>
            <a:endParaRPr lang="en-US" dirty="0"/>
          </a:p>
          <a:p>
            <a:r>
              <a:rPr lang="en-US" dirty="0"/>
              <a:t>Dead Code Elimination (DCE)</a:t>
            </a:r>
          </a:p>
          <a:p>
            <a:endParaRPr lang="en-US" dirty="0"/>
          </a:p>
        </p:txBody>
      </p:sp>
    </p:spTree>
    <p:extLst>
      <p:ext uri="{BB962C8B-B14F-4D97-AF65-F5344CB8AC3E}">
        <p14:creationId xmlns:p14="http://schemas.microsoft.com/office/powerpoint/2010/main" val="1360995814"/>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5F2D-96E9-4B06-979F-73303044E0A0}"/>
              </a:ext>
            </a:extLst>
          </p:cNvPr>
          <p:cNvSpPr>
            <a:spLocks noGrp="1"/>
          </p:cNvSpPr>
          <p:nvPr>
            <p:ph type="title"/>
          </p:nvPr>
        </p:nvSpPr>
        <p:spPr>
          <a:xfrm>
            <a:off x="680321" y="753228"/>
            <a:ext cx="9613861" cy="1080938"/>
          </a:xfrm>
        </p:spPr>
        <p:txBody>
          <a:bodyPr vert="horz" lIns="91440" tIns="45720" rIns="91440" bIns="45720" rtlCol="0" anchor="ctr">
            <a:normAutofit/>
          </a:bodyPr>
          <a:lstStyle/>
          <a:p>
            <a:r>
              <a:rPr lang="en-US" dirty="0">
                <a:effectLst>
                  <a:glow rad="38100">
                    <a:schemeClr val="bg1">
                      <a:lumMod val="65000"/>
                      <a:lumOff val="35000"/>
                      <a:alpha val="50000"/>
                    </a:schemeClr>
                  </a:glow>
                  <a:outerShdw blurRad="28575" dist="31750" dir="13200000" algn="tl" rotWithShape="0">
                    <a:srgbClr val="000000">
                      <a:alpha val="25000"/>
                    </a:srgbClr>
                  </a:outerShdw>
                </a:effectLst>
              </a:rPr>
              <a:t>Examples of DCE in Optimization</a:t>
            </a:r>
          </a:p>
        </p:txBody>
      </p:sp>
      <p:sp>
        <p:nvSpPr>
          <p:cNvPr id="4" name="Content Placeholder 3">
            <a:extLst>
              <a:ext uri="{FF2B5EF4-FFF2-40B4-BE49-F238E27FC236}">
                <a16:creationId xmlns:a16="http://schemas.microsoft.com/office/drawing/2014/main" id="{8D3C6698-ED49-46CE-8C14-5659D98217EF}"/>
              </a:ext>
            </a:extLst>
          </p:cNvPr>
          <p:cNvSpPr>
            <a:spLocks noGrp="1"/>
          </p:cNvSpPr>
          <p:nvPr>
            <p:ph idx="1"/>
          </p:nvPr>
        </p:nvSpPr>
        <p:spPr>
          <a:xfrm>
            <a:off x="680321" y="2336873"/>
            <a:ext cx="9613861" cy="3599316"/>
          </a:xfrm>
        </p:spPr>
        <p:txBody>
          <a:bodyPr>
            <a:normAutofit lnSpcReduction="10000"/>
          </a:bodyPr>
          <a:lstStyle/>
          <a:p>
            <a:r>
              <a:rPr lang="en-US" dirty="0"/>
              <a:t>Review the following code:</a:t>
            </a:r>
          </a:p>
          <a:p>
            <a:pPr marL="0" indent="0">
              <a:buNone/>
            </a:pPr>
            <a:endParaRPr lang="en-US" dirty="0"/>
          </a:p>
          <a:p>
            <a:pPr marL="0" indent="0">
              <a:buNone/>
            </a:pPr>
            <a:r>
              <a:rPr lang="en-US" dirty="0">
                <a:latin typeface="Courier New" panose="02070309020205020404" pitchFamily="49" charset="0"/>
              </a:rPr>
              <a:t>private static final Boolean debug = false;</a:t>
            </a:r>
          </a:p>
          <a:p>
            <a:pPr marL="0" indent="0">
              <a:buNone/>
            </a:pPr>
            <a:r>
              <a:rPr lang="en-US" dirty="0">
                <a:latin typeface="Courier New" panose="02070309020205020404" pitchFamily="49" charset="0"/>
              </a:rPr>
              <a:t>private void someMethod() {</a:t>
            </a:r>
          </a:p>
          <a:p>
            <a:pPr marL="0" indent="0">
              <a:buNone/>
            </a:pPr>
            <a:r>
              <a:rPr lang="en-US" dirty="0">
                <a:latin typeface="Courier New" panose="02070309020205020404" pitchFamily="49" charset="0"/>
              </a:rPr>
              <a:t> 	if(debug) {</a:t>
            </a:r>
          </a:p>
          <a:p>
            <a:pPr marL="0" indent="0">
              <a:buNone/>
            </a:pPr>
            <a:r>
              <a:rPr lang="en-US" dirty="0">
                <a:latin typeface="Courier New" panose="02070309020205020404" pitchFamily="49" charset="0"/>
              </a:rPr>
              <a:t>		// do something...</a:t>
            </a:r>
          </a:p>
          <a:p>
            <a:pPr marL="0" indent="0">
              <a:buNone/>
            </a:pPr>
            <a:r>
              <a:rPr lang="en-US" dirty="0">
                <a:latin typeface="Courier New" panose="02070309020205020404" pitchFamily="49" charset="0"/>
              </a:rPr>
              <a:t>	}</a:t>
            </a:r>
          </a:p>
          <a:p>
            <a:pPr marL="0" indent="0">
              <a:buNone/>
            </a:pPr>
            <a:r>
              <a:rPr lang="en-US" dirty="0">
                <a:latin typeface="Courier New" panose="02070309020205020404" pitchFamily="49" charset="0"/>
              </a:rPr>
              <a:t>}</a:t>
            </a:r>
            <a:endParaRPr lang="en-US" dirty="0"/>
          </a:p>
        </p:txBody>
      </p:sp>
    </p:spTree>
    <p:extLst>
      <p:ext uri="{BB962C8B-B14F-4D97-AF65-F5344CB8AC3E}">
        <p14:creationId xmlns:p14="http://schemas.microsoft.com/office/powerpoint/2010/main" val="76235881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5" name="Picture 94">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7" name="Picture 96">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99" name="Picture 98">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01" name="Rectangle 100">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Rectangle 102">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5" name="Rectangle 104">
            <a:extLst>
              <a:ext uri="{FF2B5EF4-FFF2-40B4-BE49-F238E27FC236}">
                <a16:creationId xmlns:a16="http://schemas.microsoft.com/office/drawing/2014/main" id="{DFE6DBF9-94F5-4877-B532-D859966E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106">
            <a:extLst>
              <a:ext uri="{FF2B5EF4-FFF2-40B4-BE49-F238E27FC236}">
                <a16:creationId xmlns:a16="http://schemas.microsoft.com/office/drawing/2014/main" id="{65EBA155-CB71-48F7-8A85-0B293C7739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09" name="Rectangle 108">
            <a:extLst>
              <a:ext uri="{FF2B5EF4-FFF2-40B4-BE49-F238E27FC236}">
                <a16:creationId xmlns:a16="http://schemas.microsoft.com/office/drawing/2014/main" id="{7A9A3980-304B-4116-B0FB-155B054B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Picture 110">
            <a:extLst>
              <a:ext uri="{FF2B5EF4-FFF2-40B4-BE49-F238E27FC236}">
                <a16:creationId xmlns:a16="http://schemas.microsoft.com/office/drawing/2014/main" id="{924FA7CC-8015-40C6-9D92-644E30DCC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113" name="Rectangle 112">
            <a:extLst>
              <a:ext uri="{FF2B5EF4-FFF2-40B4-BE49-F238E27FC236}">
                <a16:creationId xmlns:a16="http://schemas.microsoft.com/office/drawing/2014/main" id="{D146040E-7E20-4B05-9660-47E254E1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B58C305-9908-40A8-AB79-E057BABEB3AC}"/>
              </a:ext>
            </a:extLst>
          </p:cNvPr>
          <p:cNvSpPr>
            <a:spLocks noGrp="1"/>
          </p:cNvSpPr>
          <p:nvPr>
            <p:ph type="title"/>
          </p:nvPr>
        </p:nvSpPr>
        <p:spPr>
          <a:xfrm>
            <a:off x="680322" y="2733709"/>
            <a:ext cx="6752110" cy="1373070"/>
          </a:xfrm>
        </p:spPr>
        <p:txBody>
          <a:bodyPr vert="horz" lIns="91440" tIns="45720" rIns="91440" bIns="45720" rtlCol="0" anchor="ctr">
            <a:normAutofit/>
          </a:bodyPr>
          <a:lstStyle/>
          <a:p>
            <a:r>
              <a:rPr lang="en-US" sz="5400" dirty="0"/>
              <a:t>Methodology</a:t>
            </a:r>
          </a:p>
        </p:txBody>
      </p:sp>
      <p:pic>
        <p:nvPicPr>
          <p:cNvPr id="92" name="Graphic 91" descr="Gears">
            <a:extLst>
              <a:ext uri="{FF2B5EF4-FFF2-40B4-BE49-F238E27FC236}">
                <a16:creationId xmlns:a16="http://schemas.microsoft.com/office/drawing/2014/main" id="{7641D8FE-C0AF-4480-88D5-8264F50675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87091" y="1749761"/>
            <a:ext cx="3358478" cy="335847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802911784"/>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5F2D-96E9-4B06-979F-73303044E0A0}"/>
              </a:ext>
            </a:extLst>
          </p:cNvPr>
          <p:cNvSpPr>
            <a:spLocks noGrp="1"/>
          </p:cNvSpPr>
          <p:nvPr>
            <p:ph type="title"/>
          </p:nvPr>
        </p:nvSpPr>
        <p:spPr>
          <a:xfrm>
            <a:off x="680321" y="753228"/>
            <a:ext cx="9613861" cy="1080938"/>
          </a:xfrm>
        </p:spPr>
        <p:txBody>
          <a:bodyPr vert="horz" lIns="91440" tIns="45720" rIns="91440" bIns="45720" rtlCol="0">
            <a:normAutofit/>
          </a:bodyPr>
          <a:lstStyle/>
          <a:p>
            <a:r>
              <a:rPr lang="en-US" dirty="0">
                <a:effectLst>
                  <a:glow rad="38100">
                    <a:schemeClr val="bg1">
                      <a:lumMod val="65000"/>
                      <a:lumOff val="35000"/>
                      <a:alpha val="50000"/>
                    </a:schemeClr>
                  </a:glow>
                  <a:outerShdw blurRad="28575" dist="31750" dir="13200000" algn="tl" rotWithShape="0">
                    <a:srgbClr val="000000">
                      <a:alpha val="25000"/>
                    </a:srgbClr>
                  </a:outerShdw>
                </a:effectLst>
              </a:rPr>
              <a:t>Environment</a:t>
            </a:r>
          </a:p>
        </p:txBody>
      </p:sp>
      <p:graphicFrame>
        <p:nvGraphicFramePr>
          <p:cNvPr id="13" name="Table 4">
            <a:extLst>
              <a:ext uri="{FF2B5EF4-FFF2-40B4-BE49-F238E27FC236}">
                <a16:creationId xmlns:a16="http://schemas.microsoft.com/office/drawing/2014/main" id="{3B58CA6B-2E94-44B6-97B5-C19E72CF5AF1}"/>
              </a:ext>
            </a:extLst>
          </p:cNvPr>
          <p:cNvGraphicFramePr>
            <a:graphicFrameLocks noGrp="1"/>
          </p:cNvGraphicFramePr>
          <p:nvPr>
            <p:ph idx="1"/>
            <p:extLst>
              <p:ext uri="{D42A27DB-BD31-4B8C-83A1-F6EECF244321}">
                <p14:modId xmlns:p14="http://schemas.microsoft.com/office/powerpoint/2010/main" val="115676013"/>
              </p:ext>
            </p:extLst>
          </p:nvPr>
        </p:nvGraphicFramePr>
        <p:xfrm>
          <a:off x="681037" y="2535701"/>
          <a:ext cx="10830642" cy="3201064"/>
        </p:xfrm>
        <a:graphic>
          <a:graphicData uri="http://schemas.openxmlformats.org/drawingml/2006/table">
            <a:tbl>
              <a:tblPr firstRow="1" bandRow="1">
                <a:tableStyleId>{9D7B26C5-4107-4FEC-AEDC-1716B250A1EF}</a:tableStyleId>
              </a:tblPr>
              <a:tblGrid>
                <a:gridCol w="2772590">
                  <a:extLst>
                    <a:ext uri="{9D8B030D-6E8A-4147-A177-3AD203B41FA5}">
                      <a16:colId xmlns:a16="http://schemas.microsoft.com/office/drawing/2014/main" val="2138189881"/>
                    </a:ext>
                  </a:extLst>
                </a:gridCol>
                <a:gridCol w="2456437">
                  <a:extLst>
                    <a:ext uri="{9D8B030D-6E8A-4147-A177-3AD203B41FA5}">
                      <a16:colId xmlns:a16="http://schemas.microsoft.com/office/drawing/2014/main" val="1855628275"/>
                    </a:ext>
                  </a:extLst>
                </a:gridCol>
                <a:gridCol w="2569034">
                  <a:extLst>
                    <a:ext uri="{9D8B030D-6E8A-4147-A177-3AD203B41FA5}">
                      <a16:colId xmlns:a16="http://schemas.microsoft.com/office/drawing/2014/main" val="1860426031"/>
                    </a:ext>
                  </a:extLst>
                </a:gridCol>
                <a:gridCol w="3032581">
                  <a:extLst>
                    <a:ext uri="{9D8B030D-6E8A-4147-A177-3AD203B41FA5}">
                      <a16:colId xmlns:a16="http://schemas.microsoft.com/office/drawing/2014/main" val="2096048889"/>
                    </a:ext>
                  </a:extLst>
                </a:gridCol>
              </a:tblGrid>
              <a:tr h="608036">
                <a:tc>
                  <a:txBody>
                    <a:bodyPr/>
                    <a:lstStyle/>
                    <a:p>
                      <a:pPr marL="0" indent="0" algn="ctr">
                        <a:buFont typeface="+mj-lt"/>
                        <a:buNone/>
                      </a:pPr>
                      <a:endParaRPr lang="en-US" sz="3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tc>
                <a:tc>
                  <a:txBody>
                    <a:bodyPr/>
                    <a:lstStyle/>
                    <a:p>
                      <a:pPr marL="0" indent="0" algn="l">
                        <a:buFont typeface="+mj-lt"/>
                        <a:buNone/>
                      </a:pPr>
                      <a:r>
                        <a:rPr lang="en-US" sz="3000" kern="1200" cap="small">
                          <a:effectLst>
                            <a:glow rad="38100">
                              <a:schemeClr val="bg1">
                                <a:lumMod val="50000"/>
                                <a:lumOff val="50000"/>
                                <a:alpha val="20000"/>
                              </a:schemeClr>
                            </a:glow>
                            <a:outerShdw blurRad="38100" dist="38100" dir="2700000" algn="tl">
                              <a:srgbClr val="000000">
                                <a:alpha val="43137"/>
                              </a:srgbClr>
                            </a:outerShdw>
                          </a:effectLst>
                        </a:rPr>
                        <a:t>C++</a:t>
                      </a:r>
                      <a:endParaRPr lang="en-US" sz="3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tc>
                <a:tc>
                  <a:txBody>
                    <a:bodyPr/>
                    <a:lstStyle/>
                    <a:p>
                      <a:pPr marL="0" indent="0" algn="l">
                        <a:buFont typeface="+mj-lt"/>
                        <a:buNone/>
                      </a:pPr>
                      <a:r>
                        <a:rPr lang="en-US" sz="3000" kern="1200" cap="small">
                          <a:effectLst>
                            <a:glow rad="38100">
                              <a:schemeClr val="bg1">
                                <a:lumMod val="50000"/>
                                <a:lumOff val="50000"/>
                                <a:alpha val="20000"/>
                              </a:schemeClr>
                            </a:glow>
                            <a:outerShdw blurRad="38100" dist="38100" dir="2700000" algn="tl">
                              <a:srgbClr val="000000">
                                <a:alpha val="43137"/>
                              </a:srgbClr>
                            </a:outerShdw>
                          </a:effectLst>
                        </a:rPr>
                        <a:t>Java</a:t>
                      </a:r>
                      <a:endParaRPr lang="en-US" sz="3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tc>
                <a:tc>
                  <a:txBody>
                    <a:bodyPr/>
                    <a:lstStyle/>
                    <a:p>
                      <a:pPr marL="0" indent="0" algn="l">
                        <a:buFont typeface="+mj-lt"/>
                        <a:buNone/>
                      </a:pPr>
                      <a:r>
                        <a:rPr lang="en-US" sz="3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rPr>
                        <a:t>Python</a:t>
                      </a:r>
                    </a:p>
                  </a:txBody>
                  <a:tcPr marL="120018" marR="120018" marT="60009" marB="60009"/>
                </a:tc>
                <a:extLst>
                  <a:ext uri="{0D108BD9-81ED-4DB2-BD59-A6C34878D82A}">
                    <a16:rowId xmlns:a16="http://schemas.microsoft.com/office/drawing/2014/main" val="155043179"/>
                  </a:ext>
                </a:extLst>
              </a:tr>
              <a:tr h="460558">
                <a:tc>
                  <a:txBody>
                    <a:bodyPr/>
                    <a:lstStyle/>
                    <a:p>
                      <a:pPr marL="0" indent="0" algn="l">
                        <a:buFont typeface="+mj-lt"/>
                        <a:buNone/>
                      </a:pPr>
                      <a:r>
                        <a:rPr lang="en-US" sz="2000" kern="1200" cap="small">
                          <a:effectLst>
                            <a:glow rad="38100">
                              <a:schemeClr val="bg1">
                                <a:lumMod val="50000"/>
                                <a:lumOff val="50000"/>
                                <a:alpha val="20000"/>
                              </a:schemeClr>
                            </a:glow>
                            <a:outerShdw blurRad="38100" dist="38100" dir="2700000" algn="tl">
                              <a:srgbClr val="000000">
                                <a:alpha val="43137"/>
                              </a:srgbClr>
                            </a:outerShdw>
                          </a:effectLst>
                        </a:rPr>
                        <a:t>Compiling</a:t>
                      </a:r>
                      <a:endParaRPr lang="en-US" sz="2000" b="1"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tc>
                <a:tc>
                  <a:txBody>
                    <a:bodyPr/>
                    <a:lstStyle/>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G++ -O3</a:t>
                      </a:r>
                      <a:endParaRPr lang="en-US" sz="1500" kern="1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tc>
                <a:tc>
                  <a:txBody>
                    <a:bodyPr/>
                    <a:lstStyle/>
                    <a:p>
                      <a:pPr marL="0" indent="0" algn="l">
                        <a:buFont typeface="+mj-lt"/>
                        <a:buNone/>
                      </a:pPr>
                      <a:r>
                        <a:rPr lang="en-US" sz="1500" kern="1200" cap="small" err="1">
                          <a:effectLst>
                            <a:glow rad="38100">
                              <a:schemeClr val="bg1">
                                <a:lumMod val="50000"/>
                                <a:lumOff val="50000"/>
                                <a:alpha val="20000"/>
                              </a:schemeClr>
                            </a:glow>
                            <a:outerShdw blurRad="38100" dist="38100" dir="2700000" algn="tl">
                              <a:srgbClr val="000000">
                                <a:alpha val="43137"/>
                              </a:srgbClr>
                            </a:outerShdw>
                          </a:effectLst>
                        </a:rPr>
                        <a:t>Javac</a:t>
                      </a:r>
                      <a:endParaRPr lang="en-US" sz="15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tc>
                <a:tc>
                  <a:txBody>
                    <a:bodyPr/>
                    <a:lstStyle/>
                    <a:p>
                      <a:pPr marL="0" indent="0" algn="l">
                        <a:buFont typeface="+mj-lt"/>
                        <a:buNone/>
                      </a:pPr>
                      <a:r>
                        <a:rPr lang="en-US" sz="15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rPr>
                        <a:t>Python3</a:t>
                      </a:r>
                    </a:p>
                  </a:txBody>
                  <a:tcPr marL="120018" marR="120018" marT="60009" marB="60009"/>
                </a:tc>
                <a:extLst>
                  <a:ext uri="{0D108BD9-81ED-4DB2-BD59-A6C34878D82A}">
                    <a16:rowId xmlns:a16="http://schemas.microsoft.com/office/drawing/2014/main" val="3085065007"/>
                  </a:ext>
                </a:extLst>
              </a:tr>
              <a:tr h="460558">
                <a:tc>
                  <a:txBody>
                    <a:bodyPr/>
                    <a:lstStyle/>
                    <a:p>
                      <a:pPr marL="0" indent="0" algn="l">
                        <a:buFont typeface="+mj-lt"/>
                        <a:buNone/>
                      </a:pPr>
                      <a:r>
                        <a:rPr lang="en-US" sz="2000" kern="1200" cap="small">
                          <a:effectLst>
                            <a:glow rad="38100">
                              <a:schemeClr val="bg1">
                                <a:lumMod val="50000"/>
                                <a:lumOff val="50000"/>
                                <a:alpha val="20000"/>
                              </a:schemeClr>
                            </a:glow>
                            <a:outerShdw blurRad="38100" dist="38100" dir="2700000" algn="tl">
                              <a:srgbClr val="000000">
                                <a:alpha val="43137"/>
                              </a:srgbClr>
                            </a:outerShdw>
                          </a:effectLst>
                        </a:rPr>
                        <a:t>Operating System</a:t>
                      </a:r>
                      <a:endParaRPr lang="en-US" sz="2000" b="1"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tc>
                <a:tc>
                  <a:txBody>
                    <a:bodyPr/>
                    <a:lstStyle/>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Ubuntu LTS 18</a:t>
                      </a:r>
                      <a:endParaRPr lang="en-US" sz="1500" kern="1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nchor="ctr"/>
                </a:tc>
                <a:tc>
                  <a:txBody>
                    <a:bodyPr/>
                    <a:lstStyle/>
                    <a:p>
                      <a:pPr marL="0" indent="0" algn="l">
                        <a:buFont typeface="+mj-lt"/>
                        <a:buNone/>
                      </a:pPr>
                      <a:r>
                        <a:rPr lang="en-US" sz="1500" kern="1200" cap="small">
                          <a:effectLst>
                            <a:glow rad="38100">
                              <a:schemeClr val="bg1">
                                <a:lumMod val="50000"/>
                                <a:lumOff val="50000"/>
                                <a:alpha val="20000"/>
                              </a:schemeClr>
                            </a:glow>
                            <a:outerShdw blurRad="38100" dist="38100" dir="2700000" algn="tl">
                              <a:srgbClr val="000000">
                                <a:alpha val="43137"/>
                              </a:srgbClr>
                            </a:outerShdw>
                          </a:effectLst>
                        </a:rPr>
                        <a:t>Ubuntu LTS 18</a:t>
                      </a:r>
                      <a:endParaRPr lang="en-US" sz="17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nchor="ctr"/>
                </a:tc>
                <a:tc>
                  <a:txBody>
                    <a:bodyPr/>
                    <a:lstStyle/>
                    <a:p>
                      <a:pPr marL="0" indent="0" algn="l">
                        <a:buFont typeface="+mj-lt"/>
                        <a:buNone/>
                      </a:pPr>
                      <a:r>
                        <a:rPr lang="en-US" sz="1500" kern="1200" cap="small">
                          <a:effectLst>
                            <a:glow rad="38100">
                              <a:schemeClr val="bg1">
                                <a:lumMod val="50000"/>
                                <a:lumOff val="50000"/>
                                <a:alpha val="20000"/>
                              </a:schemeClr>
                            </a:glow>
                            <a:outerShdw blurRad="38100" dist="38100" dir="2700000" algn="tl">
                              <a:srgbClr val="000000">
                                <a:alpha val="43137"/>
                              </a:srgbClr>
                            </a:outerShdw>
                          </a:effectLst>
                        </a:rPr>
                        <a:t>Ubuntu LTS 18</a:t>
                      </a:r>
                      <a:endParaRPr lang="en-US" sz="17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nchor="ctr"/>
                </a:tc>
                <a:extLst>
                  <a:ext uri="{0D108BD9-81ED-4DB2-BD59-A6C34878D82A}">
                    <a16:rowId xmlns:a16="http://schemas.microsoft.com/office/drawing/2014/main" val="2353275230"/>
                  </a:ext>
                </a:extLst>
              </a:tr>
              <a:tr h="1063876">
                <a:tc>
                  <a:txBody>
                    <a:bodyPr/>
                    <a:lstStyle/>
                    <a:p>
                      <a:pPr marL="0" indent="0" algn="l">
                        <a:buFont typeface="+mj-lt"/>
                        <a:buNone/>
                      </a:pPr>
                      <a:r>
                        <a:rPr lang="en-US" sz="2000" kern="1200" cap="small">
                          <a:effectLst>
                            <a:glow rad="38100">
                              <a:schemeClr val="bg1">
                                <a:lumMod val="50000"/>
                                <a:lumOff val="50000"/>
                                <a:alpha val="20000"/>
                              </a:schemeClr>
                            </a:glow>
                            <a:outerShdw blurRad="38100" dist="38100" dir="2700000" algn="tl">
                              <a:srgbClr val="000000">
                                <a:alpha val="43137"/>
                              </a:srgbClr>
                            </a:outerShdw>
                          </a:effectLst>
                        </a:rPr>
                        <a:t>CPU</a:t>
                      </a:r>
                      <a:endParaRPr lang="en-US" sz="2000" b="1"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tc>
                <a:tc>
                  <a:txBody>
                    <a:bodyPr/>
                    <a:lstStyle/>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I9-9900K</a:t>
                      </a:r>
                    </a:p>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8 Cores</a:t>
                      </a:r>
                    </a:p>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16 Threads</a:t>
                      </a:r>
                    </a:p>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3.6GHz</a:t>
                      </a:r>
                      <a:endParaRPr lang="en-US" sz="1500" kern="1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nchor="ctr"/>
                </a:tc>
                <a:tc>
                  <a:txBody>
                    <a:bodyPr/>
                    <a:lstStyle/>
                    <a:p>
                      <a:pPr marL="0" indent="0" algn="l">
                        <a:buFont typeface="+mj-lt"/>
                        <a:buNone/>
                      </a:pPr>
                      <a:r>
                        <a:rPr lang="en-US" sz="1500" kern="1200" cap="small">
                          <a:effectLst>
                            <a:glow rad="38100">
                              <a:schemeClr val="bg1">
                                <a:lumMod val="50000"/>
                                <a:lumOff val="50000"/>
                                <a:alpha val="20000"/>
                              </a:schemeClr>
                            </a:glow>
                            <a:outerShdw blurRad="38100" dist="38100" dir="2700000" algn="tl">
                              <a:srgbClr val="000000">
                                <a:alpha val="43137"/>
                              </a:srgbClr>
                            </a:outerShdw>
                          </a:effectLst>
                        </a:rPr>
                        <a:t>I9-9900K</a:t>
                      </a:r>
                    </a:p>
                    <a:p>
                      <a:pPr marL="0" indent="0" algn="l">
                        <a:buFont typeface="+mj-lt"/>
                        <a:buNone/>
                      </a:pPr>
                      <a:r>
                        <a:rPr lang="en-US" sz="1500" kern="1200" cap="small">
                          <a:effectLst>
                            <a:glow rad="38100">
                              <a:schemeClr val="bg1">
                                <a:lumMod val="50000"/>
                                <a:lumOff val="50000"/>
                                <a:alpha val="20000"/>
                              </a:schemeClr>
                            </a:glow>
                            <a:outerShdw blurRad="38100" dist="38100" dir="2700000" algn="tl">
                              <a:srgbClr val="000000">
                                <a:alpha val="43137"/>
                              </a:srgbClr>
                            </a:outerShdw>
                          </a:effectLst>
                        </a:rPr>
                        <a:t>8 Cores</a:t>
                      </a:r>
                    </a:p>
                    <a:p>
                      <a:pPr marL="0" indent="0" algn="l">
                        <a:buFont typeface="+mj-lt"/>
                        <a:buNone/>
                      </a:pPr>
                      <a:r>
                        <a:rPr lang="en-US" sz="1500" kern="1200" cap="small">
                          <a:effectLst>
                            <a:glow rad="38100">
                              <a:schemeClr val="bg1">
                                <a:lumMod val="50000"/>
                                <a:lumOff val="50000"/>
                                <a:alpha val="20000"/>
                              </a:schemeClr>
                            </a:glow>
                            <a:outerShdw blurRad="38100" dist="38100" dir="2700000" algn="tl">
                              <a:srgbClr val="000000">
                                <a:alpha val="43137"/>
                              </a:srgbClr>
                            </a:outerShdw>
                          </a:effectLst>
                        </a:rPr>
                        <a:t>16 Threads</a:t>
                      </a:r>
                    </a:p>
                    <a:p>
                      <a:pPr marL="0" indent="0" algn="l">
                        <a:buFont typeface="+mj-lt"/>
                        <a:buNone/>
                      </a:pPr>
                      <a:r>
                        <a:rPr lang="en-US" sz="1500" kern="1200" cap="small">
                          <a:effectLst>
                            <a:glow rad="38100">
                              <a:schemeClr val="bg1">
                                <a:lumMod val="50000"/>
                                <a:lumOff val="50000"/>
                                <a:alpha val="20000"/>
                              </a:schemeClr>
                            </a:glow>
                            <a:outerShdw blurRad="38100" dist="38100" dir="2700000" algn="tl">
                              <a:srgbClr val="000000">
                                <a:alpha val="43137"/>
                              </a:srgbClr>
                            </a:outerShdw>
                          </a:effectLst>
                        </a:rPr>
                        <a:t>3.6GHz</a:t>
                      </a:r>
                      <a:endParaRPr lang="en-US" sz="17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nchor="ctr"/>
                </a:tc>
                <a:tc>
                  <a:txBody>
                    <a:bodyPr/>
                    <a:lstStyle/>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I9-9900K</a:t>
                      </a:r>
                    </a:p>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8 Cores</a:t>
                      </a:r>
                    </a:p>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16 Threads</a:t>
                      </a:r>
                    </a:p>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3.6GHz</a:t>
                      </a:r>
                      <a:endParaRPr lang="en-US" sz="1700" kern="1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nchor="ctr"/>
                </a:tc>
                <a:extLst>
                  <a:ext uri="{0D108BD9-81ED-4DB2-BD59-A6C34878D82A}">
                    <a16:rowId xmlns:a16="http://schemas.microsoft.com/office/drawing/2014/main" val="195627748"/>
                  </a:ext>
                </a:extLst>
              </a:tr>
              <a:tr h="608036">
                <a:tc>
                  <a:txBody>
                    <a:bodyPr/>
                    <a:lstStyle/>
                    <a:p>
                      <a:pPr marL="0" indent="0" algn="l">
                        <a:buFont typeface="+mj-lt"/>
                        <a:buNone/>
                      </a:pPr>
                      <a:r>
                        <a:rPr lang="en-US" sz="2000" kern="1200" cap="small">
                          <a:effectLst>
                            <a:glow rad="38100">
                              <a:schemeClr val="bg1">
                                <a:lumMod val="50000"/>
                                <a:lumOff val="50000"/>
                                <a:alpha val="20000"/>
                              </a:schemeClr>
                            </a:glow>
                            <a:outerShdw blurRad="38100" dist="38100" dir="2700000" algn="tl">
                              <a:srgbClr val="000000">
                                <a:alpha val="43137"/>
                              </a:srgbClr>
                            </a:outerShdw>
                          </a:effectLst>
                        </a:rPr>
                        <a:t>RAM</a:t>
                      </a:r>
                      <a:endParaRPr lang="en-US" sz="2000" b="1"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tc>
                <a:tc>
                  <a:txBody>
                    <a:bodyPr/>
                    <a:lstStyle/>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64GB</a:t>
                      </a:r>
                    </a:p>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3200MHz</a:t>
                      </a:r>
                      <a:endParaRPr lang="en-US" sz="1500" kern="1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nchor="ctr"/>
                </a:tc>
                <a:tc>
                  <a:txBody>
                    <a:bodyPr/>
                    <a:lstStyle/>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64GB</a:t>
                      </a:r>
                    </a:p>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3200MHz</a:t>
                      </a:r>
                      <a:endParaRPr lang="en-US" sz="1700" kern="1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nchor="ctr"/>
                </a:tc>
                <a:tc>
                  <a:txBody>
                    <a:bodyPr/>
                    <a:lstStyle/>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64GB</a:t>
                      </a:r>
                    </a:p>
                    <a:p>
                      <a:pPr marL="0" indent="0" algn="l">
                        <a:buFont typeface="+mj-lt"/>
                        <a:buNone/>
                      </a:pPr>
                      <a:r>
                        <a:rPr lang="en-US" sz="1500" kern="1200" cap="small" dirty="0">
                          <a:effectLst>
                            <a:glow rad="38100">
                              <a:schemeClr val="bg1">
                                <a:lumMod val="50000"/>
                                <a:lumOff val="50000"/>
                                <a:alpha val="20000"/>
                              </a:schemeClr>
                            </a:glow>
                            <a:outerShdw blurRad="38100" dist="38100" dir="2700000" algn="tl">
                              <a:srgbClr val="000000">
                                <a:alpha val="43137"/>
                              </a:srgbClr>
                            </a:outerShdw>
                          </a:effectLst>
                        </a:rPr>
                        <a:t>3200MHz</a:t>
                      </a:r>
                      <a:endParaRPr lang="en-US" sz="1700" kern="1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38100" dist="38100" dir="2700000" algn="tl">
                            <a:srgbClr val="000000">
                              <a:alpha val="43137"/>
                            </a:srgbClr>
                          </a:outerShdw>
                        </a:effectLst>
                        <a:latin typeface="+mn-lt"/>
                        <a:ea typeface="+mn-ea"/>
                        <a:cs typeface="+mn-cs"/>
                      </a:endParaRPr>
                    </a:p>
                  </a:txBody>
                  <a:tcPr marL="120018" marR="120018" marT="60009" marB="60009" anchor="ctr"/>
                </a:tc>
                <a:extLst>
                  <a:ext uri="{0D108BD9-81ED-4DB2-BD59-A6C34878D82A}">
                    <a16:rowId xmlns:a16="http://schemas.microsoft.com/office/drawing/2014/main" val="2949614697"/>
                  </a:ext>
                </a:extLst>
              </a:tr>
            </a:tbl>
          </a:graphicData>
        </a:graphic>
      </p:graphicFrame>
    </p:spTree>
    <p:extLst>
      <p:ext uri="{BB962C8B-B14F-4D97-AF65-F5344CB8AC3E}">
        <p14:creationId xmlns:p14="http://schemas.microsoft.com/office/powerpoint/2010/main" val="3238536675"/>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5F2D-96E9-4B06-979F-73303044E0A0}"/>
              </a:ext>
            </a:extLst>
          </p:cNvPr>
          <p:cNvSpPr>
            <a:spLocks noGrp="1"/>
          </p:cNvSpPr>
          <p:nvPr>
            <p:ph type="title"/>
          </p:nvPr>
        </p:nvSpPr>
        <p:spPr/>
        <p:txBody>
          <a:bodyPr vert="horz" lIns="91440" tIns="45720" rIns="91440" bIns="45720" rtlCol="0" anchor="ctr">
            <a:normAutofit/>
          </a:bodyPr>
          <a:lstStyle/>
          <a:p>
            <a:r>
              <a:rPr lang="en-US" dirty="0">
                <a:effectLst>
                  <a:glow rad="38100">
                    <a:schemeClr val="bg1">
                      <a:lumMod val="65000"/>
                      <a:lumOff val="35000"/>
                      <a:alpha val="50000"/>
                    </a:schemeClr>
                  </a:glow>
                  <a:outerShdw blurRad="28575" dist="31750" dir="13200000" algn="tl" rotWithShape="0">
                    <a:srgbClr val="000000">
                      <a:alpha val="25000"/>
                    </a:srgbClr>
                  </a:outerShdw>
                </a:effectLst>
              </a:rPr>
              <a:t>Implementation</a:t>
            </a:r>
          </a:p>
        </p:txBody>
      </p:sp>
      <p:sp>
        <p:nvSpPr>
          <p:cNvPr id="4" name="Content Placeholder 3">
            <a:extLst>
              <a:ext uri="{FF2B5EF4-FFF2-40B4-BE49-F238E27FC236}">
                <a16:creationId xmlns:a16="http://schemas.microsoft.com/office/drawing/2014/main" id="{8D3C6698-ED49-46CE-8C14-5659D98217EF}"/>
              </a:ext>
            </a:extLst>
          </p:cNvPr>
          <p:cNvSpPr>
            <a:spLocks noGrp="1"/>
          </p:cNvSpPr>
          <p:nvPr>
            <p:ph idx="1"/>
          </p:nvPr>
        </p:nvSpPr>
        <p:spPr/>
        <p:txBody>
          <a:bodyPr/>
          <a:lstStyle/>
          <a:p>
            <a:r>
              <a:rPr lang="en-US" dirty="0"/>
              <a:t>Sort 10,000,000 numbers (8,388,608 for </a:t>
            </a:r>
            <a:r>
              <a:rPr lang="en-US" dirty="0" err="1"/>
              <a:t>BitonicSort</a:t>
            </a:r>
            <a:r>
              <a:rPr lang="en-US" dirty="0"/>
              <a:t>) for main test</a:t>
            </a:r>
          </a:p>
          <a:p>
            <a:r>
              <a:rPr lang="en-US" dirty="0"/>
              <a:t>Sort 5,000,000 numbers (4,194,304 for </a:t>
            </a:r>
            <a:r>
              <a:rPr lang="en-US" dirty="0" err="1"/>
              <a:t>BitonicSort</a:t>
            </a:r>
            <a:r>
              <a:rPr lang="en-US" dirty="0"/>
              <a:t>) for warmup</a:t>
            </a:r>
          </a:p>
          <a:p>
            <a:r>
              <a:rPr lang="en-US" dirty="0"/>
              <a:t>100 warmups to reach a steady-state execution profile</a:t>
            </a:r>
          </a:p>
          <a:p>
            <a:r>
              <a:rPr lang="en-US" dirty="0"/>
              <a:t>500 main tests averaged to one execution time (in milliseconds)</a:t>
            </a:r>
          </a:p>
          <a:p>
            <a:r>
              <a:rPr lang="en-US" dirty="0"/>
              <a:t>System Time</a:t>
            </a:r>
          </a:p>
          <a:p>
            <a:pPr lvl="1"/>
            <a:r>
              <a:rPr lang="en-US" dirty="0"/>
              <a:t>C++: </a:t>
            </a:r>
            <a:r>
              <a:rPr lang="en-US" dirty="0" err="1"/>
              <a:t>high_resolution_clock</a:t>
            </a:r>
            <a:r>
              <a:rPr lang="en-US" dirty="0"/>
              <a:t>::now()</a:t>
            </a:r>
          </a:p>
          <a:p>
            <a:pPr lvl="1"/>
            <a:r>
              <a:rPr lang="en-US" dirty="0"/>
              <a:t>Java: </a:t>
            </a:r>
            <a:r>
              <a:rPr lang="en-US" dirty="0" err="1"/>
              <a:t>System.currentTimeMillis</a:t>
            </a:r>
            <a:r>
              <a:rPr lang="en-US" dirty="0"/>
              <a:t>()</a:t>
            </a:r>
          </a:p>
          <a:p>
            <a:pPr lvl="1"/>
            <a:r>
              <a:rPr lang="en-US" dirty="0"/>
              <a:t>Python: </a:t>
            </a:r>
            <a:r>
              <a:rPr lang="en-US" dirty="0" err="1"/>
              <a:t>time.time</a:t>
            </a:r>
            <a:r>
              <a:rPr lang="en-US" dirty="0"/>
              <a:t>()</a:t>
            </a:r>
          </a:p>
        </p:txBody>
      </p:sp>
    </p:spTree>
    <p:extLst>
      <p:ext uri="{BB962C8B-B14F-4D97-AF65-F5344CB8AC3E}">
        <p14:creationId xmlns:p14="http://schemas.microsoft.com/office/powerpoint/2010/main" val="381903726"/>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5F2D-96E9-4B06-979F-73303044E0A0}"/>
              </a:ext>
            </a:extLst>
          </p:cNvPr>
          <p:cNvSpPr>
            <a:spLocks noGrp="1"/>
          </p:cNvSpPr>
          <p:nvPr>
            <p:ph type="title"/>
          </p:nvPr>
        </p:nvSpPr>
        <p:spPr>
          <a:xfrm>
            <a:off x="680321" y="753228"/>
            <a:ext cx="9613861" cy="1080938"/>
          </a:xfrm>
        </p:spPr>
        <p:txBody>
          <a:bodyPr vert="horz" lIns="91440" tIns="45720" rIns="91440" bIns="45720" rtlCol="0">
            <a:normAutofit/>
          </a:bodyPr>
          <a:lstStyle/>
          <a:p>
            <a:r>
              <a:rPr lang="en-US" dirty="0">
                <a:effectLst>
                  <a:glow rad="38100">
                    <a:schemeClr val="bg1">
                      <a:lumMod val="65000"/>
                      <a:lumOff val="35000"/>
                      <a:alpha val="50000"/>
                    </a:schemeClr>
                  </a:glow>
                  <a:outerShdw blurRad="28575" dist="31750" dir="13200000" algn="tl" rotWithShape="0">
                    <a:srgbClr val="000000">
                      <a:alpha val="25000"/>
                    </a:srgbClr>
                  </a:outerShdw>
                </a:effectLst>
              </a:rPr>
              <a:t>Sorting Algorithms</a:t>
            </a:r>
          </a:p>
        </p:txBody>
      </p:sp>
      <p:graphicFrame>
        <p:nvGraphicFramePr>
          <p:cNvPr id="6" name="Content Placeholder 3">
            <a:extLst>
              <a:ext uri="{FF2B5EF4-FFF2-40B4-BE49-F238E27FC236}">
                <a16:creationId xmlns:a16="http://schemas.microsoft.com/office/drawing/2014/main" id="{773B55CA-A11D-49FC-B2E0-AE2CB53D281B}"/>
              </a:ext>
            </a:extLst>
          </p:cNvPr>
          <p:cNvGraphicFramePr>
            <a:graphicFrameLocks noGrp="1"/>
          </p:cNvGraphicFramePr>
          <p:nvPr>
            <p:ph idx="1"/>
            <p:extLst>
              <p:ext uri="{D42A27DB-BD31-4B8C-83A1-F6EECF244321}">
                <p14:modId xmlns:p14="http://schemas.microsoft.com/office/powerpoint/2010/main" val="2690847867"/>
              </p:ext>
            </p:extLst>
          </p:nvPr>
        </p:nvGraphicFramePr>
        <p:xfrm>
          <a:off x="681038" y="2336800"/>
          <a:ext cx="6574528"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9345893"/>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theme/theme1.xml><?xml version="1.0" encoding="utf-8"?>
<a:theme xmlns:a="http://schemas.openxmlformats.org/drawingml/2006/main" name="Berlin">
  <a:themeElements>
    <a:clrScheme name="Custom 3">
      <a:dk1>
        <a:sysClr val="windowText" lastClr="000000"/>
      </a:dk1>
      <a:lt1>
        <a:sysClr val="window" lastClr="FFFFFF"/>
      </a:lt1>
      <a:dk2>
        <a:srgbClr val="000000"/>
      </a:dk2>
      <a:lt2>
        <a:srgbClr val="E9E5DC"/>
      </a:lt2>
      <a:accent1>
        <a:srgbClr val="C41E3A"/>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ustom 1">
      <a:majorFont>
        <a:latin typeface="Garamond"/>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3">
    <a:dk1>
      <a:sysClr val="windowText" lastClr="000000"/>
    </a:dk1>
    <a:lt1>
      <a:sysClr val="window" lastClr="FFFFFF"/>
    </a:lt1>
    <a:dk2>
      <a:srgbClr val="000000"/>
    </a:dk2>
    <a:lt2>
      <a:srgbClr val="E9E5DC"/>
    </a:lt2>
    <a:accent1>
      <a:srgbClr val="C41E3A"/>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otalTime>0</TotalTime>
  <Words>1391</Words>
  <Application>Microsoft Office PowerPoint</Application>
  <PresentationFormat>Widescreen</PresentationFormat>
  <Paragraphs>224</Paragraphs>
  <Slides>30</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Courier New</vt:lpstr>
      <vt:lpstr>Garamond</vt:lpstr>
      <vt:lpstr>Trebuchet MS</vt:lpstr>
      <vt:lpstr>Berlin</vt:lpstr>
      <vt:lpstr>Micro-benchmarking Algorithmic Sorting</vt:lpstr>
      <vt:lpstr>Preface</vt:lpstr>
      <vt:lpstr>Benchmarking Concerns</vt:lpstr>
      <vt:lpstr>Concerns</vt:lpstr>
      <vt:lpstr>Examples of DCE in Optimization</vt:lpstr>
      <vt:lpstr>Methodology</vt:lpstr>
      <vt:lpstr>Environment</vt:lpstr>
      <vt:lpstr>Implementation</vt:lpstr>
      <vt:lpstr>Sorting Algorithms</vt:lpstr>
      <vt:lpstr>Data Comparison</vt:lpstr>
      <vt:lpstr>BitonicSort Data</vt:lpstr>
      <vt:lpstr>MergeSort Data</vt:lpstr>
      <vt:lpstr>QuickSort Data</vt:lpstr>
      <vt:lpstr>HeapSort Data</vt:lpstr>
      <vt:lpstr>TimSort Data</vt:lpstr>
      <vt:lpstr>Python</vt:lpstr>
      <vt:lpstr>Implementation</vt:lpstr>
      <vt:lpstr>BitonicSort Data - Python</vt:lpstr>
      <vt:lpstr>MergeSort Data - Python</vt:lpstr>
      <vt:lpstr>QuickSort Data - Python</vt:lpstr>
      <vt:lpstr>HeapSort Data - Python</vt:lpstr>
      <vt:lpstr>TimSort Data - Python</vt:lpstr>
      <vt:lpstr>Notes</vt:lpstr>
      <vt:lpstr>Java Capabilities - QuickSort</vt:lpstr>
      <vt:lpstr>Concurrent Testing - QuickSort</vt:lpstr>
      <vt:lpstr>Concurrent Testing - MergeSort</vt:lpstr>
      <vt:lpstr>Conclusions</vt:lpstr>
      <vt:lpstr>Conclusions</vt:lpstr>
      <vt:lpstr>Future Research</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Micro-benchmarking Algorithmic Sorting</dc:title>
  <dc:creator>Ethan McCrary</dc:creator>
  <cp:lastModifiedBy>Ethan McCrary</cp:lastModifiedBy>
  <cp:revision>1</cp:revision>
  <dcterms:created xsi:type="dcterms:W3CDTF">2019-11-12T08:52:22Z</dcterms:created>
  <dcterms:modified xsi:type="dcterms:W3CDTF">2019-11-12T08:52:53Z</dcterms:modified>
</cp:coreProperties>
</file>