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b4881b76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b4881b76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b4881b76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b4881b76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b4881b764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b4881b76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b4881b76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b4881b76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b4881b764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b4881b764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b4881b76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b4881b76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b4881b76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b4881b76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b4881b76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b4881b76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b4881b76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b4881b76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b4881b76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b4881b76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b4881b76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b4881b76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b4881b76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b4881b76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b4881b76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b4881b76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Predictive House Sales Price Model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Ames, 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What? A standard scaler, linear regression model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Why?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Standard Scaler to find a commonality for graded and measured attributes ex. number of rooms to area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Linear Regression selected features have linear relationships with sales price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how is the model learning?</a:t>
            </a:r>
            <a:endParaRPr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86.35% accuracy for testing data to 83.93% accuracy for training data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 moving from the norm by 2.7%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Coefficients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h</a:t>
            </a:r>
            <a:r>
              <a:rPr lang="en"/>
              <a:t>ow well to they signal sales price</a:t>
            </a:r>
            <a:endParaRPr/>
          </a:p>
        </p:txBody>
      </p: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2580975" y="1740300"/>
            <a:ext cx="57534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Coefficients by Absolute Value</a:t>
            </a:r>
            <a:endParaRPr/>
          </a:p>
        </p:txBody>
      </p:sp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75" y="2138525"/>
            <a:ext cx="6197101" cy="30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Sales Price to Predicted Price</a:t>
            </a:r>
            <a:endParaRPr/>
          </a:p>
        </p:txBody>
      </p:sp>
      <p:pic>
        <p:nvPicPr>
          <p:cNvPr id="350" name="Google Shape;3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263" y="1327350"/>
            <a:ext cx="58074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Exploration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are we working with </a:t>
            </a:r>
            <a:r>
              <a:rPr lang="en" sz="1500"/>
              <a:t>exactly</a:t>
            </a:r>
            <a:r>
              <a:rPr lang="en" sz="1500"/>
              <a:t>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2051 houses,  each with roughly 81 attributes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Are all these attributes applicable though...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Cleaning: Searching for nulls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Attributes missing more than 15% : </a:t>
            </a:r>
            <a:endParaRPr sz="5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/>
              <a:t>	</a:t>
            </a:r>
            <a:r>
              <a:rPr lang="en" sz="5600"/>
              <a:t>Lot Frontage:   16.0897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          Alley:   93.1741</a:t>
            </a:r>
            <a:endParaRPr sz="5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Fireplace Qu:   48.7567</a:t>
            </a:r>
            <a:endParaRPr sz="5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Pool QC:   99.5612</a:t>
            </a:r>
            <a:endParaRPr sz="5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Fence:   80.4973</a:t>
            </a:r>
            <a:endParaRPr sz="5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Misc Feature:   96.8308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High Null Columns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 background information explaining what a null value could or couldn’t mean.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misc_feature (</a:t>
            </a:r>
            <a:r>
              <a:rPr lang="en" sz="1500"/>
              <a:t>miscellaneous</a:t>
            </a:r>
            <a:r>
              <a:rPr lang="en" sz="1500"/>
              <a:t> feature) include: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Shed, TenC, Gar2(second garage), Othr(other), Elev(elevator)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Too varied, not generalizable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</a:t>
            </a:r>
            <a:r>
              <a:rPr lang="en" sz="1500"/>
              <a:t>ot_frontage (length in feet of street connected to property):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	Low amount of missing data, compare to similar lots and fill with mean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and Linearity 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Use heat map to spot redundant attributes: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Two most notable: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basement square footage correlation with first floor square footage is 0.82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arage cars to garage area is 0.90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 Check correlation of attributes to only sales price (see next slide)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0" y="-73750"/>
            <a:ext cx="9026000" cy="521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000"/>
            <a:ext cx="70305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Features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66"/>
              <a:t>From the highly correlated, </a:t>
            </a:r>
            <a:r>
              <a:rPr lang="en" sz="2466"/>
              <a:t>positive</a:t>
            </a:r>
            <a:r>
              <a:rPr lang="en" sz="2466"/>
              <a:t> &amp; negative</a:t>
            </a:r>
            <a:endParaRPr sz="2466"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5550"/>
            <a:ext cx="9144000" cy="19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of note?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66"/>
              <a:t>Drop to avoid skewed results</a:t>
            </a:r>
            <a:endParaRPr sz="1566"/>
          </a:p>
        </p:txBody>
      </p:sp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25" y="1597875"/>
            <a:ext cx="5029200" cy="34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outliers</a:t>
            </a:r>
            <a:endParaRPr/>
          </a:p>
        </p:txBody>
      </p:sp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800" y="1351775"/>
            <a:ext cx="5368400" cy="36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