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68" r:id="rId11"/>
    <p:sldId id="2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ướng Phi" initials="HP" lastIdx="1" clrIdx="0">
    <p:extLst>
      <p:ext uri="{19B8F6BF-5375-455C-9EA6-DF929625EA0E}">
        <p15:presenceInfo xmlns:p15="http://schemas.microsoft.com/office/powerpoint/2012/main" userId="2d766b5780d1c1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74" d="100"/>
          <a:sy n="74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C0328B5D-978E-490C-8CD4-0EBF3D86D9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99C8EE-D5E4-4377-BCE2-1A20C37181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BD519-264C-45E7-98F5-22A366F6B3F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7F6EFEA-C6E1-427B-A12D-8CB2158C3F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E1C45B9-52B2-4D06-826D-DADD1CB20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03106-B616-46CF-BD56-9CFC028AE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7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51B5-52D9-4791-8B22-F463502A611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CC34E-C6AE-4673-8AF8-BAD3CF02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79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2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2286000"/>
          </a:xfrm>
        </p:spPr>
        <p:txBody>
          <a:bodyPr/>
          <a:lstStyle/>
          <a:p>
            <a:pPr algn="ctr"/>
            <a:r>
              <a:rPr lang="en-US" altLang="en-US" b="0" dirty="0"/>
              <a:t>PHÂN TÍCH TẬP DỮ LIỆU</a:t>
            </a:r>
            <a:br>
              <a:rPr lang="en-US" altLang="en-US" b="0" dirty="0"/>
            </a:br>
            <a:br>
              <a:rPr lang="en-US" altLang="en-US" dirty="0"/>
            </a:b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Students' Academic Performance Dataset</a:t>
            </a:r>
            <a:br>
              <a:rPr lang="en-US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Bằng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Giải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Thuật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 Naive Bayes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08DD3E-631E-4538-B66D-FAADAE51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6351"/>
            <a:ext cx="7772400" cy="85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BÁO CÁO</a:t>
            </a:r>
          </a:p>
        </p:txBody>
      </p:sp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FFFDD036-0DCC-4982-991F-ADE0D14E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73C6F4-FA46-4C35-BAFC-3B3579F7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3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B4737E8-963F-43DB-A576-5E3A2631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34400" cy="4378325"/>
          </a:xfrm>
          <a:prstGeom prst="rect">
            <a:avLst/>
          </a:prstGeom>
        </p:spPr>
      </p:pic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B9AE955-913A-4E15-9D8D-832DA2ED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18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3D65CBDC-FFEB-4A8B-B028-858184C4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124200"/>
            <a:ext cx="7086600" cy="944563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5C98AA-1B15-41CC-AA40-17F53D2D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682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THÀNH VIÊN NHÓM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24" y="2046646"/>
            <a:ext cx="3702676" cy="4432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500" dirty="0"/>
              <a:t>Lê </a:t>
            </a:r>
            <a:r>
              <a:rPr lang="en-US" altLang="en-US" sz="2500" dirty="0" err="1"/>
              <a:t>Tuyết</a:t>
            </a:r>
            <a:r>
              <a:rPr lang="en-US" altLang="en-US" sz="2500" dirty="0"/>
              <a:t> Nh</a:t>
            </a:r>
            <a:r>
              <a:rPr lang="vi-VN" altLang="en-US" sz="2500" dirty="0"/>
              <a:t>ư</a:t>
            </a:r>
            <a:r>
              <a:rPr lang="en-US" altLang="en-US" sz="2500" dirty="0"/>
              <a:t> B1510828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D55EB71-E81F-4D7D-9621-64F0266A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5" y="2578134"/>
            <a:ext cx="2160789" cy="1462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CEE4477-4C52-4E79-8DB0-3B6678A8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524" y="2046646"/>
            <a:ext cx="3900152" cy="4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500" dirty="0" err="1"/>
              <a:t>Từ</a:t>
            </a:r>
            <a:r>
              <a:rPr lang="en-US" altLang="en-US" sz="2500" dirty="0"/>
              <a:t> Phi H</a:t>
            </a:r>
            <a:r>
              <a:rPr lang="vi-VN" altLang="en-US" sz="2500" dirty="0"/>
              <a:t>ư</a:t>
            </a:r>
            <a:r>
              <a:rPr lang="en-US" altLang="en-US" sz="2500" dirty="0" err="1"/>
              <a:t>ớng</a:t>
            </a:r>
            <a:r>
              <a:rPr lang="en-US" altLang="en-US" sz="2500" dirty="0"/>
              <a:t> B1510828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5ECE44-BEED-4579-80B8-7E1C1C0C4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68129"/>
            <a:ext cx="4267200" cy="4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500" dirty="0"/>
              <a:t>L</a:t>
            </a:r>
            <a:r>
              <a:rPr lang="vi-VN" altLang="en-US" sz="2500" dirty="0"/>
              <a:t>ư</a:t>
            </a:r>
            <a:r>
              <a:rPr lang="en-US" altLang="en-US" sz="2500" dirty="0" err="1"/>
              <a:t>ơng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Thiện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Lộc</a:t>
            </a:r>
            <a:r>
              <a:rPr lang="en-US" altLang="en-US" sz="2500" dirty="0"/>
              <a:t> B1510838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7DA6F7-2BC9-4A4D-80B9-A3ACF194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68129"/>
            <a:ext cx="4419600" cy="4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500" dirty="0" err="1"/>
              <a:t>Phạm</a:t>
            </a:r>
            <a:r>
              <a:rPr lang="en-US" altLang="en-US" sz="2500" dirty="0"/>
              <a:t> Thanh Sang B1510859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04286A9-B306-4E46-858C-A1C8EC394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5" y="4900926"/>
            <a:ext cx="2160789" cy="1600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B6FD7E4-7823-41FF-9459-87CFD990E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06" y="4900926"/>
            <a:ext cx="2160788" cy="1534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4ABA598-7BF7-47A5-9A70-9700A5048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06" y="2578134"/>
            <a:ext cx="2160787" cy="1462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3003B79E-5EBE-4FED-B352-9D8BDAA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F8712A-0AEE-447D-A746-7720DD73A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1608"/>
            <a:ext cx="7086600" cy="944563"/>
          </a:xfrm>
        </p:spPr>
        <p:txBody>
          <a:bodyPr/>
          <a:lstStyle/>
          <a:p>
            <a:pPr algn="ctr"/>
            <a:r>
              <a:rPr lang="en-US" altLang="en-US" dirty="0"/>
              <a:t>Student Academy Performance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62A934E-2984-4BBB-8810-DB621AB39A80}"/>
              </a:ext>
            </a:extLst>
          </p:cNvPr>
          <p:cNvSpPr/>
          <p:nvPr/>
        </p:nvSpPr>
        <p:spPr>
          <a:xfrm>
            <a:off x="685800" y="1782763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  <a:cs typeface="Times New Roman" panose="02020603050405020304" pitchFamily="18" charset="0"/>
              </a:rPr>
              <a:t>Đây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bộ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giáo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dục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thu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thập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từ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hệ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thống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quản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lý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học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tập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(LMS)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gọi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Kalboard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360</a:t>
            </a:r>
            <a:r>
              <a:rPr lang="vi-VN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44D2998-9DC2-430A-B193-B4AB2F4E66E1}"/>
              </a:ext>
            </a:extLst>
          </p:cNvPr>
          <p:cNvSpPr/>
          <p:nvPr/>
        </p:nvSpPr>
        <p:spPr>
          <a:xfrm>
            <a:off x="685800" y="2490649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thu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thập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bằng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cách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sử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công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cụ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theo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dõi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động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học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gọi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xAPI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339F89F-5E72-4FCA-B201-5562FF57D59D}"/>
              </a:ext>
            </a:extLst>
          </p:cNvPr>
          <p:cNvSpPr/>
          <p:nvPr/>
        </p:nvSpPr>
        <p:spPr>
          <a:xfrm>
            <a:off x="685800" y="3178314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Tập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bao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gồm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480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hồ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sơ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học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sinh </a:t>
            </a:r>
            <a:r>
              <a:rPr lang="vi-VN" sz="20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 16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ED8043-08DE-4852-B36A-462DD96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EF7B721-1817-4FC2-9D87-A73D6B51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659466"/>
            <a:ext cx="8686800" cy="25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7AFB23-A87A-4FDE-8FAA-DDEFEF5A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964A50D-AC31-45D9-906B-94E5BDE3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2" y="1905000"/>
            <a:ext cx="8229597" cy="23145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67D71FA-F4E0-4AC3-A20A-0FFE7BB6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2" y="4337050"/>
            <a:ext cx="8229597" cy="1946275"/>
          </a:xfrm>
          <a:prstGeom prst="rect">
            <a:avLst/>
          </a:prstGeom>
        </p:spPr>
      </p:pic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9E73E84-C0CF-4046-B175-C491AF5D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698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2711-E8F2-4E05-A6E8-7EE1E314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B9E489F-5A9A-4A93-9952-19A03C3C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534400" cy="4003010"/>
          </a:xfrm>
          <a:prstGeom prst="rect">
            <a:avLst/>
          </a:prstGeom>
        </p:spPr>
      </p:pic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970F988-FF56-4176-89C9-59A99DB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9704"/>
            <a:ext cx="7543800" cy="5762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Class</a:t>
            </a:r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000F7E6-8844-4DCF-9B3B-855D5CF6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13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781985-A2DE-4908-BE7D-9C2C3B80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633538"/>
            <a:ext cx="7391400" cy="5762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Raisedhands</a:t>
            </a:r>
            <a:endParaRPr lang="en-US" dirty="0"/>
          </a:p>
        </p:txBody>
      </p:sp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3DF30E53-11D6-42C7-8DD1-07687BB8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6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80509A-2C21-4EE8-838F-9AD14696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534399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23B996-43D2-4B60-B016-BBFAA0D0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2065"/>
            <a:ext cx="4343400" cy="944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Naïve Bayes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FAE2ABA-EFFE-4448-BB5D-B9997FB33283}"/>
              </a:ext>
            </a:extLst>
          </p:cNvPr>
          <p:cNvSpPr/>
          <p:nvPr/>
        </p:nvSpPr>
        <p:spPr>
          <a:xfrm>
            <a:off x="1219200" y="1951672"/>
            <a:ext cx="7620000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đưa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time Prediction, Multi class Prediction, Text classification/ Spam Filtering/ Sentiment Analysis, Recommendation System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9787722-DF45-4A18-A08D-7FE649220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165183"/>
            <a:ext cx="2819400" cy="9445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1E3E5E-F06A-49DA-A684-6F3966C0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83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A5846C-8DF6-4338-B1C4-79D0E4CF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944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26C483F-2FC7-43CE-9B72-42EE0D7F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50247"/>
              </p:ext>
            </p:extLst>
          </p:nvPr>
        </p:nvGraphicFramePr>
        <p:xfrm>
          <a:off x="381000" y="2133600"/>
          <a:ext cx="8458200" cy="36576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60980503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8210862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41099639"/>
                    </a:ext>
                  </a:extLst>
                </a:gridCol>
              </a:tblGrid>
              <a:tr h="6050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Thời</a:t>
                      </a:r>
                      <a:r>
                        <a:rPr lang="en-US" dirty="0"/>
                        <a:t> Gian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17629"/>
                  </a:ext>
                </a:extLst>
              </a:tr>
              <a:tr h="6050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73763"/>
                  </a:ext>
                </a:extLst>
              </a:tr>
              <a:tr h="6050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gender_M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41532"/>
                  </a:ext>
                </a:extLst>
              </a:tr>
              <a:tr h="9212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SectionID_A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37345"/>
                  </a:ext>
                </a:extLst>
              </a:tr>
              <a:tr h="92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00597"/>
                  </a:ext>
                </a:extLst>
              </a:tr>
            </a:tbl>
          </a:graphicData>
        </a:graphic>
      </p:graphicFrame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A64E385-B970-476B-9740-5BFD2218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905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EF5B09-8F6D-40E8-AD88-5E456FE1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EA1EE8DD-89E3-4123-89C9-4908C94F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03900"/>
              </p:ext>
            </p:extLst>
          </p:nvPr>
        </p:nvGraphicFramePr>
        <p:xfrm>
          <a:off x="609600" y="2514600"/>
          <a:ext cx="8077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192822315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36760305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49834925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Chính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Xác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Gian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8577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~0.01s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4987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err="1"/>
                        <a:t>Hồi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07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err="1"/>
                        <a:t>Cây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14249"/>
                  </a:ext>
                </a:extLst>
              </a:tr>
            </a:tbl>
          </a:graphicData>
        </a:graphic>
      </p:graphicFrame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5DB991B1-BF0C-4961-8839-F7DD2413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28800"/>
            <a:ext cx="7543800" cy="5762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Class_M</a:t>
            </a:r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8A0603C-B3B4-4E6A-A251-42DDA128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541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252</Words>
  <Application>Microsoft Office PowerPoint</Application>
  <PresentationFormat>Trình chiếu Trên màn hình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PHÂN TÍCH TẬP DỮ LIỆU  Students' Academic Performance Dataset Bằng Giải Thuật Naive Bayes</vt:lpstr>
      <vt:lpstr>THÀNH VIÊN NHÓM</vt:lpstr>
      <vt:lpstr>Student Academy Performance</vt:lpstr>
      <vt:lpstr>Thống kê cơ bản về dữ liệu</vt:lpstr>
      <vt:lpstr>Biểu Đồ 1 Số Thuộc Tính</vt:lpstr>
      <vt:lpstr>Bản trình bày PowerPoint</vt:lpstr>
      <vt:lpstr>Giải Thuật Naïve Bayes</vt:lpstr>
      <vt:lpstr> Áp dụng giải thuật vào tập dữ liệu</vt:lpstr>
      <vt:lpstr> So sánh với giải thuật Hồi Quy   và Cây Quyết Định</vt:lpstr>
      <vt:lpstr>Biểu Đồ So Sánh 3 Giải Thuật</vt:lpstr>
      <vt:lpstr>Cảm ơn mọi người đã lắng nge và theo dõi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Hướng Phi</cp:lastModifiedBy>
  <cp:revision>111</cp:revision>
  <dcterms:created xsi:type="dcterms:W3CDTF">2008-08-06T06:37:20Z</dcterms:created>
  <dcterms:modified xsi:type="dcterms:W3CDTF">2018-11-21T08:44:44Z</dcterms:modified>
</cp:coreProperties>
</file>