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7A0C-8693-4D30-8148-A12867B31994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BDBD4-0795-4D76-9BD6-13A188472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F0D0-C6EA-4F93-B251-4616CC826E6D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E389-98F3-463F-B128-04D07244C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Fractal Image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</a:p>
          <a:p>
            <a:r>
              <a:rPr lang="en-US" dirty="0" smtClean="0"/>
              <a:t>Charles Fisher</a:t>
            </a:r>
          </a:p>
          <a:p>
            <a:r>
              <a:rPr lang="en-US" dirty="0" smtClean="0"/>
              <a:t>Ty Emmert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fractal 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original compression techniques, the resolution is not included in the stored file.</a:t>
            </a:r>
          </a:p>
          <a:p>
            <a:r>
              <a:rPr lang="en-US" dirty="0" smtClean="0"/>
              <a:t>This allows the image to be decompressed to any desired resolution (with side effects).</a:t>
            </a:r>
          </a:p>
          <a:p>
            <a:r>
              <a:rPr lang="en-US" dirty="0" smtClean="0"/>
              <a:t>Zooming into a decompressed file shows its fractal properties</a:t>
            </a:r>
          </a:p>
          <a:p>
            <a:r>
              <a:rPr lang="en-US" dirty="0" smtClean="0"/>
              <a:t>If a file is compressed well, it can be decompressed and zoomed-in without loss of much quality.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fractal image compression to zoom</a:t>
            </a:r>
            <a:endParaRPr lang="en-US" dirty="0"/>
          </a:p>
        </p:txBody>
      </p:sp>
      <p:pic>
        <p:nvPicPr>
          <p:cNvPr id="4" name="Content Placeholder 3" descr="upsampled-jellies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0625" y="1610519"/>
            <a:ext cx="6762750" cy="45053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415% zoom</a:t>
            </a:r>
            <a:endParaRPr lang="en-US" dirty="0"/>
          </a:p>
        </p:txBody>
      </p:sp>
      <p:pic>
        <p:nvPicPr>
          <p:cNvPr id="5" name="Content Placeholder 4" descr="upsampled-jellies-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65822"/>
            <a:ext cx="4038600" cy="2394719"/>
          </a:xfrm>
          <a:ln>
            <a:solidFill>
              <a:schemeClr val="accent1"/>
            </a:solidFill>
          </a:ln>
        </p:spPr>
      </p:pic>
      <p:pic>
        <p:nvPicPr>
          <p:cNvPr id="6" name="Content Placeholder 5" descr="upsampled-jellies-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71510"/>
            <a:ext cx="4038600" cy="2383343"/>
          </a:xfr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28800" y="220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2098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Genuine Fractals Algorithm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5334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Higher quality zoom = bigger resolution potentials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Fractals can be seen in the image after it has been decompressed</a:t>
            </a:r>
            <a:endParaRPr lang="en-US" sz="2800" dirty="0"/>
          </a:p>
        </p:txBody>
      </p:sp>
      <p:pic>
        <p:nvPicPr>
          <p:cNvPr id="4" name="Content Placeholder 3" descr="lenaf4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0519" y="1600200"/>
            <a:ext cx="4742961" cy="4525963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image compression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Outdated fractal image files (.</a:t>
            </a:r>
            <a:r>
              <a:rPr lang="en-US" dirty="0" err="1" smtClean="0"/>
              <a:t>fif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Was mostly used around windows 95 times.</a:t>
            </a:r>
            <a:endParaRPr lang="en-US" dirty="0" smtClean="0"/>
          </a:p>
          <a:p>
            <a:pPr lvl="1"/>
            <a:r>
              <a:rPr lang="en-US" dirty="0" smtClean="0"/>
              <a:t>Original file format for fractal images.</a:t>
            </a:r>
          </a:p>
          <a:p>
            <a:pPr lvl="1"/>
            <a:r>
              <a:rPr lang="en-US" dirty="0" smtClean="0"/>
              <a:t>Outdated because of current computing power.</a:t>
            </a:r>
          </a:p>
          <a:p>
            <a:pPr lvl="1"/>
            <a:r>
              <a:rPr lang="en-US" dirty="0" smtClean="0"/>
              <a:t>Programs that run .</a:t>
            </a:r>
            <a:r>
              <a:rPr lang="en-US" dirty="0" err="1" smtClean="0"/>
              <a:t>fif</a:t>
            </a:r>
            <a:r>
              <a:rPr lang="en-US" dirty="0" smtClean="0"/>
              <a:t> files haven’t been updated in years.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Fractal image compression </a:t>
            </a:r>
            <a:r>
              <a:rPr lang="en-US" dirty="0" err="1" smtClean="0"/>
              <a:t>vs</a:t>
            </a:r>
            <a:r>
              <a:rPr lang="en-US" dirty="0" smtClean="0"/>
              <a:t> jpeg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Fractal image compression wins:</a:t>
            </a:r>
          </a:p>
          <a:p>
            <a:pPr lvl="2"/>
            <a:r>
              <a:rPr lang="en-US" dirty="0" smtClean="0"/>
              <a:t>Higher resolution.</a:t>
            </a:r>
          </a:p>
          <a:p>
            <a:pPr lvl="2"/>
            <a:r>
              <a:rPr lang="en-US" dirty="0" smtClean="0"/>
              <a:t>Faster compression and decompression.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276600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why don’t we use fractal image compression?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The current computing power we have doesn’t make lower file sizes and faster compression times valuable aspects.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Fractal image compression is used in some things</a:t>
            </a:r>
          </a:p>
          <a:p>
            <a:pPr marL="1600200" lvl="3" indent="-22860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400" dirty="0" smtClean="0"/>
              <a:t>Encarta multimedia encyclopedia</a:t>
            </a:r>
          </a:p>
          <a:p>
            <a:pPr marL="1600200" lvl="3" indent="-22860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400" dirty="0"/>
              <a:t>Photoshop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Photoshop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1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Fractalius</a:t>
            </a:r>
            <a:r>
              <a:rPr lang="en-US" dirty="0"/>
              <a:t> </a:t>
            </a:r>
            <a:r>
              <a:rPr lang="en-US" dirty="0" err="1"/>
              <a:t>plugin</a:t>
            </a:r>
            <a:r>
              <a:rPr lang="en-US" dirty="0"/>
              <a:t> creates unusual, eccentric artworks in a single step. The effects are based on extraction of so-called </a:t>
            </a:r>
            <a:r>
              <a:rPr lang="en-US" b="1" dirty="0"/>
              <a:t>hidden fractal texture</a:t>
            </a:r>
            <a:r>
              <a:rPr lang="en-US" dirty="0"/>
              <a:t> of an image. You can also simulate various types of exotic lightings and high realistic pencil sketches.</a:t>
            </a:r>
          </a:p>
        </p:txBody>
      </p:sp>
      <p:pic>
        <p:nvPicPr>
          <p:cNvPr id="4" name="Picture 3" descr="wallpaper_fractalius_tiger-w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38600"/>
            <a:ext cx="4511040" cy="2819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polar_bear_fractalius_by_exem874-d5id5a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8563" y="4267200"/>
            <a:ext cx="4605437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b="1" dirty="0"/>
              <a:t>Genuine </a:t>
            </a:r>
            <a:r>
              <a:rPr lang="en-US" b="1" dirty="0" smtClean="0"/>
              <a:t>Fractals </a:t>
            </a:r>
            <a:endParaRPr lang="en-US" dirty="0"/>
          </a:p>
          <a:p>
            <a:pPr lvl="1"/>
            <a:r>
              <a:rPr lang="en-US" dirty="0" smtClean="0"/>
              <a:t>file compression ratios around 2:1 for lossless and 5:1 for visually lossless.</a:t>
            </a:r>
          </a:p>
          <a:p>
            <a:pPr lvl="2"/>
            <a:r>
              <a:rPr lang="en-US" dirty="0" smtClean="0"/>
              <a:t>Lossless – allows data to be perfectly reconstructed.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Increases image size </a:t>
            </a:r>
            <a:r>
              <a:rPr lang="en-US" dirty="0"/>
              <a:t>while preserving </a:t>
            </a:r>
            <a:r>
              <a:rPr lang="en-US" dirty="0" smtClean="0"/>
              <a:t>detail.</a:t>
            </a: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57365"/>
            <a:ext cx="2476846" cy="2400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78555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4162285"/>
            <a:ext cx="3657600" cy="2695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C:\Users\Noky\Desktop\Math 538 project\genuine-fractals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50" y="4433428"/>
            <a:ext cx="2571750" cy="24245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fractal image compression</a:t>
            </a:r>
          </a:p>
          <a:p>
            <a:r>
              <a:rPr lang="en-US" dirty="0" smtClean="0"/>
              <a:t>Important facts</a:t>
            </a:r>
          </a:p>
          <a:p>
            <a:r>
              <a:rPr lang="en-US" dirty="0" smtClean="0"/>
              <a:t>Math behind fractal image compression</a:t>
            </a:r>
          </a:p>
          <a:p>
            <a:r>
              <a:rPr lang="en-US" dirty="0" smtClean="0"/>
              <a:t>Properties of fractal image compression</a:t>
            </a:r>
          </a:p>
          <a:p>
            <a:r>
              <a:rPr lang="en-US" dirty="0" smtClean="0"/>
              <a:t>Fractal image compression today</a:t>
            </a:r>
          </a:p>
          <a:p>
            <a:r>
              <a:rPr lang="en-US" dirty="0" smtClean="0"/>
              <a:t>Notable programs that use fractal image compression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3008313" cy="116205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fractal image compression?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200400" cy="3916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smtClean="0"/>
              <a:t>The compression of an image using fractal properties to map similar parts of a photo to each other using a series of affine transformations. 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The image can then be iterated to achieve a high quality image.</a:t>
            </a:r>
          </a:p>
          <a:p>
            <a:endParaRPr lang="en-US" sz="1800" dirty="0" smtClean="0"/>
          </a:p>
          <a:p>
            <a:pPr>
              <a:buFont typeface="Courier New" pitchFamily="49" charset="0"/>
              <a:buChar char="o"/>
            </a:pPr>
            <a:r>
              <a:rPr lang="en-US" sz="1800" dirty="0" smtClean="0"/>
              <a:t> Fractal image compression is </a:t>
            </a:r>
            <a:r>
              <a:rPr lang="en-US" sz="1800" dirty="0" smtClean="0">
                <a:solidFill>
                  <a:srgbClr val="FF0000"/>
                </a:solidFill>
              </a:rPr>
              <a:t>NOT</a:t>
            </a:r>
            <a:r>
              <a:rPr lang="en-US" sz="1800" dirty="0" smtClean="0"/>
              <a:t> the compression of fractals.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  <p:pic>
        <p:nvPicPr>
          <p:cNvPr id="13" name="Picture 12" descr="big_f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4057543" y="1352657"/>
            <a:ext cx="5154827" cy="3973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5334000" cy="1752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A fractal has </a:t>
            </a:r>
            <a:r>
              <a:rPr lang="en-US" sz="2400" dirty="0"/>
              <a:t>detail at every scale, is (exactly, approximately, or </a:t>
            </a:r>
            <a:r>
              <a:rPr lang="en-US" sz="2400" dirty="0" smtClean="0"/>
              <a:t>statistically) </a:t>
            </a:r>
            <a:r>
              <a:rPr lang="en-US" sz="2400" dirty="0"/>
              <a:t>self-similar, and can be described by a simple algorithm.</a:t>
            </a:r>
          </a:p>
        </p:txBody>
      </p:sp>
      <p:pic>
        <p:nvPicPr>
          <p:cNvPr id="4" name="Picture 3" descr="Attraction-Fractals-300x1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3354" y="3429000"/>
            <a:ext cx="3360746" cy="2094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Black_and_White_Fractal_1_by_MysticrainbowSto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7600" y="2819400"/>
            <a:ext cx="2946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fractal_fractals_snake_desktop_1920x1200_wallpaper-2502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712720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create-fractals-with-recursive-draw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562601"/>
            <a:ext cx="4505736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20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Michael Barnsley</a:t>
            </a:r>
            <a:endParaRPr lang="en-US" sz="3200" dirty="0"/>
          </a:p>
        </p:txBody>
      </p:sp>
      <p:pic>
        <p:nvPicPr>
          <p:cNvPr id="6" name="Content Placeholder 5" descr="400px-Ifs-constr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2023872"/>
            <a:ext cx="4969051" cy="30311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Iterated function systems (IFS) were used to generate complex, natural looking images.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Barnsley came up with the idea that these systems could be reversed.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37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an IFS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Quad-tree partition method</a:t>
            </a:r>
          </a:p>
          <a:p>
            <a:pPr lvl="1"/>
            <a:r>
              <a:rPr lang="en-US" sz="2000" dirty="0" smtClean="0"/>
              <a:t>Divide an image into small, individual,</a:t>
            </a:r>
          </a:p>
          <a:p>
            <a:pPr lvl="1">
              <a:buNone/>
            </a:pPr>
            <a:r>
              <a:rPr lang="en-US" sz="2000" dirty="0" smtClean="0"/>
              <a:t>      square blocks called parent blocks.</a:t>
            </a:r>
          </a:p>
          <a:p>
            <a:pPr lvl="1"/>
            <a:r>
              <a:rPr lang="en-US" sz="2000" dirty="0" smtClean="0"/>
              <a:t>Divide each parent block into 4 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child blocks</a:t>
            </a:r>
          </a:p>
          <a:p>
            <a:pPr lvl="1"/>
            <a:r>
              <a:rPr lang="en-US" sz="2000" dirty="0" smtClean="0"/>
              <a:t>Compare each child block against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smtClean="0"/>
              <a:t>all parent blocks.</a:t>
            </a:r>
          </a:p>
          <a:p>
            <a:pPr lvl="1"/>
            <a:r>
              <a:rPr lang="en-US" sz="2000" dirty="0" smtClean="0"/>
              <a:t>Choose the parent block of least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smtClean="0"/>
              <a:t>difference.</a:t>
            </a:r>
          </a:p>
          <a:p>
            <a:pPr lvl="1"/>
            <a:r>
              <a:rPr lang="en-US" sz="2000" dirty="0" smtClean="0"/>
              <a:t>Use affine transformation to match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smtClean="0"/>
              <a:t>grayscale levels.</a:t>
            </a:r>
            <a:endParaRPr lang="en-US" sz="2000" dirty="0"/>
          </a:p>
        </p:txBody>
      </p:sp>
      <p:pic>
        <p:nvPicPr>
          <p:cNvPr id="6" name="Picture 5" descr="quadtre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819400"/>
            <a:ext cx="3819028" cy="3796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251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Quad-tree partition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Quad-tree explained further</a:t>
            </a:r>
            <a:endParaRPr lang="en-US" dirty="0"/>
          </a:p>
        </p:txBody>
      </p:sp>
      <p:pic>
        <p:nvPicPr>
          <p:cNvPr id="1028" name="Picture 4" descr="C:\Users\Noky\Desktop\Math 538 project\QuadTreeCodeTr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828800"/>
            <a:ext cx="2705100" cy="424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pic>
        <p:nvPicPr>
          <p:cNvPr id="4" name="Content Placeholder 3" descr="lenna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3962400" cy="3962400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00600" y="1600200"/>
            <a:ext cx="4114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Compressing  an image using quad-tree partition method.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 smtClean="0"/>
              <a:t>Find similar blocks.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 smtClean="0"/>
              <a:t>Compute affine transformation.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 smtClean="0"/>
              <a:t>Store location of child block, parent block, and affine transformations.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 smtClean="0"/>
              <a:t>Repeat for all child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Decompression</a:t>
            </a:r>
            <a:endParaRPr lang="en-US" dirty="0"/>
          </a:p>
        </p:txBody>
      </p:sp>
      <p:pic>
        <p:nvPicPr>
          <p:cNvPr id="4" name="Content Placeholder 3" descr="FIC pic #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43400" y="1676400"/>
            <a:ext cx="4314825" cy="4276725"/>
          </a:xfr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5800" y="1219200"/>
            <a:ext cx="3352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Decompressing  an image using quad-tree partition method.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Use a blank template of the same size as the original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Apply the affine transformations to each child block.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Discard old blocks as the system iterates and replace it with new blocks.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Repeat until acceptable quality is reached.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499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Fractal Image Compression</vt:lpstr>
      <vt:lpstr>Topics</vt:lpstr>
      <vt:lpstr>What is fractal image compression?</vt:lpstr>
      <vt:lpstr>Fractals</vt:lpstr>
      <vt:lpstr>Michael Barnsley</vt:lpstr>
      <vt:lpstr>Mathematics</vt:lpstr>
      <vt:lpstr>Quad-tree explained further</vt:lpstr>
      <vt:lpstr>Compression</vt:lpstr>
      <vt:lpstr>Decompression</vt:lpstr>
      <vt:lpstr>Properties of fractal image compression</vt:lpstr>
      <vt:lpstr>Using fractal image compression to zoom</vt:lpstr>
      <vt:lpstr>Results of 415% zoom</vt:lpstr>
      <vt:lpstr>Fractals can be seen in the image after it has been decompressed</vt:lpstr>
      <vt:lpstr>Fractal image compression today</vt:lpstr>
      <vt:lpstr>Fractal image compression vs jpeg </vt:lpstr>
      <vt:lpstr>Photoshop </vt:lpstr>
      <vt:lpstr>Photoshop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Image Compression</dc:title>
  <dc:creator>Noky</dc:creator>
  <cp:lastModifiedBy>Noky</cp:lastModifiedBy>
  <cp:revision>68</cp:revision>
  <dcterms:created xsi:type="dcterms:W3CDTF">2013-12-07T18:16:59Z</dcterms:created>
  <dcterms:modified xsi:type="dcterms:W3CDTF">2013-12-08T19:05:06Z</dcterms:modified>
</cp:coreProperties>
</file>