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2" d="100"/>
          <a:sy n="162" d="100"/>
        </p:scale>
        <p:origin x="100"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23140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1/26/2023</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302755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1/26/2023</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87696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1/26/2023</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81637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1/26/2023</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22954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1/26/2023</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171513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66759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45142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0751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1099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5422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294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7290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99586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2650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0865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1/26/2023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39529571"/>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burst of blue and pink">
            <a:extLst>
              <a:ext uri="{FF2B5EF4-FFF2-40B4-BE49-F238E27FC236}">
                <a16:creationId xmlns:a16="http://schemas.microsoft.com/office/drawing/2014/main" id="{F1744E87-C55C-EF03-BFA3-C178A1BB915D}"/>
              </a:ext>
            </a:extLst>
          </p:cNvPr>
          <p:cNvPicPr>
            <a:picLocks noChangeAspect="1"/>
          </p:cNvPicPr>
          <p:nvPr/>
        </p:nvPicPr>
        <p:blipFill rotWithShape="1">
          <a:blip r:embed="rId2"/>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A1B5F99D-A6B7-4D9C-A69D-E615AFD254EE}"/>
              </a:ext>
            </a:extLst>
          </p:cNvPr>
          <p:cNvSpPr>
            <a:spLocks noGrp="1"/>
          </p:cNvSpPr>
          <p:nvPr>
            <p:ph type="ctrTitle"/>
          </p:nvPr>
        </p:nvSpPr>
        <p:spPr>
          <a:xfrm>
            <a:off x="6033793" y="2355458"/>
            <a:ext cx="4775075" cy="1630907"/>
          </a:xfrm>
        </p:spPr>
        <p:txBody>
          <a:bodyPr>
            <a:normAutofit/>
          </a:bodyPr>
          <a:lstStyle/>
          <a:p>
            <a:r>
              <a:rPr lang="en-GB" sz="4400" dirty="0">
                <a:solidFill>
                  <a:schemeClr val="accent1">
                    <a:lumMod val="50000"/>
                  </a:schemeClr>
                </a:solidFill>
              </a:rPr>
              <a:t>“High Steaks” Game Project</a:t>
            </a:r>
          </a:p>
        </p:txBody>
      </p:sp>
      <p:sp>
        <p:nvSpPr>
          <p:cNvPr id="3" name="Subtitle 2">
            <a:extLst>
              <a:ext uri="{FF2B5EF4-FFF2-40B4-BE49-F238E27FC236}">
                <a16:creationId xmlns:a16="http://schemas.microsoft.com/office/drawing/2014/main" id="{0AA95E54-A3A7-4BCA-A958-C5C5C4C4B16D}"/>
              </a:ext>
            </a:extLst>
          </p:cNvPr>
          <p:cNvSpPr>
            <a:spLocks noGrp="1"/>
          </p:cNvSpPr>
          <p:nvPr>
            <p:ph type="subTitle" idx="1"/>
          </p:nvPr>
        </p:nvSpPr>
        <p:spPr>
          <a:xfrm>
            <a:off x="6033793" y="3995988"/>
            <a:ext cx="4775075" cy="559656"/>
          </a:xfrm>
        </p:spPr>
        <p:txBody>
          <a:bodyPr>
            <a:normAutofit/>
          </a:bodyPr>
          <a:lstStyle/>
          <a:p>
            <a:r>
              <a:rPr lang="en-GB" dirty="0">
                <a:solidFill>
                  <a:schemeClr val="tx1"/>
                </a:solidFill>
              </a:rPr>
              <a:t>By Tyrese, Alexa and Dan.</a:t>
            </a:r>
          </a:p>
        </p:txBody>
      </p:sp>
    </p:spTree>
    <p:extLst>
      <p:ext uri="{BB962C8B-B14F-4D97-AF65-F5344CB8AC3E}">
        <p14:creationId xmlns:p14="http://schemas.microsoft.com/office/powerpoint/2010/main" val="49640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FF7B-5AE5-46A9-9EB0-024E939B1367}"/>
              </a:ext>
            </a:extLst>
          </p:cNvPr>
          <p:cNvSpPr>
            <a:spLocks noGrp="1"/>
          </p:cNvSpPr>
          <p:nvPr>
            <p:ph type="title"/>
          </p:nvPr>
        </p:nvSpPr>
        <p:spPr/>
        <p:txBody>
          <a:bodyPr/>
          <a:lstStyle/>
          <a:p>
            <a:r>
              <a:rPr lang="en-GB" dirty="0">
                <a:latin typeface="Amasis MT Pro Light" panose="02040304050005020304" pitchFamily="18" charset="0"/>
              </a:rPr>
              <a:t>Storyline of “High Steaks”:</a:t>
            </a:r>
          </a:p>
        </p:txBody>
      </p:sp>
      <p:sp>
        <p:nvSpPr>
          <p:cNvPr id="7" name="Content Placeholder 6">
            <a:extLst>
              <a:ext uri="{FF2B5EF4-FFF2-40B4-BE49-F238E27FC236}">
                <a16:creationId xmlns:a16="http://schemas.microsoft.com/office/drawing/2014/main" id="{4900AB51-D85E-4C97-A579-4A714E2A5A5D}"/>
              </a:ext>
            </a:extLst>
          </p:cNvPr>
          <p:cNvSpPr>
            <a:spLocks noGrp="1"/>
          </p:cNvSpPr>
          <p:nvPr>
            <p:ph idx="1"/>
          </p:nvPr>
        </p:nvSpPr>
        <p:spPr/>
        <p:txBody>
          <a:bodyPr/>
          <a:lstStyle/>
          <a:p>
            <a:r>
              <a:rPr lang="en-GB" dirty="0">
                <a:latin typeface="Amasis MT Pro Light" panose="020B0604020202020204" pitchFamily="18" charset="0"/>
              </a:rPr>
              <a:t>Story: </a:t>
            </a:r>
            <a:r>
              <a:rPr lang="en-GB" b="0" i="0" dirty="0">
                <a:solidFill>
                  <a:srgbClr val="C9D1D9"/>
                </a:solidFill>
                <a:effectLst/>
                <a:latin typeface="Amasis MT Pro Light" panose="020B0604020202020204" pitchFamily="18" charset="0"/>
              </a:rPr>
              <a:t>A farmer receives a high volume of orders for the meat he sells over Christmas. Help him with preparing the delicacy he's known for - foie gras! Force feed the animals with steaks till they drop - and take a breather to enjoy the golden apple the local beauty throws you... Merry Christmas!</a:t>
            </a:r>
            <a:endParaRPr lang="en-GB" dirty="0">
              <a:latin typeface="Amasis MT Pro Light" panose="020B0604020202020204" pitchFamily="18" charset="0"/>
            </a:endParaRPr>
          </a:p>
          <a:p>
            <a:r>
              <a:rPr lang="en-GB" dirty="0">
                <a:latin typeface="Amasis MT Pro Light" panose="020B0604020202020204" pitchFamily="18" charset="0"/>
              </a:rPr>
              <a:t>Main Character: The main character is named Cluck Bacon, a middle aged farmer who opened a business to support himself in a declining economy. However, he was not expecting the amount of orders that came in and developed a new way of processing the animals for his products. A beautiful woman – Goldie Fawn - who lives nearby is enamoured by his genius and offers him some of the precious, high quality golden apples from her orchard.</a:t>
            </a:r>
          </a:p>
          <a:p>
            <a:r>
              <a:rPr lang="en-GB" dirty="0">
                <a:latin typeface="Amasis MT Pro Light" panose="020B0604020202020204" pitchFamily="18" charset="0"/>
              </a:rPr>
              <a:t>Objective: Feed the running animals as fast as you can! Use the golden apples to recover your health and stamina.</a:t>
            </a:r>
          </a:p>
        </p:txBody>
      </p:sp>
    </p:spTree>
    <p:extLst>
      <p:ext uri="{BB962C8B-B14F-4D97-AF65-F5344CB8AC3E}">
        <p14:creationId xmlns:p14="http://schemas.microsoft.com/office/powerpoint/2010/main" val="394136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2EA8E-3709-4836-ABAB-42955A0EF56C}"/>
              </a:ext>
            </a:extLst>
          </p:cNvPr>
          <p:cNvSpPr>
            <a:spLocks noGrp="1"/>
          </p:cNvSpPr>
          <p:nvPr>
            <p:ph type="title"/>
          </p:nvPr>
        </p:nvSpPr>
        <p:spPr>
          <a:xfrm>
            <a:off x="3373062" y="624110"/>
            <a:ext cx="8131550" cy="1280890"/>
          </a:xfrm>
        </p:spPr>
        <p:txBody>
          <a:bodyPr>
            <a:normAutofit/>
          </a:bodyPr>
          <a:lstStyle/>
          <a:p>
            <a:r>
              <a:rPr lang="en-GB" dirty="0">
                <a:latin typeface="Amasis MT Pro Light" panose="02040304050005020304" pitchFamily="18" charset="0"/>
              </a:rPr>
              <a:t>Design considerations:</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6"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3CD526A-973C-40DE-A3D8-DFFEA705F80A}"/>
              </a:ext>
            </a:extLst>
          </p:cNvPr>
          <p:cNvSpPr>
            <a:spLocks noGrp="1"/>
          </p:cNvSpPr>
          <p:nvPr>
            <p:ph idx="1"/>
          </p:nvPr>
        </p:nvSpPr>
        <p:spPr>
          <a:xfrm>
            <a:off x="3373062" y="2133600"/>
            <a:ext cx="8131550" cy="3777622"/>
          </a:xfrm>
        </p:spPr>
        <p:txBody>
          <a:bodyPr>
            <a:normAutofit/>
          </a:bodyPr>
          <a:lstStyle/>
          <a:p>
            <a:r>
              <a:rPr lang="en-GB" dirty="0">
                <a:latin typeface="Amasis MT Pro Light" panose="02040304050005020304" pitchFamily="18" charset="0"/>
              </a:rPr>
              <a:t>Preparation: in order to create our game we had to learn how to work in Unity and learn the C# programming language.</a:t>
            </a:r>
          </a:p>
          <a:p>
            <a:pPr marL="0" indent="0">
              <a:buNone/>
            </a:pPr>
            <a:endParaRPr lang="en-GB" dirty="0">
              <a:latin typeface="Amasis MT Pro Light" panose="02040304050005020304" pitchFamily="18" charset="0"/>
            </a:endParaRPr>
          </a:p>
          <a:p>
            <a:r>
              <a:rPr lang="en-GB" dirty="0">
                <a:latin typeface="Amasis MT Pro Light" panose="02040304050005020304" pitchFamily="18" charset="0"/>
              </a:rPr>
              <a:t>Scripts identified and why: in our case, each script and what they do have different uses. An example would be:</a:t>
            </a:r>
          </a:p>
          <a:p>
            <a:r>
              <a:rPr lang="en-GB" dirty="0">
                <a:latin typeface="Amasis MT Pro Light" panose="02040304050005020304" pitchFamily="18" charset="0"/>
              </a:rPr>
              <a:t>“Destroy out of bounds” to ensure all objects beyond the game bounds would be destroyed to improve game performance. </a:t>
            </a:r>
          </a:p>
          <a:p>
            <a:r>
              <a:rPr lang="en-GB" dirty="0">
                <a:latin typeface="Amasis MT Pro Light" panose="02040304050005020304" pitchFamily="18" charset="0"/>
              </a:rPr>
              <a:t>“Detect collisions”: collision script for the animals created so we can modify the values and have the animals destroy upon colliding with the steaks.</a:t>
            </a:r>
          </a:p>
          <a:p>
            <a:r>
              <a:rPr lang="en-GB" dirty="0">
                <a:latin typeface="Amasis MT Pro Light" panose="02040304050005020304" pitchFamily="18" charset="0"/>
              </a:rPr>
              <a:t>“Player controller”: created to allow the player to have their health increase, shoot and create bounds. </a:t>
            </a:r>
          </a:p>
        </p:txBody>
      </p:sp>
    </p:spTree>
    <p:extLst>
      <p:ext uri="{BB962C8B-B14F-4D97-AF65-F5344CB8AC3E}">
        <p14:creationId xmlns:p14="http://schemas.microsoft.com/office/powerpoint/2010/main" val="245156496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9C12-23C6-46DF-B844-DED186B8DB74}"/>
              </a:ext>
            </a:extLst>
          </p:cNvPr>
          <p:cNvSpPr>
            <a:spLocks noGrp="1"/>
          </p:cNvSpPr>
          <p:nvPr>
            <p:ph type="title"/>
          </p:nvPr>
        </p:nvSpPr>
        <p:spPr/>
        <p:txBody>
          <a:bodyPr/>
          <a:lstStyle/>
          <a:p>
            <a:br>
              <a:rPr lang="en-GB" dirty="0">
                <a:latin typeface="Amasis MT Pro Light" panose="02040304050005020304" pitchFamily="18" charset="0"/>
              </a:rPr>
            </a:br>
            <a:r>
              <a:rPr lang="en-GB" dirty="0">
                <a:latin typeface="Amasis MT Pro Light" panose="02040304050005020304" pitchFamily="18" charset="0"/>
              </a:rPr>
              <a:t>Scripts:</a:t>
            </a:r>
          </a:p>
        </p:txBody>
      </p:sp>
      <p:sp>
        <p:nvSpPr>
          <p:cNvPr id="3" name="Content Placeholder 2">
            <a:extLst>
              <a:ext uri="{FF2B5EF4-FFF2-40B4-BE49-F238E27FC236}">
                <a16:creationId xmlns:a16="http://schemas.microsoft.com/office/drawing/2014/main" id="{F50C4574-8A57-4CEA-9052-6CD52E57FFE8}"/>
              </a:ext>
            </a:extLst>
          </p:cNvPr>
          <p:cNvSpPr>
            <a:spLocks noGrp="1"/>
          </p:cNvSpPr>
          <p:nvPr>
            <p:ph idx="1"/>
          </p:nvPr>
        </p:nvSpPr>
        <p:spPr/>
        <p:txBody>
          <a:bodyPr/>
          <a:lstStyle/>
          <a:p>
            <a:r>
              <a:rPr lang="en-GB" dirty="0">
                <a:latin typeface="Amasis MT Pro Light" panose="02040304050005020304" pitchFamily="18" charset="0"/>
              </a:rPr>
              <a:t>“Destroy out of bounds”</a:t>
            </a:r>
          </a:p>
          <a:p>
            <a:r>
              <a:rPr lang="en-GB" dirty="0">
                <a:latin typeface="Amasis MT Pro Light" panose="02040304050005020304" pitchFamily="18" charset="0"/>
              </a:rPr>
              <a:t>Detect collisions / detect collisions: apple</a:t>
            </a:r>
          </a:p>
          <a:p>
            <a:r>
              <a:rPr lang="en-GB" dirty="0">
                <a:latin typeface="Amasis MT Pro Light" panose="02040304050005020304" pitchFamily="18" charset="0"/>
              </a:rPr>
              <a:t>Game manager / power up</a:t>
            </a:r>
          </a:p>
          <a:p>
            <a:r>
              <a:rPr lang="en-GB" dirty="0">
                <a:latin typeface="Amasis MT Pro Light" panose="02040304050005020304" pitchFamily="18" charset="0"/>
              </a:rPr>
              <a:t>Game over</a:t>
            </a:r>
          </a:p>
          <a:p>
            <a:r>
              <a:rPr lang="en-GB" dirty="0">
                <a:latin typeface="Amasis MT Pro Light" panose="02040304050005020304" pitchFamily="18" charset="0"/>
              </a:rPr>
              <a:t>Move forward / move forward animal new / move forward apple</a:t>
            </a:r>
          </a:p>
          <a:p>
            <a:r>
              <a:rPr lang="en-GB" dirty="0">
                <a:latin typeface="Amasis MT Pro Light" panose="02040304050005020304" pitchFamily="18" charset="0"/>
              </a:rPr>
              <a:t>Player controller</a:t>
            </a:r>
          </a:p>
          <a:p>
            <a:r>
              <a:rPr lang="en-GB" dirty="0">
                <a:latin typeface="Amasis MT Pro Light" panose="02040304050005020304" pitchFamily="18" charset="0"/>
              </a:rPr>
              <a:t>Start button</a:t>
            </a:r>
          </a:p>
          <a:p>
            <a:endParaRPr lang="en-GB" dirty="0">
              <a:latin typeface="Amasis MT Pro Light" panose="02040304050005020304" pitchFamily="18" charset="0"/>
            </a:endParaRPr>
          </a:p>
          <a:p>
            <a:endParaRPr lang="en-GB" dirty="0">
              <a:latin typeface="Amasis MT Pro Light" panose="02040304050005020304" pitchFamily="18" charset="0"/>
            </a:endParaRPr>
          </a:p>
          <a:p>
            <a:endParaRPr lang="en-GB" dirty="0">
              <a:latin typeface="Amasis MT Pro Light" panose="02040304050005020304" pitchFamily="18" charset="0"/>
            </a:endParaRPr>
          </a:p>
        </p:txBody>
      </p:sp>
    </p:spTree>
    <p:extLst>
      <p:ext uri="{BB962C8B-B14F-4D97-AF65-F5344CB8AC3E}">
        <p14:creationId xmlns:p14="http://schemas.microsoft.com/office/powerpoint/2010/main" val="186575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5D023AC-62C2-42A6-8F47-1B13E93F39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9" name="Freeform 11">
              <a:extLst>
                <a:ext uri="{FF2B5EF4-FFF2-40B4-BE49-F238E27FC236}">
                  <a16:creationId xmlns:a16="http://schemas.microsoft.com/office/drawing/2014/main" id="{5F3F3BDE-2140-489D-8253-04148340C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0" name="Freeform 12">
              <a:extLst>
                <a:ext uri="{FF2B5EF4-FFF2-40B4-BE49-F238E27FC236}">
                  <a16:creationId xmlns:a16="http://schemas.microsoft.com/office/drawing/2014/main" id="{BB0DEC0A-0272-4DAC-8198-CAE231F269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1" name="Freeform 13">
              <a:extLst>
                <a:ext uri="{FF2B5EF4-FFF2-40B4-BE49-F238E27FC236}">
                  <a16:creationId xmlns:a16="http://schemas.microsoft.com/office/drawing/2014/main" id="{6465D358-7F51-49C1-B8D7-E4B47CBD6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2" name="Freeform 14">
              <a:extLst>
                <a:ext uri="{FF2B5EF4-FFF2-40B4-BE49-F238E27FC236}">
                  <a16:creationId xmlns:a16="http://schemas.microsoft.com/office/drawing/2014/main" id="{601831D6-EF1B-4BD3-880F-9E95AF180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3" name="Freeform 15">
              <a:extLst>
                <a:ext uri="{FF2B5EF4-FFF2-40B4-BE49-F238E27FC236}">
                  <a16:creationId xmlns:a16="http://schemas.microsoft.com/office/drawing/2014/main" id="{91140846-64D9-452C-B0E4-F3E4E3D2F8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4" name="Freeform 16">
              <a:extLst>
                <a:ext uri="{FF2B5EF4-FFF2-40B4-BE49-F238E27FC236}">
                  <a16:creationId xmlns:a16="http://schemas.microsoft.com/office/drawing/2014/main" id="{BCFA9266-C641-497C-AAFE-359C3CB1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5" name="Freeform 17">
              <a:extLst>
                <a:ext uri="{FF2B5EF4-FFF2-40B4-BE49-F238E27FC236}">
                  <a16:creationId xmlns:a16="http://schemas.microsoft.com/office/drawing/2014/main" id="{B0E4AADC-36C2-4D7F-95C4-0FFE9129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6" name="Freeform 18">
              <a:extLst>
                <a:ext uri="{FF2B5EF4-FFF2-40B4-BE49-F238E27FC236}">
                  <a16:creationId xmlns:a16="http://schemas.microsoft.com/office/drawing/2014/main" id="{58CB9C53-A3EF-46B8-827F-F9BA4D44D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7" name="Freeform 19">
              <a:extLst>
                <a:ext uri="{FF2B5EF4-FFF2-40B4-BE49-F238E27FC236}">
                  <a16:creationId xmlns:a16="http://schemas.microsoft.com/office/drawing/2014/main" id="{2044DE8F-DD7B-46F5-B6E0-CC1EF5972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8" name="Freeform 20">
              <a:extLst>
                <a:ext uri="{FF2B5EF4-FFF2-40B4-BE49-F238E27FC236}">
                  <a16:creationId xmlns:a16="http://schemas.microsoft.com/office/drawing/2014/main" id="{BFB551BB-A1CB-4EB2-9476-1919E3AEF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9" name="Freeform 21">
              <a:extLst>
                <a:ext uri="{FF2B5EF4-FFF2-40B4-BE49-F238E27FC236}">
                  <a16:creationId xmlns:a16="http://schemas.microsoft.com/office/drawing/2014/main" id="{A0B5AA31-6CA8-48E4-AB3A-D27C72861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0" name="Freeform 22">
              <a:extLst>
                <a:ext uri="{FF2B5EF4-FFF2-40B4-BE49-F238E27FC236}">
                  <a16:creationId xmlns:a16="http://schemas.microsoft.com/office/drawing/2014/main" id="{22242CAF-53F4-47AD-8DE5-FAD9D6E32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2" name="Group 21">
            <a:extLst>
              <a:ext uri="{FF2B5EF4-FFF2-40B4-BE49-F238E27FC236}">
                <a16:creationId xmlns:a16="http://schemas.microsoft.com/office/drawing/2014/main" id="{3D23B1CF-992B-455E-80B8-A03C1F9E57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3" name="Freeform 27">
              <a:extLst>
                <a:ext uri="{FF2B5EF4-FFF2-40B4-BE49-F238E27FC236}">
                  <a16:creationId xmlns:a16="http://schemas.microsoft.com/office/drawing/2014/main" id="{3621E401-BCCC-4591-AFB6-FF4F6F0CF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4" name="Freeform 28">
              <a:extLst>
                <a:ext uri="{FF2B5EF4-FFF2-40B4-BE49-F238E27FC236}">
                  <a16:creationId xmlns:a16="http://schemas.microsoft.com/office/drawing/2014/main" id="{86FEBA9B-2268-4ED8-9FCF-90577FC4C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5" name="Freeform 29">
              <a:extLst>
                <a:ext uri="{FF2B5EF4-FFF2-40B4-BE49-F238E27FC236}">
                  <a16:creationId xmlns:a16="http://schemas.microsoft.com/office/drawing/2014/main" id="{5D43026A-1267-4751-BD09-0342C4E35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26" name="Freeform 30">
              <a:extLst>
                <a:ext uri="{FF2B5EF4-FFF2-40B4-BE49-F238E27FC236}">
                  <a16:creationId xmlns:a16="http://schemas.microsoft.com/office/drawing/2014/main" id="{B1F886CD-A0B6-4915-AC4E-577FFCDA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27" name="Freeform 31">
              <a:extLst>
                <a:ext uri="{FF2B5EF4-FFF2-40B4-BE49-F238E27FC236}">
                  <a16:creationId xmlns:a16="http://schemas.microsoft.com/office/drawing/2014/main" id="{F8DB4C85-08BA-4299-B81B-EEC8C6807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28" name="Freeform 32">
              <a:extLst>
                <a:ext uri="{FF2B5EF4-FFF2-40B4-BE49-F238E27FC236}">
                  <a16:creationId xmlns:a16="http://schemas.microsoft.com/office/drawing/2014/main" id="{97DAFC9B-7A51-40C4-98A7-C3866A0E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29" name="Freeform 33">
              <a:extLst>
                <a:ext uri="{FF2B5EF4-FFF2-40B4-BE49-F238E27FC236}">
                  <a16:creationId xmlns:a16="http://schemas.microsoft.com/office/drawing/2014/main" id="{1697E377-0BD7-4269-8083-39DE597A8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0" name="Freeform 34">
              <a:extLst>
                <a:ext uri="{FF2B5EF4-FFF2-40B4-BE49-F238E27FC236}">
                  <a16:creationId xmlns:a16="http://schemas.microsoft.com/office/drawing/2014/main" id="{A30A0322-A443-45F4-92DE-33E897D01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1" name="Freeform 35">
              <a:extLst>
                <a:ext uri="{FF2B5EF4-FFF2-40B4-BE49-F238E27FC236}">
                  <a16:creationId xmlns:a16="http://schemas.microsoft.com/office/drawing/2014/main" id="{AA857B57-CB48-4CB3-AEB4-ED95BB41F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2" name="Freeform 36">
              <a:extLst>
                <a:ext uri="{FF2B5EF4-FFF2-40B4-BE49-F238E27FC236}">
                  <a16:creationId xmlns:a16="http://schemas.microsoft.com/office/drawing/2014/main" id="{CFAA585E-8C81-4993-B1A5-722B92E2D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3" name="Freeform 37">
              <a:extLst>
                <a:ext uri="{FF2B5EF4-FFF2-40B4-BE49-F238E27FC236}">
                  <a16:creationId xmlns:a16="http://schemas.microsoft.com/office/drawing/2014/main" id="{F385A8F0-B4E5-4E4F-8CB7-52232701C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4" name="Freeform 38">
              <a:extLst>
                <a:ext uri="{FF2B5EF4-FFF2-40B4-BE49-F238E27FC236}">
                  <a16:creationId xmlns:a16="http://schemas.microsoft.com/office/drawing/2014/main" id="{270B92A0-E4C8-4624-9B4C-DF4D29011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36" name="Rectangle 35">
            <a:extLst>
              <a:ext uri="{FF2B5EF4-FFF2-40B4-BE49-F238E27FC236}">
                <a16:creationId xmlns:a16="http://schemas.microsoft.com/office/drawing/2014/main" id="{83692DF2-D2F9-452E-8E4F-5103B4D23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F3A25E16-3875-437D-82D3-450FCD0AB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F1D2C-36C1-4D4B-B1A9-885EE76587E8}"/>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dirty="0">
                <a:latin typeface="Amasis MT Pro Light" panose="02040304050005020304" pitchFamily="18" charset="0"/>
              </a:rPr>
              <a:t>Development: </a:t>
            </a:r>
          </a:p>
        </p:txBody>
      </p:sp>
      <p:sp>
        <p:nvSpPr>
          <p:cNvPr id="3" name="Content Placeholder 2">
            <a:extLst>
              <a:ext uri="{FF2B5EF4-FFF2-40B4-BE49-F238E27FC236}">
                <a16:creationId xmlns:a16="http://schemas.microsoft.com/office/drawing/2014/main" id="{154ECEC8-F1E8-45B3-A183-DEFB64947275}"/>
              </a:ext>
            </a:extLst>
          </p:cNvPr>
          <p:cNvSpPr>
            <a:spLocks noGrp="1"/>
          </p:cNvSpPr>
          <p:nvPr>
            <p:ph idx="1"/>
          </p:nvPr>
        </p:nvSpPr>
        <p:spPr>
          <a:xfrm>
            <a:off x="3373062" y="4127644"/>
            <a:ext cx="8131550" cy="1126283"/>
          </a:xfrm>
        </p:spPr>
        <p:txBody>
          <a:bodyPr vert="horz" lIns="91440" tIns="45720" rIns="91440" bIns="45720" rtlCol="0" anchor="t">
            <a:normAutofit fontScale="55000" lnSpcReduction="20000"/>
          </a:bodyPr>
          <a:lstStyle/>
          <a:p>
            <a:pPr marL="0" indent="0">
              <a:buNone/>
            </a:pPr>
            <a:r>
              <a:rPr lang="en-US" dirty="0">
                <a:solidFill>
                  <a:schemeClr val="tx1">
                    <a:lumMod val="65000"/>
                    <a:lumOff val="35000"/>
                  </a:schemeClr>
                </a:solidFill>
                <a:latin typeface="Amasis MT Pro Light" panose="02040304050005020304" pitchFamily="18" charset="0"/>
              </a:rPr>
              <a:t>One of the issues we experienced was trying to find the most suitable software for our game idea. We eventually had to reevaluate, downsize and change our original game pitch to accommodate the change of software and the steep learning curve. Another issue we came across is that some of the tutorials we used were made for the older version of Unity and thus weren’t particularly helpful, especially as we weren’t experienced enough to adjust the older tutorials to work in the updated software. Some of the materials were difficult to find even if they were updated.</a:t>
            </a:r>
          </a:p>
          <a:p>
            <a:pPr marL="0" indent="0">
              <a:buNone/>
            </a:pPr>
            <a:r>
              <a:rPr lang="en-US" dirty="0">
                <a:solidFill>
                  <a:schemeClr val="tx1">
                    <a:lumMod val="65000"/>
                    <a:lumOff val="35000"/>
                  </a:schemeClr>
                </a:solidFill>
                <a:latin typeface="Amasis MT Pro Light" panose="02040304050005020304" pitchFamily="18" charset="0"/>
              </a:rPr>
              <a:t>We overcame this by looking through comments and reverse engineering some of the scripts to make it all work. As for the game pitch, we decided to simplify to ensure it was workable. </a:t>
            </a:r>
          </a:p>
        </p:txBody>
      </p:sp>
      <p:sp>
        <p:nvSpPr>
          <p:cNvPr id="42" name="Rectangle 41">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5"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6"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7"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8"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9"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0"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1"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2"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3"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4"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5"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6"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58"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130953017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20"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1"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2"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23"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24"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25"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26"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27"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28"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9"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0"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1"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itle 1">
            <a:extLst>
              <a:ext uri="{FF2B5EF4-FFF2-40B4-BE49-F238E27FC236}">
                <a16:creationId xmlns:a16="http://schemas.microsoft.com/office/drawing/2014/main" id="{71FDF0DE-47C2-4450-BF9A-650E6CEE29CF}"/>
              </a:ext>
            </a:extLst>
          </p:cNvPr>
          <p:cNvSpPr>
            <a:spLocks noGrp="1"/>
          </p:cNvSpPr>
          <p:nvPr>
            <p:ph type="title"/>
          </p:nvPr>
        </p:nvSpPr>
        <p:spPr>
          <a:xfrm>
            <a:off x="1217056" y="1093380"/>
            <a:ext cx="3068182" cy="4671240"/>
          </a:xfrm>
        </p:spPr>
        <p:txBody>
          <a:bodyPr anchor="ctr">
            <a:normAutofit/>
          </a:bodyPr>
          <a:lstStyle/>
          <a:p>
            <a:pPr algn="r"/>
            <a:r>
              <a:rPr lang="en-GB" sz="3100" dirty="0">
                <a:latin typeface="Amasis MT Pro Light" panose="02040304050005020304" pitchFamily="18" charset="0"/>
              </a:rPr>
              <a:t>Demonstration of game:</a:t>
            </a:r>
          </a:p>
        </p:txBody>
      </p:sp>
      <p:sp>
        <p:nvSpPr>
          <p:cNvPr id="33"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5" name="Rectangle 34">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p&#10;&#10;Description automatically generated">
            <a:extLst>
              <a:ext uri="{FF2B5EF4-FFF2-40B4-BE49-F238E27FC236}">
                <a16:creationId xmlns:a16="http://schemas.microsoft.com/office/drawing/2014/main" id="{07956BEB-C4AB-431C-B2A9-6AEEC8DC93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4788" y="1852097"/>
            <a:ext cx="6219825" cy="3161744"/>
          </a:xfrm>
        </p:spPr>
      </p:pic>
    </p:spTree>
    <p:extLst>
      <p:ext uri="{BB962C8B-B14F-4D97-AF65-F5344CB8AC3E}">
        <p14:creationId xmlns:p14="http://schemas.microsoft.com/office/powerpoint/2010/main" val="181991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DA8A5-A94D-4CCA-8957-578F8C0B95D2}"/>
              </a:ext>
            </a:extLst>
          </p:cNvPr>
          <p:cNvSpPr>
            <a:spLocks noGrp="1"/>
          </p:cNvSpPr>
          <p:nvPr>
            <p:ph type="title"/>
          </p:nvPr>
        </p:nvSpPr>
        <p:spPr>
          <a:xfrm>
            <a:off x="1046019" y="942108"/>
            <a:ext cx="3256550" cy="4969113"/>
          </a:xfrm>
        </p:spPr>
        <p:txBody>
          <a:bodyPr anchor="ctr">
            <a:normAutofit/>
          </a:bodyPr>
          <a:lstStyle/>
          <a:p>
            <a:r>
              <a:rPr lang="en-GB" dirty="0">
                <a:solidFill>
                  <a:schemeClr val="tx2">
                    <a:lumMod val="75000"/>
                  </a:schemeClr>
                </a:solidFill>
                <a:latin typeface="Amasis MT Pro Light" panose="02040304050005020304" pitchFamily="18" charset="0"/>
              </a:rPr>
              <a:t>Evaluation</a:t>
            </a:r>
            <a:r>
              <a:rPr lang="en-GB" dirty="0">
                <a:solidFill>
                  <a:schemeClr val="tx2">
                    <a:lumMod val="75000"/>
                  </a:schemeClr>
                </a:solidFill>
              </a:rPr>
              <a:t>:</a:t>
            </a:r>
          </a:p>
        </p:txBody>
      </p:sp>
      <p:sp>
        <p:nvSpPr>
          <p:cNvPr id="19" name="Rectangle 18">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1" name="Straight Connector 20">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24"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1EF6EAC2-7E40-4445-AADF-8F41ACD5B6B2}"/>
              </a:ext>
            </a:extLst>
          </p:cNvPr>
          <p:cNvSpPr>
            <a:spLocks noGrp="1"/>
          </p:cNvSpPr>
          <p:nvPr>
            <p:ph idx="1"/>
          </p:nvPr>
        </p:nvSpPr>
        <p:spPr>
          <a:xfrm>
            <a:off x="5049062" y="942108"/>
            <a:ext cx="6455549" cy="4969114"/>
          </a:xfrm>
        </p:spPr>
        <p:txBody>
          <a:bodyPr anchor="ctr">
            <a:normAutofit/>
          </a:bodyPr>
          <a:lstStyle/>
          <a:p>
            <a:r>
              <a:rPr lang="en-GB" dirty="0">
                <a:solidFill>
                  <a:schemeClr val="tx2">
                    <a:lumMod val="75000"/>
                  </a:schemeClr>
                </a:solidFill>
                <a:latin typeface="Amasis MT Pro Light" panose="02040304050005020304" pitchFamily="18" charset="0"/>
              </a:rPr>
              <a:t>Improvements for next time:</a:t>
            </a:r>
          </a:p>
          <a:p>
            <a:pPr algn="l">
              <a:buFont typeface="Arial" panose="020B0604020202020204" pitchFamily="34" charset="0"/>
              <a:buChar char="•"/>
            </a:pPr>
            <a:r>
              <a:rPr lang="en-GB" sz="1200" b="0" i="0" dirty="0">
                <a:solidFill>
                  <a:schemeClr val="tx1"/>
                </a:solidFill>
                <a:effectLst/>
                <a:latin typeface="Amasis MT Pro Light" panose="02040304050005020304" pitchFamily="18" charset="0"/>
              </a:rPr>
              <a:t>An improvement would be to add a timer that stops once you reach the goal of 100 score.</a:t>
            </a:r>
          </a:p>
          <a:p>
            <a:pPr algn="l">
              <a:buFont typeface="Arial" panose="020B0604020202020204" pitchFamily="34" charset="0"/>
              <a:buChar char="•"/>
            </a:pPr>
            <a:r>
              <a:rPr lang="en-GB" sz="1200" b="0" i="0" dirty="0">
                <a:solidFill>
                  <a:schemeClr val="tx1"/>
                </a:solidFill>
                <a:effectLst/>
                <a:latin typeface="Amasis MT Pro Light" panose="02040304050005020304" pitchFamily="18" charset="0"/>
              </a:rPr>
              <a:t>Another improvement would be add extra models for the projectiles such as carrots.</a:t>
            </a:r>
          </a:p>
          <a:p>
            <a:pPr algn="l">
              <a:buFont typeface="Arial" panose="020B0604020202020204" pitchFamily="34" charset="0"/>
              <a:buChar char="•"/>
            </a:pPr>
            <a:r>
              <a:rPr lang="en-GB" sz="1200" b="0" i="0" dirty="0">
                <a:solidFill>
                  <a:schemeClr val="tx1"/>
                </a:solidFill>
                <a:effectLst/>
                <a:latin typeface="Amasis MT Pro Light" panose="02040304050005020304" pitchFamily="18" charset="0"/>
              </a:rPr>
              <a:t>Adding difficulty levels like increasing the spawn rate of animals or increasing their speed.</a:t>
            </a:r>
          </a:p>
          <a:p>
            <a:pPr algn="l">
              <a:buFont typeface="Arial" panose="020B0604020202020204" pitchFamily="34" charset="0"/>
              <a:buChar char="•"/>
            </a:pPr>
            <a:r>
              <a:rPr lang="en-GB" sz="1200" b="0" i="0" dirty="0">
                <a:solidFill>
                  <a:schemeClr val="tx1"/>
                </a:solidFill>
                <a:effectLst/>
                <a:latin typeface="Amasis MT Pro Light" panose="02040304050005020304" pitchFamily="18" charset="0"/>
              </a:rPr>
              <a:t>A </a:t>
            </a:r>
            <a:r>
              <a:rPr lang="en-GB" sz="1200" b="0" i="0" dirty="0" err="1">
                <a:solidFill>
                  <a:schemeClr val="tx1"/>
                </a:solidFill>
                <a:effectLst/>
                <a:latin typeface="Amasis MT Pro Light" panose="02040304050005020304" pitchFamily="18" charset="0"/>
              </a:rPr>
              <a:t>leaderboard</a:t>
            </a:r>
            <a:r>
              <a:rPr lang="en-GB" sz="1200" b="0" i="0" dirty="0">
                <a:solidFill>
                  <a:schemeClr val="tx1"/>
                </a:solidFill>
                <a:effectLst/>
                <a:latin typeface="Amasis MT Pro Light" panose="02040304050005020304" pitchFamily="18" charset="0"/>
              </a:rPr>
              <a:t> for keeping the completion times of players in order provide a sense of competitiveness.</a:t>
            </a:r>
          </a:p>
          <a:p>
            <a:pPr algn="l">
              <a:buFont typeface="Arial" panose="020B0604020202020204" pitchFamily="34" charset="0"/>
              <a:buChar char="•"/>
            </a:pPr>
            <a:r>
              <a:rPr lang="en-GB" sz="1200" b="0" i="0" dirty="0">
                <a:solidFill>
                  <a:schemeClr val="tx1"/>
                </a:solidFill>
                <a:effectLst/>
                <a:latin typeface="Amasis MT Pro Light" panose="02040304050005020304" pitchFamily="18" charset="0"/>
              </a:rPr>
              <a:t>levels that introduce new animals and movement patterns as well as powerups.</a:t>
            </a:r>
          </a:p>
          <a:p>
            <a:r>
              <a:rPr lang="en-GB" dirty="0">
                <a:solidFill>
                  <a:schemeClr val="tx2">
                    <a:lumMod val="75000"/>
                  </a:schemeClr>
                </a:solidFill>
                <a:latin typeface="Amasis MT Pro Light" panose="02040304050005020304" pitchFamily="18" charset="0"/>
              </a:rPr>
              <a:t>Lessons Learned: </a:t>
            </a:r>
          </a:p>
          <a:p>
            <a:pPr algn="l">
              <a:buFont typeface="Arial" panose="020B0604020202020204" pitchFamily="34" charset="0"/>
              <a:buChar char="•"/>
            </a:pPr>
            <a:r>
              <a:rPr lang="en-GB" sz="1200" b="0" i="0" dirty="0">
                <a:solidFill>
                  <a:schemeClr val="tx1"/>
                </a:solidFill>
                <a:effectLst/>
                <a:latin typeface="Amasis MT Pro Light" panose="02040304050005020304" pitchFamily="18" charset="0"/>
              </a:rPr>
              <a:t>Time constraints: we learned to manage our time and production time to allow for the learning curve, scheduling (Christmas break) and to fit with the size of the project.</a:t>
            </a:r>
          </a:p>
          <a:p>
            <a:pPr algn="l">
              <a:buFont typeface="Arial" panose="020B0604020202020204" pitchFamily="34" charset="0"/>
              <a:buChar char="•"/>
            </a:pPr>
            <a:r>
              <a:rPr lang="en-GB" sz="1200" b="0" i="0" dirty="0">
                <a:solidFill>
                  <a:schemeClr val="tx1"/>
                </a:solidFill>
                <a:effectLst/>
                <a:latin typeface="Amasis MT Pro Light" panose="02040304050005020304" pitchFamily="18" charset="0"/>
              </a:rPr>
              <a:t>Management: to ensure efficiency, we managed </a:t>
            </a:r>
            <a:r>
              <a:rPr lang="en-GB" sz="1200" dirty="0">
                <a:solidFill>
                  <a:schemeClr val="tx1"/>
                </a:solidFill>
                <a:latin typeface="Amasis MT Pro Light" panose="02040304050005020304" pitchFamily="18" charset="0"/>
              </a:rPr>
              <a:t>each other to make sure we were on schedule, everyone had a job to do and that we were communicating out progress and any issues we had.</a:t>
            </a:r>
          </a:p>
          <a:p>
            <a:pPr algn="l">
              <a:buFont typeface="Arial" panose="020B0604020202020204" pitchFamily="34" charset="0"/>
              <a:buChar char="•"/>
            </a:pPr>
            <a:r>
              <a:rPr lang="en-GB" sz="1200" b="0" i="0" dirty="0">
                <a:solidFill>
                  <a:schemeClr val="tx1"/>
                </a:solidFill>
                <a:effectLst/>
                <a:latin typeface="Amasis MT Pro Light" panose="02040304050005020304" pitchFamily="18" charset="0"/>
              </a:rPr>
              <a:t>We learned that to achieve a specific collision detection we had to use an “if” statement. </a:t>
            </a:r>
          </a:p>
          <a:p>
            <a:pPr algn="l">
              <a:buFont typeface="Arial" panose="020B0604020202020204" pitchFamily="34" charset="0"/>
              <a:buChar char="•"/>
            </a:pPr>
            <a:r>
              <a:rPr lang="en-GB" sz="1200" b="0" i="0" dirty="0">
                <a:solidFill>
                  <a:schemeClr val="tx1"/>
                </a:solidFill>
                <a:effectLst/>
                <a:latin typeface="Amasis MT Pro Light" panose="02040304050005020304" pitchFamily="18" charset="0"/>
              </a:rPr>
              <a:t>Ran into a syntax error while writing the “target </a:t>
            </a:r>
            <a:r>
              <a:rPr lang="en-GB" sz="1200" b="0" i="0" dirty="0" err="1">
                <a:solidFill>
                  <a:schemeClr val="tx1"/>
                </a:solidFill>
                <a:effectLst/>
                <a:latin typeface="Amasis MT Pro Light" panose="02040304050005020304" pitchFamily="18" charset="0"/>
              </a:rPr>
              <a:t>Rigidbody</a:t>
            </a:r>
            <a:r>
              <a:rPr lang="en-GB" sz="1200" b="0" i="0" dirty="0">
                <a:solidFill>
                  <a:schemeClr val="tx1"/>
                </a:solidFill>
                <a:effectLst/>
                <a:latin typeface="Amasis MT Pro Light" panose="02040304050005020304" pitchFamily="18" charset="0"/>
              </a:rPr>
              <a:t>” code – fixed by reviewing contents and adding a semicolon and removing an unnecessary bracket.</a:t>
            </a:r>
          </a:p>
          <a:p>
            <a:pPr algn="l">
              <a:buFont typeface="Arial" panose="020B0604020202020204" pitchFamily="34" charset="0"/>
              <a:buChar char="•"/>
            </a:pPr>
            <a:r>
              <a:rPr lang="en-GB" sz="1200" b="0" i="0" dirty="0">
                <a:solidFill>
                  <a:schemeClr val="tx1"/>
                </a:solidFill>
                <a:effectLst/>
                <a:latin typeface="Amasis MT Pro Light" panose="02040304050005020304" pitchFamily="18" charset="0"/>
              </a:rPr>
              <a:t>While coding the health system, we forgot to add an “int” which stopped the game from running as intended until we reviewed another piece of code and fixed the mistake.</a:t>
            </a:r>
          </a:p>
          <a:p>
            <a:pPr marL="0" indent="0">
              <a:buNone/>
            </a:pPr>
            <a:endParaRPr lang="en-GB" dirty="0">
              <a:solidFill>
                <a:schemeClr val="tx2">
                  <a:lumMod val="75000"/>
                </a:schemeClr>
              </a:solidFill>
            </a:endParaRPr>
          </a:p>
        </p:txBody>
      </p:sp>
    </p:spTree>
    <p:extLst>
      <p:ext uri="{BB962C8B-B14F-4D97-AF65-F5344CB8AC3E}">
        <p14:creationId xmlns:p14="http://schemas.microsoft.com/office/powerpoint/2010/main" val="381160573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255</TotalTime>
  <Words>729</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Amasis MT Pro Light</vt:lpstr>
      <vt:lpstr>Arial</vt:lpstr>
      <vt:lpstr>Century Gothic</vt:lpstr>
      <vt:lpstr>Wingdings 3</vt:lpstr>
      <vt:lpstr>Wisp</vt:lpstr>
      <vt:lpstr>“High Steaks” Game Project</vt:lpstr>
      <vt:lpstr>Storyline of “High Steaks”:</vt:lpstr>
      <vt:lpstr>Design considerations:</vt:lpstr>
      <vt:lpstr> Scripts:</vt:lpstr>
      <vt:lpstr>Development: </vt:lpstr>
      <vt:lpstr>Demonstration of game:</vt:lpstr>
      <vt:lpstr>Evaluation:</vt:lpstr>
    </vt:vector>
  </TitlesOfParts>
  <Company>Bucks New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Steaks” Game Project</dc:title>
  <dc:creator>Alexa</dc:creator>
  <cp:lastModifiedBy>Alexa</cp:lastModifiedBy>
  <cp:revision>2</cp:revision>
  <dcterms:created xsi:type="dcterms:W3CDTF">2023-01-26T17:59:26Z</dcterms:created>
  <dcterms:modified xsi:type="dcterms:W3CDTF">2023-01-26T22:14:43Z</dcterms:modified>
</cp:coreProperties>
</file>