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  <p:sldMasterId id="2147483655" r:id="rId3"/>
  </p:sldMasterIdLst>
  <p:notesMasterIdLst>
    <p:notesMasterId r:id="rId29"/>
  </p:notesMasterIdLst>
  <p:sldIdLst>
    <p:sldId id="473" r:id="rId4"/>
    <p:sldId id="587" r:id="rId5"/>
    <p:sldId id="664" r:id="rId6"/>
    <p:sldId id="841" r:id="rId7"/>
    <p:sldId id="845" r:id="rId8"/>
    <p:sldId id="842" r:id="rId9"/>
    <p:sldId id="843" r:id="rId10"/>
    <p:sldId id="844" r:id="rId11"/>
    <p:sldId id="846" r:id="rId12"/>
    <p:sldId id="847" r:id="rId13"/>
    <p:sldId id="848" r:id="rId14"/>
    <p:sldId id="850" r:id="rId15"/>
    <p:sldId id="851" r:id="rId16"/>
    <p:sldId id="852" r:id="rId17"/>
    <p:sldId id="853" r:id="rId18"/>
    <p:sldId id="854" r:id="rId19"/>
    <p:sldId id="855" r:id="rId20"/>
    <p:sldId id="856" r:id="rId21"/>
    <p:sldId id="857" r:id="rId22"/>
    <p:sldId id="858" r:id="rId23"/>
    <p:sldId id="859" r:id="rId24"/>
    <p:sldId id="860" r:id="rId25"/>
    <p:sldId id="861" r:id="rId26"/>
    <p:sldId id="862" r:id="rId27"/>
    <p:sldId id="472" r:id="rId2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0">
          <p15:clr>
            <a:srgbClr val="A4A3A4"/>
          </p15:clr>
        </p15:guide>
        <p15:guide id="2" pos="38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oying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9C81"/>
    <a:srgbClr val="DE4040"/>
    <a:srgbClr val="5AC3C6"/>
    <a:srgbClr val="32EEEA"/>
    <a:srgbClr val="28F8E4"/>
    <a:srgbClr val="45D4DB"/>
    <a:srgbClr val="2FE8F1"/>
    <a:srgbClr val="D9D9D9"/>
    <a:srgbClr val="FF5050"/>
    <a:srgbClr val="E524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84408" autoAdjust="0"/>
  </p:normalViewPr>
  <p:slideViewPr>
    <p:cSldViewPr snapToGrid="0">
      <p:cViewPr varScale="1">
        <p:scale>
          <a:sx n="56" d="100"/>
          <a:sy n="56" d="100"/>
        </p:scale>
        <p:origin x="1052" y="48"/>
      </p:cViewPr>
      <p:guideLst>
        <p:guide orient="horz" pos="2060"/>
        <p:guide pos="384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74" y="38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2770" y="1431824"/>
            <a:ext cx="6872756" cy="3865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5830" y="5512523"/>
            <a:ext cx="5886637" cy="451024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42888" y="1431925"/>
            <a:ext cx="6872287" cy="38655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42888" y="1431925"/>
            <a:ext cx="6872287" cy="38655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766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654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3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6" y="4406899"/>
            <a:ext cx="10363200" cy="1363134"/>
          </a:xfrm>
          <a:prstGeom prst="rect">
            <a:avLst/>
          </a:prstGeom>
        </p:spPr>
        <p:txBody>
          <a:bodyPr lIns="91439" tIns="45719" rIns="91439" bIns="45719" anchor="t"/>
          <a:lstStyle>
            <a:lvl1pPr algn="l">
              <a:defRPr sz="3730" b="1" cap="all"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6" y="2906186"/>
            <a:ext cx="10363200" cy="1500715"/>
          </a:xfrm>
          <a:prstGeom prst="rect">
            <a:avLst/>
          </a:prstGeom>
        </p:spPr>
        <p:txBody>
          <a:bodyPr lIns="91439" tIns="45719" rIns="91439" bIns="45719" anchor="b"/>
          <a:lstStyle>
            <a:lvl1pPr marL="0" indent="0">
              <a:buNone/>
              <a:defRPr sz="1865">
                <a:solidFill>
                  <a:schemeClr val="tx1">
                    <a:tint val="7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56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673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633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593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4895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6D0D-570A-416F-B362-D159C6DD5968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CE89-FF8D-4216-9EF3-BBC4EC21CD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6D0D-570A-416F-B362-D159C6DD5968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CE89-FF8D-4216-9EF3-BBC4EC21CDA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609602" y="1600201"/>
            <a:ext cx="5384090" cy="4525435"/>
          </a:xfrm>
          <a:prstGeom prst="rect">
            <a:avLst/>
          </a:prstGeom>
        </p:spPr>
        <p:txBody>
          <a:bodyPr lIns="91439" tIns="45719" rIns="91439" bIns="45719"/>
          <a:lstStyle>
            <a:lvl1pPr marL="457200" indent="-457200">
              <a:buClr>
                <a:srgbClr val="C00000"/>
              </a:buClr>
              <a:buFont typeface="Agency FB" panose="020B0503020202020204" pitchFamily="34" charset="0"/>
              <a:buChar char="•"/>
              <a:defRPr sz="2665">
                <a:latin typeface="Microsoft YaHei" panose="020B0503020204020204" charset="-122"/>
                <a:ea typeface="Microsoft YaHei" panose="020B0503020204020204" charset="-122"/>
              </a:defRPr>
            </a:lvl1pPr>
            <a:lvl2pPr marL="989965" indent="-381000">
              <a:buClr>
                <a:srgbClr val="C00000"/>
              </a:buClr>
              <a:buFont typeface="Agency FB" panose="020B0503020202020204" pitchFamily="34" charset="0"/>
              <a:buChar char="•"/>
              <a:defRPr sz="2400">
                <a:latin typeface="Microsoft YaHei" panose="020B0503020204020204" charset="-122"/>
                <a:ea typeface="Microsoft YaHei" panose="020B0503020204020204" charset="-122"/>
              </a:defRPr>
            </a:lvl2pPr>
            <a:lvl3pPr marL="1523365" indent="-304800">
              <a:buClr>
                <a:srgbClr val="C00000"/>
              </a:buClr>
              <a:buFont typeface="Agency FB" panose="020B0503020202020204" pitchFamily="34" charset="0"/>
              <a:buChar char="•"/>
              <a:defRPr sz="2135">
                <a:latin typeface="Microsoft YaHei" panose="020B0503020204020204" charset="-122"/>
                <a:ea typeface="Microsoft YaHei" panose="020B0503020204020204" charset="-122"/>
              </a:defRPr>
            </a:lvl3pPr>
            <a:lvl4pPr marL="2132965" indent="-304800">
              <a:buClr>
                <a:srgbClr val="C00000"/>
              </a:buClr>
              <a:buFont typeface="Agency FB" panose="020B0503020202020204" pitchFamily="34" charset="0"/>
              <a:buChar char="•"/>
              <a:defRPr sz="1865">
                <a:latin typeface="Microsoft YaHei" panose="020B0503020204020204" charset="-122"/>
                <a:ea typeface="Microsoft YaHei" panose="020B0503020204020204" charset="-122"/>
              </a:defRPr>
            </a:lvl4pPr>
            <a:lvl5pPr marL="2742565" indent="-304800">
              <a:buClr>
                <a:srgbClr val="C00000"/>
              </a:buClr>
              <a:buFont typeface="Agency FB" panose="020B0503020202020204" pitchFamily="34" charset="0"/>
              <a:buChar char="•"/>
              <a:defRPr sz="1865">
                <a:latin typeface="Microsoft YaHei" panose="020B0503020204020204" charset="-122"/>
                <a:ea typeface="Microsoft YaHei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3"/>
          </p:nvPr>
        </p:nvSpPr>
        <p:spPr>
          <a:xfrm>
            <a:off x="6198314" y="1600201"/>
            <a:ext cx="5384090" cy="4525435"/>
          </a:xfrm>
          <a:prstGeom prst="rect">
            <a:avLst/>
          </a:prstGeom>
        </p:spPr>
        <p:txBody>
          <a:bodyPr lIns="91439" tIns="45719" rIns="91439" bIns="45719"/>
          <a:lstStyle>
            <a:lvl1pPr marL="457200" indent="-457200">
              <a:buClr>
                <a:srgbClr val="C00000"/>
              </a:buClr>
              <a:buFont typeface="Agency FB" panose="020B0503020202020204" pitchFamily="34" charset="0"/>
              <a:buChar char="•"/>
              <a:defRPr sz="2665">
                <a:latin typeface="Microsoft YaHei" panose="020B0503020204020204" charset="-122"/>
                <a:ea typeface="Microsoft YaHei" panose="020B0503020204020204" charset="-122"/>
              </a:defRPr>
            </a:lvl1pPr>
            <a:lvl2pPr marL="989965" indent="-381000">
              <a:buClr>
                <a:srgbClr val="C00000"/>
              </a:buClr>
              <a:buFont typeface="Agency FB" panose="020B0503020202020204" pitchFamily="34" charset="0"/>
              <a:buChar char="•"/>
              <a:defRPr sz="2400">
                <a:latin typeface="Microsoft YaHei" panose="020B0503020204020204" charset="-122"/>
                <a:ea typeface="Microsoft YaHei" panose="020B0503020204020204" charset="-122"/>
              </a:defRPr>
            </a:lvl2pPr>
            <a:lvl3pPr marL="1523365" indent="-304800">
              <a:buClr>
                <a:srgbClr val="C00000"/>
              </a:buClr>
              <a:buFont typeface="Agency FB" panose="020B0503020202020204" pitchFamily="34" charset="0"/>
              <a:buChar char="•"/>
              <a:defRPr sz="2135">
                <a:latin typeface="Microsoft YaHei" panose="020B0503020204020204" charset="-122"/>
                <a:ea typeface="Microsoft YaHei" panose="020B0503020204020204" charset="-122"/>
              </a:defRPr>
            </a:lvl3pPr>
            <a:lvl4pPr marL="2132965" indent="-304800">
              <a:buClr>
                <a:srgbClr val="C00000"/>
              </a:buClr>
              <a:buFont typeface="Agency FB" panose="020B0503020202020204" pitchFamily="34" charset="0"/>
              <a:buChar char="•"/>
              <a:defRPr sz="1865">
                <a:latin typeface="Microsoft YaHei" panose="020B0503020204020204" charset="-122"/>
                <a:ea typeface="Microsoft YaHei" panose="020B0503020204020204" charset="-122"/>
              </a:defRPr>
            </a:lvl4pPr>
            <a:lvl5pPr marL="2742565" indent="-304800">
              <a:buClr>
                <a:srgbClr val="C00000"/>
              </a:buClr>
              <a:buFont typeface="Agency FB" panose="020B0503020202020204" pitchFamily="34" charset="0"/>
              <a:buChar char="•"/>
              <a:defRPr sz="1865">
                <a:latin typeface="Microsoft YaHei" panose="020B0503020204020204" charset="-122"/>
                <a:ea typeface="Microsoft YaHei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117600" y="901701"/>
            <a:ext cx="10464799" cy="541866"/>
          </a:xfrm>
          <a:prstGeom prst="rect">
            <a:avLst/>
          </a:prstGeom>
        </p:spPr>
        <p:txBody>
          <a:bodyPr lIns="91439" tIns="45719" rIns="91439" bIns="45719"/>
          <a:lstStyle>
            <a:lvl1pPr algn="l">
              <a:defRPr sz="2665" b="1">
                <a:solidFill>
                  <a:srgbClr val="C00000"/>
                </a:solidFill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659781" y="918554"/>
            <a:ext cx="457739" cy="533311"/>
          </a:xfrm>
          <a:prstGeom prst="rect">
            <a:avLst/>
          </a:prstGeom>
        </p:spPr>
        <p:txBody>
          <a:bodyPr wrap="none" lIns="121881" tIns="60940" rIns="121881" bIns="60940">
            <a:spAutoFit/>
          </a:bodyPr>
          <a:lstStyle/>
          <a:p>
            <a:r>
              <a:rPr lang="zh-CN" altLang="en-US" sz="2665" b="1" dirty="0">
                <a:solidFill>
                  <a:srgbClr val="C0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»</a:t>
            </a:r>
            <a:endParaRPr lang="zh-CN" altLang="en-US" sz="2665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99" y="1572686"/>
            <a:ext cx="5386918" cy="641350"/>
          </a:xfrm>
          <a:prstGeom prst="rect">
            <a:avLst/>
          </a:prstGeom>
        </p:spPr>
        <p:txBody>
          <a:bodyPr lIns="91439" tIns="45719" rIns="91439" bIns="45719" anchor="b"/>
          <a:lstStyle>
            <a:lvl1pPr marL="0" indent="0">
              <a:buNone/>
              <a:defRPr sz="2400" b="1">
                <a:latin typeface="Microsoft YaHei" panose="020B0503020204020204" charset="-122"/>
                <a:ea typeface="Microsoft YaHei" panose="020B0503020204020204" charset="-122"/>
              </a:defRPr>
            </a:lvl1pPr>
            <a:lvl2pPr marL="609600" indent="0">
              <a:buNone/>
              <a:defRPr sz="2665" b="1"/>
            </a:lvl2pPr>
            <a:lvl3pPr marL="1218565" indent="0">
              <a:buNone/>
              <a:defRPr sz="2400" b="1"/>
            </a:lvl3pPr>
            <a:lvl4pPr marL="1828165" indent="0">
              <a:buNone/>
              <a:defRPr sz="2135" b="1"/>
            </a:lvl4pPr>
            <a:lvl5pPr marL="2437765" indent="0">
              <a:buNone/>
              <a:defRPr sz="2135" b="1"/>
            </a:lvl5pPr>
            <a:lvl6pPr marL="3046730" indent="0">
              <a:buNone/>
              <a:defRPr sz="2135" b="1"/>
            </a:lvl6pPr>
            <a:lvl7pPr marL="3656330" indent="0">
              <a:buNone/>
              <a:defRPr sz="2135" b="1"/>
            </a:lvl7pPr>
            <a:lvl8pPr marL="4265930" indent="0">
              <a:buNone/>
              <a:defRPr sz="2135" b="1"/>
            </a:lvl8pPr>
            <a:lvl9pPr marL="4874895" indent="0">
              <a:buNone/>
              <a:defRPr sz="21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6D0D-570A-416F-B362-D159C6DD5968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CE89-FF8D-4216-9EF3-BBC4EC21CDA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2"/>
          <p:cNvSpPr>
            <a:spLocks noGrp="1"/>
          </p:cNvSpPr>
          <p:nvPr>
            <p:ph idx="13"/>
          </p:nvPr>
        </p:nvSpPr>
        <p:spPr>
          <a:xfrm>
            <a:off x="609599" y="2209802"/>
            <a:ext cx="5386918" cy="3915834"/>
          </a:xfrm>
          <a:prstGeom prst="rect">
            <a:avLst/>
          </a:prstGeom>
        </p:spPr>
        <p:txBody>
          <a:bodyPr lIns="91439" tIns="45719" rIns="91439" bIns="45719"/>
          <a:lstStyle>
            <a:lvl1pPr marL="457200" indent="-457200">
              <a:buClr>
                <a:srgbClr val="C00000"/>
              </a:buClr>
              <a:buFont typeface="Agency FB" panose="020B0503020202020204" pitchFamily="34" charset="0"/>
              <a:buChar char="•"/>
              <a:defRPr sz="2665">
                <a:latin typeface="Microsoft YaHei" panose="020B0503020204020204" charset="-122"/>
                <a:ea typeface="Microsoft YaHei" panose="020B0503020204020204" charset="-122"/>
              </a:defRPr>
            </a:lvl1pPr>
            <a:lvl2pPr marL="989965" indent="-381000">
              <a:buClr>
                <a:srgbClr val="C00000"/>
              </a:buClr>
              <a:buFont typeface="Agency FB" panose="020B0503020202020204" pitchFamily="34" charset="0"/>
              <a:buChar char="•"/>
              <a:defRPr sz="2400">
                <a:latin typeface="Microsoft YaHei" panose="020B0503020204020204" charset="-122"/>
                <a:ea typeface="Microsoft YaHei" panose="020B0503020204020204" charset="-122"/>
              </a:defRPr>
            </a:lvl2pPr>
            <a:lvl3pPr marL="1523365" indent="-304800">
              <a:buClr>
                <a:srgbClr val="C00000"/>
              </a:buClr>
              <a:buFont typeface="Agency FB" panose="020B0503020202020204" pitchFamily="34" charset="0"/>
              <a:buChar char="•"/>
              <a:defRPr sz="2135">
                <a:latin typeface="Microsoft YaHei" panose="020B0503020204020204" charset="-122"/>
                <a:ea typeface="Microsoft YaHei" panose="020B0503020204020204" charset="-122"/>
              </a:defRPr>
            </a:lvl3pPr>
            <a:lvl4pPr marL="2132965" indent="-304800">
              <a:buClr>
                <a:srgbClr val="C00000"/>
              </a:buClr>
              <a:buFont typeface="Agency FB" panose="020B0503020202020204" pitchFamily="34" charset="0"/>
              <a:buChar char="•"/>
              <a:defRPr sz="1865">
                <a:latin typeface="Microsoft YaHei" panose="020B0503020204020204" charset="-122"/>
                <a:ea typeface="Microsoft YaHei" panose="020B0503020204020204" charset="-122"/>
              </a:defRPr>
            </a:lvl4pPr>
            <a:lvl5pPr marL="2742565" indent="-304800">
              <a:buClr>
                <a:srgbClr val="C00000"/>
              </a:buClr>
              <a:buFont typeface="Agency FB" panose="020B0503020202020204" pitchFamily="34" charset="0"/>
              <a:buChar char="•"/>
              <a:defRPr sz="1865">
                <a:latin typeface="Microsoft YaHei" panose="020B0503020204020204" charset="-122"/>
                <a:ea typeface="Microsoft YaHei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idx="14"/>
          </p:nvPr>
        </p:nvSpPr>
        <p:spPr>
          <a:xfrm>
            <a:off x="6193369" y="2209802"/>
            <a:ext cx="5389033" cy="3915834"/>
          </a:xfrm>
          <a:prstGeom prst="rect">
            <a:avLst/>
          </a:prstGeom>
        </p:spPr>
        <p:txBody>
          <a:bodyPr lIns="91439" tIns="45719" rIns="91439" bIns="45719"/>
          <a:lstStyle>
            <a:lvl1pPr marL="457200" indent="-457200">
              <a:buClr>
                <a:srgbClr val="C00000"/>
              </a:buClr>
              <a:buFont typeface="Agency FB" panose="020B0503020202020204" pitchFamily="34" charset="0"/>
              <a:buChar char="•"/>
              <a:defRPr sz="2665">
                <a:latin typeface="Microsoft YaHei" panose="020B0503020204020204" charset="-122"/>
                <a:ea typeface="Microsoft YaHei" panose="020B0503020204020204" charset="-122"/>
              </a:defRPr>
            </a:lvl1pPr>
            <a:lvl2pPr marL="989965" indent="-381000">
              <a:buClr>
                <a:srgbClr val="C00000"/>
              </a:buClr>
              <a:buFont typeface="Agency FB" panose="020B0503020202020204" pitchFamily="34" charset="0"/>
              <a:buChar char="•"/>
              <a:defRPr sz="2400">
                <a:latin typeface="Microsoft YaHei" panose="020B0503020204020204" charset="-122"/>
                <a:ea typeface="Microsoft YaHei" panose="020B0503020204020204" charset="-122"/>
              </a:defRPr>
            </a:lvl2pPr>
            <a:lvl3pPr marL="1523365" indent="-304800">
              <a:buClr>
                <a:srgbClr val="C00000"/>
              </a:buClr>
              <a:buFont typeface="Agency FB" panose="020B0503020202020204" pitchFamily="34" charset="0"/>
              <a:buChar char="•"/>
              <a:defRPr sz="2135">
                <a:latin typeface="Microsoft YaHei" panose="020B0503020204020204" charset="-122"/>
                <a:ea typeface="Microsoft YaHei" panose="020B0503020204020204" charset="-122"/>
              </a:defRPr>
            </a:lvl3pPr>
            <a:lvl4pPr marL="2132965" indent="-304800">
              <a:buClr>
                <a:srgbClr val="C00000"/>
              </a:buClr>
              <a:buFont typeface="Agency FB" panose="020B0503020202020204" pitchFamily="34" charset="0"/>
              <a:buChar char="•"/>
              <a:defRPr sz="1865">
                <a:latin typeface="Microsoft YaHei" panose="020B0503020204020204" charset="-122"/>
                <a:ea typeface="Microsoft YaHei" panose="020B0503020204020204" charset="-122"/>
              </a:defRPr>
            </a:lvl4pPr>
            <a:lvl5pPr marL="2742565" indent="-304800">
              <a:buClr>
                <a:srgbClr val="C00000"/>
              </a:buClr>
              <a:buFont typeface="Agency FB" panose="020B0503020202020204" pitchFamily="34" charset="0"/>
              <a:buChar char="•"/>
              <a:defRPr sz="1865">
                <a:latin typeface="Microsoft YaHei" panose="020B0503020204020204" charset="-122"/>
                <a:ea typeface="Microsoft YaHei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117600" y="914402"/>
            <a:ext cx="10464799" cy="541866"/>
          </a:xfrm>
          <a:prstGeom prst="rect">
            <a:avLst/>
          </a:prstGeom>
        </p:spPr>
        <p:txBody>
          <a:bodyPr lIns="91439" tIns="45719" rIns="91439" bIns="45719"/>
          <a:lstStyle>
            <a:lvl1pPr algn="l">
              <a:defRPr sz="2665" b="1">
                <a:solidFill>
                  <a:srgbClr val="C00000"/>
                </a:solidFill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idx="15"/>
          </p:nvPr>
        </p:nvSpPr>
        <p:spPr>
          <a:xfrm>
            <a:off x="6193368" y="1572686"/>
            <a:ext cx="5386918" cy="641350"/>
          </a:xfrm>
          <a:prstGeom prst="rect">
            <a:avLst/>
          </a:prstGeom>
        </p:spPr>
        <p:txBody>
          <a:bodyPr lIns="91439" tIns="45719" rIns="91439" bIns="45719" anchor="b"/>
          <a:lstStyle>
            <a:lvl1pPr marL="0" indent="0">
              <a:buNone/>
              <a:defRPr sz="2400" b="1">
                <a:latin typeface="Microsoft YaHei" panose="020B0503020204020204" charset="-122"/>
                <a:ea typeface="Microsoft YaHei" panose="020B0503020204020204" charset="-122"/>
              </a:defRPr>
            </a:lvl1pPr>
            <a:lvl2pPr marL="609600" indent="0">
              <a:buNone/>
              <a:defRPr sz="2665" b="1"/>
            </a:lvl2pPr>
            <a:lvl3pPr marL="1218565" indent="0">
              <a:buNone/>
              <a:defRPr sz="2400" b="1"/>
            </a:lvl3pPr>
            <a:lvl4pPr marL="1828165" indent="0">
              <a:buNone/>
              <a:defRPr sz="2135" b="1"/>
            </a:lvl4pPr>
            <a:lvl5pPr marL="2437765" indent="0">
              <a:buNone/>
              <a:defRPr sz="2135" b="1"/>
            </a:lvl5pPr>
            <a:lvl6pPr marL="3046730" indent="0">
              <a:buNone/>
              <a:defRPr sz="2135" b="1"/>
            </a:lvl6pPr>
            <a:lvl7pPr marL="3656330" indent="0">
              <a:buNone/>
              <a:defRPr sz="2135" b="1"/>
            </a:lvl7pPr>
            <a:lvl8pPr marL="4265930" indent="0">
              <a:buNone/>
              <a:defRPr sz="2135" b="1"/>
            </a:lvl8pPr>
            <a:lvl9pPr marL="4874895" indent="0">
              <a:buNone/>
              <a:defRPr sz="21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659781" y="918554"/>
            <a:ext cx="457739" cy="533311"/>
          </a:xfrm>
          <a:prstGeom prst="rect">
            <a:avLst/>
          </a:prstGeom>
        </p:spPr>
        <p:txBody>
          <a:bodyPr wrap="none" lIns="121881" tIns="60940" rIns="121881" bIns="60940">
            <a:spAutoFit/>
          </a:bodyPr>
          <a:lstStyle/>
          <a:p>
            <a:r>
              <a:rPr lang="zh-CN" altLang="en-US" sz="2665" b="1" dirty="0">
                <a:solidFill>
                  <a:srgbClr val="C0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»</a:t>
            </a:r>
            <a:endParaRPr lang="zh-CN" altLang="en-US" sz="2665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6D0D-570A-416F-B362-D159C6DD5968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CE89-FF8D-4216-9EF3-BBC4EC21CDA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117600" y="901701"/>
            <a:ext cx="10464800" cy="541866"/>
          </a:xfrm>
          <a:prstGeom prst="rect">
            <a:avLst/>
          </a:prstGeom>
        </p:spPr>
        <p:txBody>
          <a:bodyPr lIns="91439" tIns="45719" rIns="91439" bIns="45719"/>
          <a:lstStyle>
            <a:lvl1pPr algn="l">
              <a:defRPr sz="2665" b="1">
                <a:solidFill>
                  <a:srgbClr val="C00000"/>
                </a:solidFill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659781" y="918554"/>
            <a:ext cx="457739" cy="533311"/>
          </a:xfrm>
          <a:prstGeom prst="rect">
            <a:avLst/>
          </a:prstGeom>
        </p:spPr>
        <p:txBody>
          <a:bodyPr wrap="none" lIns="121881" tIns="60940" rIns="121881" bIns="60940">
            <a:spAutoFit/>
          </a:bodyPr>
          <a:lstStyle/>
          <a:p>
            <a:r>
              <a:rPr lang="zh-CN" altLang="en-US" sz="2665" b="1" dirty="0">
                <a:solidFill>
                  <a:srgbClr val="C0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»</a:t>
            </a:r>
            <a:endParaRPr lang="zh-CN" altLang="en-US" sz="2665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6D0D-570A-416F-B362-D159C6DD5968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CE89-FF8D-4216-9EF3-BBC4EC21CD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99" y="2015067"/>
            <a:ext cx="4011085" cy="4110566"/>
          </a:xfrm>
          <a:prstGeom prst="rect">
            <a:avLst/>
          </a:prstGeom>
        </p:spPr>
        <p:txBody>
          <a:bodyPr lIns="91439" tIns="45719" rIns="91439" bIns="45719"/>
          <a:lstStyle>
            <a:lvl1pPr marL="0" indent="0">
              <a:buNone/>
              <a:defRPr sz="1865">
                <a:latin typeface="Microsoft YaHei" panose="020B0503020204020204" charset="-122"/>
                <a:ea typeface="Microsoft YaHei" panose="020B0503020204020204" charset="-122"/>
              </a:defRPr>
            </a:lvl1pPr>
            <a:lvl2pPr marL="609600" indent="0">
              <a:buNone/>
              <a:defRPr sz="1600"/>
            </a:lvl2pPr>
            <a:lvl3pPr marL="1218565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6730" indent="0">
              <a:buNone/>
              <a:defRPr sz="1200"/>
            </a:lvl6pPr>
            <a:lvl7pPr marL="3656330" indent="0">
              <a:buNone/>
              <a:defRPr sz="1200"/>
            </a:lvl7pPr>
            <a:lvl8pPr marL="4265930" indent="0">
              <a:buNone/>
              <a:defRPr sz="1200"/>
            </a:lvl8pPr>
            <a:lvl9pPr marL="4874895" indent="0">
              <a:buNone/>
              <a:defRPr sz="12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6D0D-570A-416F-B362-D159C6DD5968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CE89-FF8D-4216-9EF3-BBC4EC21CDA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idx="13"/>
          </p:nvPr>
        </p:nvSpPr>
        <p:spPr>
          <a:xfrm>
            <a:off x="4740391" y="946373"/>
            <a:ext cx="6842013" cy="5179262"/>
          </a:xfrm>
          <a:prstGeom prst="rect">
            <a:avLst/>
          </a:prstGeom>
        </p:spPr>
        <p:txBody>
          <a:bodyPr lIns="91439" tIns="45719" rIns="91439" bIns="45719"/>
          <a:lstStyle>
            <a:lvl1pPr marL="457200" indent="-457200">
              <a:buClr>
                <a:srgbClr val="C00000"/>
              </a:buClr>
              <a:buFont typeface="Agency FB" panose="020B0503020202020204" pitchFamily="34" charset="0"/>
              <a:buChar char="•"/>
              <a:defRPr sz="2665">
                <a:latin typeface="Microsoft YaHei" panose="020B0503020204020204" charset="-122"/>
                <a:ea typeface="Microsoft YaHei" panose="020B0503020204020204" charset="-122"/>
              </a:defRPr>
            </a:lvl1pPr>
            <a:lvl2pPr marL="989965" indent="-381000">
              <a:buClr>
                <a:srgbClr val="C00000"/>
              </a:buClr>
              <a:buFont typeface="Agency FB" panose="020B0503020202020204" pitchFamily="34" charset="0"/>
              <a:buChar char="•"/>
              <a:defRPr sz="2400">
                <a:latin typeface="Microsoft YaHei" panose="020B0503020204020204" charset="-122"/>
                <a:ea typeface="Microsoft YaHei" panose="020B0503020204020204" charset="-122"/>
              </a:defRPr>
            </a:lvl2pPr>
            <a:lvl3pPr marL="1523365" indent="-304800">
              <a:buClr>
                <a:srgbClr val="C00000"/>
              </a:buClr>
              <a:buFont typeface="Agency FB" panose="020B0503020202020204" pitchFamily="34" charset="0"/>
              <a:buChar char="•"/>
              <a:defRPr sz="2135">
                <a:latin typeface="Microsoft YaHei" panose="020B0503020204020204" charset="-122"/>
                <a:ea typeface="Microsoft YaHei" panose="020B0503020204020204" charset="-122"/>
              </a:defRPr>
            </a:lvl3pPr>
            <a:lvl4pPr marL="2132965" indent="-304800">
              <a:buClr>
                <a:srgbClr val="C00000"/>
              </a:buClr>
              <a:buFont typeface="Agency FB" panose="020B0503020202020204" pitchFamily="34" charset="0"/>
              <a:buChar char="•"/>
              <a:defRPr sz="1865">
                <a:latin typeface="Microsoft YaHei" panose="020B0503020204020204" charset="-122"/>
                <a:ea typeface="Microsoft YaHei" panose="020B0503020204020204" charset="-122"/>
              </a:defRPr>
            </a:lvl4pPr>
            <a:lvl5pPr marL="2742565" indent="-304800">
              <a:buClr>
                <a:srgbClr val="C00000"/>
              </a:buClr>
              <a:buFont typeface="Agency FB" panose="020B0503020202020204" pitchFamily="34" charset="0"/>
              <a:buChar char="•"/>
              <a:defRPr sz="1865">
                <a:latin typeface="Microsoft YaHei" panose="020B0503020204020204" charset="-122"/>
                <a:ea typeface="Microsoft YaHei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104900" y="876300"/>
            <a:ext cx="3515784" cy="1138766"/>
          </a:xfrm>
          <a:prstGeom prst="rect">
            <a:avLst/>
          </a:prstGeom>
        </p:spPr>
        <p:txBody>
          <a:bodyPr lIns="91439" tIns="45719" rIns="91439" bIns="45719"/>
          <a:lstStyle>
            <a:lvl1pPr algn="l">
              <a:defRPr sz="2665" b="1">
                <a:solidFill>
                  <a:srgbClr val="C00000"/>
                </a:solidFill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659781" y="918554"/>
            <a:ext cx="457739" cy="533311"/>
          </a:xfrm>
          <a:prstGeom prst="rect">
            <a:avLst/>
          </a:prstGeom>
        </p:spPr>
        <p:txBody>
          <a:bodyPr wrap="none" lIns="121881" tIns="60940" rIns="121881" bIns="60940">
            <a:spAutoFit/>
          </a:bodyPr>
          <a:lstStyle/>
          <a:p>
            <a:r>
              <a:rPr lang="zh-CN" altLang="en-US" sz="2665" b="1" dirty="0">
                <a:solidFill>
                  <a:srgbClr val="C0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»</a:t>
            </a:r>
            <a:endParaRPr lang="zh-CN" altLang="en-US" sz="2665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9" y="4800603"/>
            <a:ext cx="7315200" cy="567266"/>
          </a:xfrm>
          <a:prstGeom prst="rect">
            <a:avLst/>
          </a:prstGeom>
        </p:spPr>
        <p:txBody>
          <a:bodyPr lIns="91439" tIns="45719" rIns="91439" bIns="45719" anchor="b"/>
          <a:lstStyle>
            <a:lvl1pPr algn="l">
              <a:defRPr sz="2135" b="1"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9" y="954897"/>
            <a:ext cx="7315200" cy="3773736"/>
          </a:xfrm>
          <a:prstGeom prst="rect">
            <a:avLst/>
          </a:prstGeom>
        </p:spPr>
        <p:txBody>
          <a:bodyPr lIns="91439" tIns="45719" rIns="91439" bIns="45719"/>
          <a:lstStyle>
            <a:lvl1pPr marL="0" indent="0">
              <a:buNone/>
              <a:defRPr sz="3200">
                <a:latin typeface="Microsoft YaHei" panose="020B0503020204020204" charset="-122"/>
                <a:ea typeface="Microsoft YaHei" panose="020B0503020204020204" charset="-122"/>
              </a:defRPr>
            </a:lvl1pPr>
            <a:lvl2pPr marL="609600" indent="0">
              <a:buNone/>
              <a:defRPr sz="3730"/>
            </a:lvl2pPr>
            <a:lvl3pPr marL="1218565" indent="0">
              <a:buNone/>
              <a:defRPr sz="3200"/>
            </a:lvl3pPr>
            <a:lvl4pPr marL="1828165" indent="0">
              <a:buNone/>
              <a:defRPr sz="2665"/>
            </a:lvl4pPr>
            <a:lvl5pPr marL="2437765" indent="0">
              <a:buNone/>
              <a:defRPr sz="2665"/>
            </a:lvl5pPr>
            <a:lvl6pPr marL="3046730" indent="0">
              <a:buNone/>
              <a:defRPr sz="2665"/>
            </a:lvl6pPr>
            <a:lvl7pPr marL="3656330" indent="0">
              <a:buNone/>
              <a:defRPr sz="2665"/>
            </a:lvl7pPr>
            <a:lvl8pPr marL="4265930" indent="0">
              <a:buNone/>
              <a:defRPr sz="2665"/>
            </a:lvl8pPr>
            <a:lvl9pPr marL="4874895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9" y="5367868"/>
            <a:ext cx="7315200" cy="804334"/>
          </a:xfrm>
          <a:prstGeom prst="rect">
            <a:avLst/>
          </a:prstGeom>
        </p:spPr>
        <p:txBody>
          <a:bodyPr lIns="91439" tIns="45719" rIns="91439" bIns="45719"/>
          <a:lstStyle>
            <a:lvl1pPr marL="0" indent="0">
              <a:buNone/>
              <a:defRPr sz="1465">
                <a:latin typeface="Microsoft YaHei" panose="020B0503020204020204" charset="-122"/>
                <a:ea typeface="Microsoft YaHei" panose="020B0503020204020204" charset="-122"/>
              </a:defRPr>
            </a:lvl1pPr>
            <a:lvl2pPr marL="609600" indent="0">
              <a:buNone/>
              <a:defRPr sz="1600"/>
            </a:lvl2pPr>
            <a:lvl3pPr marL="1218565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6730" indent="0">
              <a:buNone/>
              <a:defRPr sz="1200"/>
            </a:lvl6pPr>
            <a:lvl7pPr marL="3656330" indent="0">
              <a:buNone/>
              <a:defRPr sz="1200"/>
            </a:lvl7pPr>
            <a:lvl8pPr marL="4265930" indent="0">
              <a:buNone/>
              <a:defRPr sz="1200"/>
            </a:lvl8pPr>
            <a:lvl9pPr marL="48748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6D0D-570A-416F-B362-D159C6DD5968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CE89-FF8D-4216-9EF3-BBC4EC21CD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6D0D-570A-416F-B362-D159C6DD5968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CE89-FF8D-4216-9EF3-BBC4EC21CDA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09603" y="1574802"/>
            <a:ext cx="10972800" cy="4550834"/>
          </a:xfrm>
          <a:prstGeom prst="rect">
            <a:avLst/>
          </a:prstGeom>
        </p:spPr>
        <p:txBody>
          <a:bodyPr vert="eaVert" lIns="91439" tIns="45719" rIns="91439" bIns="45719"/>
          <a:lstStyle>
            <a:lvl1pPr marL="457200" indent="-457200">
              <a:buClr>
                <a:srgbClr val="C00000"/>
              </a:buClr>
              <a:buFont typeface="Agency FB" panose="020B0503020202020204" pitchFamily="34" charset="0"/>
              <a:buChar char="•"/>
              <a:defRPr sz="2665">
                <a:latin typeface="Microsoft YaHei" panose="020B0503020204020204" charset="-122"/>
                <a:ea typeface="Microsoft YaHei" panose="020B0503020204020204" charset="-122"/>
              </a:defRPr>
            </a:lvl1pPr>
            <a:lvl2pPr marL="989965" indent="-381000">
              <a:buClr>
                <a:srgbClr val="C00000"/>
              </a:buClr>
              <a:buFont typeface="Agency FB" panose="020B0503020202020204" pitchFamily="34" charset="0"/>
              <a:buChar char="•"/>
              <a:defRPr sz="2400">
                <a:latin typeface="Microsoft YaHei" panose="020B0503020204020204" charset="-122"/>
                <a:ea typeface="Microsoft YaHei" panose="020B0503020204020204" charset="-122"/>
              </a:defRPr>
            </a:lvl2pPr>
            <a:lvl3pPr marL="1523365" indent="-304800">
              <a:buClr>
                <a:srgbClr val="C00000"/>
              </a:buClr>
              <a:buFont typeface="Agency FB" panose="020B0503020202020204" pitchFamily="34" charset="0"/>
              <a:buChar char="•"/>
              <a:defRPr sz="2135">
                <a:latin typeface="Microsoft YaHei" panose="020B0503020204020204" charset="-122"/>
                <a:ea typeface="Microsoft YaHei" panose="020B0503020204020204" charset="-122"/>
              </a:defRPr>
            </a:lvl3pPr>
            <a:lvl4pPr marL="2132965" indent="-304800">
              <a:buClr>
                <a:srgbClr val="C00000"/>
              </a:buClr>
              <a:buFont typeface="Agency FB" panose="020B0503020202020204" pitchFamily="34" charset="0"/>
              <a:buChar char="•"/>
              <a:defRPr sz="1865">
                <a:latin typeface="Microsoft YaHei" panose="020B0503020204020204" charset="-122"/>
                <a:ea typeface="Microsoft YaHei" panose="020B0503020204020204" charset="-122"/>
              </a:defRPr>
            </a:lvl4pPr>
            <a:lvl5pPr marL="2742565" indent="-304800">
              <a:buClr>
                <a:srgbClr val="C00000"/>
              </a:buClr>
              <a:buFont typeface="Agency FB" panose="020B0503020202020204" pitchFamily="34" charset="0"/>
              <a:buChar char="•"/>
              <a:defRPr sz="1865">
                <a:latin typeface="Microsoft YaHei" panose="020B0503020204020204" charset="-122"/>
                <a:ea typeface="Microsoft YaHei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117600" y="914402"/>
            <a:ext cx="10464800" cy="541866"/>
          </a:xfrm>
          <a:prstGeom prst="rect">
            <a:avLst/>
          </a:prstGeom>
        </p:spPr>
        <p:txBody>
          <a:bodyPr lIns="91439" tIns="45719" rIns="91439" bIns="45719"/>
          <a:lstStyle>
            <a:lvl1pPr algn="l">
              <a:defRPr sz="2665" b="1">
                <a:solidFill>
                  <a:srgbClr val="C00000"/>
                </a:solidFill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659781" y="918554"/>
            <a:ext cx="457739" cy="533311"/>
          </a:xfrm>
          <a:prstGeom prst="rect">
            <a:avLst/>
          </a:prstGeom>
        </p:spPr>
        <p:txBody>
          <a:bodyPr wrap="none" lIns="121881" tIns="60940" rIns="121881" bIns="60940">
            <a:spAutoFit/>
          </a:bodyPr>
          <a:lstStyle/>
          <a:p>
            <a:r>
              <a:rPr lang="zh-CN" altLang="en-US" sz="2665" b="1" dirty="0">
                <a:solidFill>
                  <a:srgbClr val="C0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»</a:t>
            </a:r>
            <a:endParaRPr lang="zh-CN" altLang="en-US" sz="2665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6D0D-570A-416F-B362-D159C6DD5968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CE89-FF8D-4216-9EF3-BBC4EC21CDA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2" y="963427"/>
            <a:ext cx="8052688" cy="5162210"/>
          </a:xfrm>
          <a:prstGeom prst="rect">
            <a:avLst/>
          </a:prstGeom>
        </p:spPr>
        <p:txBody>
          <a:bodyPr vert="eaVert" lIns="91439" tIns="45719" rIns="91439" bIns="45719"/>
          <a:lstStyle>
            <a:lvl1pPr marL="457200" indent="-457200">
              <a:buClr>
                <a:srgbClr val="C00000"/>
              </a:buClr>
              <a:buFont typeface="Agency FB" panose="020B0503020202020204" pitchFamily="34" charset="0"/>
              <a:buChar char="•"/>
              <a:defRPr sz="2665">
                <a:latin typeface="Microsoft YaHei" panose="020B0503020204020204" charset="-122"/>
                <a:ea typeface="Microsoft YaHei" panose="020B0503020204020204" charset="-122"/>
              </a:defRPr>
            </a:lvl1pPr>
            <a:lvl2pPr marL="989965" indent="-381000">
              <a:buClr>
                <a:srgbClr val="C00000"/>
              </a:buClr>
              <a:buFont typeface="Agency FB" panose="020B0503020202020204" pitchFamily="34" charset="0"/>
              <a:buChar char="•"/>
              <a:defRPr sz="2400">
                <a:latin typeface="Microsoft YaHei" panose="020B0503020204020204" charset="-122"/>
                <a:ea typeface="Microsoft YaHei" panose="020B0503020204020204" charset="-122"/>
              </a:defRPr>
            </a:lvl2pPr>
            <a:lvl3pPr marL="1523365" indent="-304800">
              <a:buClr>
                <a:srgbClr val="C00000"/>
              </a:buClr>
              <a:buFont typeface="Agency FB" panose="020B0503020202020204" pitchFamily="34" charset="0"/>
              <a:buChar char="•"/>
              <a:defRPr sz="2135">
                <a:latin typeface="Microsoft YaHei" panose="020B0503020204020204" charset="-122"/>
                <a:ea typeface="Microsoft YaHei" panose="020B0503020204020204" charset="-122"/>
              </a:defRPr>
            </a:lvl3pPr>
            <a:lvl4pPr marL="2132965" indent="-304800">
              <a:buClr>
                <a:srgbClr val="C00000"/>
              </a:buClr>
              <a:buFont typeface="Agency FB" panose="020B0503020202020204" pitchFamily="34" charset="0"/>
              <a:buChar char="•"/>
              <a:defRPr sz="1865">
                <a:latin typeface="Microsoft YaHei" panose="020B0503020204020204" charset="-122"/>
                <a:ea typeface="Microsoft YaHei" panose="020B0503020204020204" charset="-122"/>
              </a:defRPr>
            </a:lvl4pPr>
            <a:lvl5pPr marL="2742565" indent="-304800">
              <a:buClr>
                <a:srgbClr val="C00000"/>
              </a:buClr>
              <a:buFont typeface="Agency FB" panose="020B0503020202020204" pitchFamily="34" charset="0"/>
              <a:buChar char="•"/>
              <a:defRPr sz="1865">
                <a:latin typeface="Microsoft YaHei" panose="020B0503020204020204" charset="-122"/>
                <a:ea typeface="Microsoft YaHei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966202" y="1384303"/>
            <a:ext cx="2616199" cy="4741332"/>
          </a:xfrm>
          <a:prstGeom prst="rect">
            <a:avLst/>
          </a:prstGeom>
        </p:spPr>
        <p:txBody>
          <a:bodyPr vert="eaVert" lIns="91439" tIns="45719" rIns="91439" bIns="45719"/>
          <a:lstStyle>
            <a:lvl1pPr algn="l">
              <a:defRPr sz="2665" b="1">
                <a:solidFill>
                  <a:srgbClr val="C00000"/>
                </a:solidFill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矩形 7"/>
          <p:cNvSpPr/>
          <p:nvPr userDrawn="1"/>
        </p:nvSpPr>
        <p:spPr>
          <a:xfrm rot="5400000">
            <a:off x="11086792" y="888737"/>
            <a:ext cx="457739" cy="533311"/>
          </a:xfrm>
          <a:prstGeom prst="rect">
            <a:avLst/>
          </a:prstGeom>
        </p:spPr>
        <p:txBody>
          <a:bodyPr wrap="none" lIns="121881" tIns="60940" rIns="121881" bIns="60940">
            <a:spAutoFit/>
          </a:bodyPr>
          <a:lstStyle/>
          <a:p>
            <a:r>
              <a:rPr lang="zh-CN" altLang="en-US" sz="2665" b="1" dirty="0">
                <a:solidFill>
                  <a:srgbClr val="C0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»</a:t>
            </a:r>
            <a:endParaRPr lang="zh-CN" altLang="en-US" sz="2665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21881" tIns="60940" rIns="121881" bIns="60940"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6D0D-570A-416F-B362-D159C6DD5968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CE89-FF8D-4216-9EF3-BBC4EC21CDA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5" name="图片 5" descr="3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31972"/>
            <a:ext cx="12192000" cy="333647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" name="图片 1" descr="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502801"/>
            <a:ext cx="12192000" cy="179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图片 2" descr="砥砺前行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447924" y="2004979"/>
            <a:ext cx="7296150" cy="15904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ty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9525" y="635"/>
            <a:ext cx="12211050" cy="6857365"/>
          </a:xfrm>
          <a:prstGeom prst="rect">
            <a:avLst/>
          </a:prstGeom>
        </p:spPr>
      </p:pic>
      <p:pic>
        <p:nvPicPr>
          <p:cNvPr id="5" name="图片 4" descr="JiangsuLogo"/>
          <p:cNvPicPr>
            <a:picLocks noChangeAspect="1"/>
          </p:cNvPicPr>
          <p:nvPr userDrawn="1"/>
        </p:nvPicPr>
        <p:blipFill>
          <a:blip r:embed="rId3"/>
          <a:srcRect l="547" t="28115" r="-547" b="35766"/>
          <a:stretch>
            <a:fillRect/>
          </a:stretch>
        </p:blipFill>
        <p:spPr>
          <a:xfrm>
            <a:off x="698500" y="558165"/>
            <a:ext cx="1153160" cy="285115"/>
          </a:xfrm>
          <a:prstGeom prst="rect">
            <a:avLst/>
          </a:prstGeom>
        </p:spPr>
      </p:pic>
      <p:sp>
        <p:nvSpPr>
          <p:cNvPr id="7" name="TextBox 23"/>
          <p:cNvSpPr txBox="1"/>
          <p:nvPr userDrawn="1"/>
        </p:nvSpPr>
        <p:spPr>
          <a:xfrm rot="20403365">
            <a:off x="1176925" y="3174290"/>
            <a:ext cx="9826133" cy="1585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0" lang="en-US" altLang="en-US" sz="866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1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XITC Confidential</a:t>
            </a:r>
            <a:endParaRPr kumimoji="0" lang="en-US" sz="866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1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21881" tIns="60940" rIns="121881" bIns="60940"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6D0D-570A-416F-B362-D159C6DD5968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CE89-FF8D-4216-9EF3-BBC4EC21CDA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 descr="banner0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843" y="1637453"/>
            <a:ext cx="12192847" cy="2782146"/>
          </a:xfrm>
          <a:prstGeom prst="rect">
            <a:avLst/>
          </a:prstGeom>
        </p:spPr>
      </p:pic>
      <p:pic>
        <p:nvPicPr>
          <p:cNvPr id="13" name="图片 12" descr="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" y="4419603"/>
            <a:ext cx="12193481" cy="238760"/>
          </a:xfrm>
          <a:prstGeom prst="rect">
            <a:avLst/>
          </a:prstGeom>
        </p:spPr>
      </p:pic>
      <p:sp>
        <p:nvSpPr>
          <p:cNvPr id="15" name="文本框 3"/>
          <p:cNvSpPr txBox="1"/>
          <p:nvPr userDrawn="1"/>
        </p:nvSpPr>
        <p:spPr>
          <a:xfrm>
            <a:off x="3286762" y="4827695"/>
            <a:ext cx="5617634" cy="697395"/>
          </a:xfrm>
          <a:prstGeom prst="rect">
            <a:avLst/>
          </a:prstGeom>
          <a:noFill/>
        </p:spPr>
        <p:txBody>
          <a:bodyPr wrap="square" lIns="121881" tIns="60940" rIns="121881" bIns="60940" rtlCol="0">
            <a:spAutoFit/>
          </a:bodyPr>
          <a:lstStyle/>
          <a:p>
            <a:pPr algn="ctr"/>
            <a:r>
              <a:rPr lang="zh-CN" altLang="en-US" sz="3730" b="1" dirty="0">
                <a:latin typeface="Microsoft YaHei" panose="020B0503020204020204" charset="-122"/>
                <a:ea typeface="Microsoft YaHei" panose="020B0503020204020204" charset="-122"/>
              </a:rPr>
              <a:t>芯盛智能科技有限公司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9" y="549964"/>
            <a:ext cx="1981625" cy="581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21881" tIns="60940" rIns="121881" bIns="60940"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6D0D-570A-416F-B362-D159C6DD5968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CE89-FF8D-4216-9EF3-BBC4EC21CDA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9473" y="1371604"/>
            <a:ext cx="12211474" cy="38898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93C9-4A4F-5240-AB14-D0EB5F12105C}" type="datetime1">
              <a:rPr lang="zh-CN" altLang="en-US" smtClean="0"/>
              <a:t>2020/10/13</a:t>
            </a:fld>
            <a:endParaRPr lang="en-US" altLang="zh-C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D035D-6778-7548-A31F-BE49C3ED46F5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 advTm="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6-01-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0795" y="-11430"/>
            <a:ext cx="12212955" cy="68757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6D0D-570A-416F-B362-D159C6DD5968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CE89-FF8D-4216-9EF3-BBC4EC21CDA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21881" tIns="60940" rIns="121881" bIns="60940" rtlCol="0" anchor="ctr"/>
          <a:lstStyle/>
          <a:p>
            <a:pPr algn="ctr"/>
            <a:endParaRPr lang="zh-CN" altLang="en-US" sz="2400" dirty="0"/>
          </a:p>
        </p:txBody>
      </p:sp>
      <p:pic>
        <p:nvPicPr>
          <p:cNvPr id="12" name="图片 11" descr="未命名 -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35" y="2275314"/>
            <a:ext cx="12203114" cy="2218176"/>
          </a:xfrm>
          <a:prstGeom prst="rect">
            <a:avLst/>
          </a:prstGeom>
        </p:spPr>
      </p:pic>
      <p:pic>
        <p:nvPicPr>
          <p:cNvPr id="13" name="图片 12" descr="未命名 -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893" y="300922"/>
            <a:ext cx="1957325" cy="445032"/>
          </a:xfrm>
          <a:prstGeom prst="rect">
            <a:avLst/>
          </a:prstGeom>
        </p:spPr>
      </p:pic>
      <p:sp>
        <p:nvSpPr>
          <p:cNvPr id="14" name="文本框 43"/>
          <p:cNvSpPr txBox="1"/>
          <p:nvPr userDrawn="1"/>
        </p:nvSpPr>
        <p:spPr>
          <a:xfrm>
            <a:off x="3535885" y="2224761"/>
            <a:ext cx="7013143" cy="165119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50000"/>
                <a:alpha val="100000"/>
              </a:schemeClr>
            </a:outerShdw>
          </a:effectLst>
        </p:spPr>
        <p:txBody>
          <a:bodyPr wrap="square" lIns="91413" tIns="45707" rIns="91413" bIns="45707" rtlCol="0">
            <a:spAutoFit/>
          </a:bodyPr>
          <a:lstStyle/>
          <a:p>
            <a:pPr defTabSz="456565"/>
            <a:endParaRPr lang="en-US" altLang="zh-CN" sz="5065" b="1" spc="-151" dirty="0">
              <a:solidFill>
                <a:srgbClr val="10BBFF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  <a:p>
            <a:pPr defTabSz="456565"/>
            <a:r>
              <a:rPr lang="zh-CN" altLang="en-US" sz="5065" b="1" spc="-15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芯盛智能科技有限公司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1487"/>
            <a:ext cx="10363200" cy="1468966"/>
          </a:xfrm>
          <a:prstGeom prst="rect">
            <a:avLst/>
          </a:prstGeom>
        </p:spPr>
        <p:txBody>
          <a:bodyPr lIns="91439" tIns="45719" rIns="91439" bIns="45719"/>
          <a:lstStyle>
            <a:lvl1pPr>
              <a:defRPr sz="4800"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  <a:prstGeom prst="rect">
            <a:avLst/>
          </a:prstGeom>
        </p:spPr>
        <p:txBody>
          <a:bodyPr lIns="91439" tIns="45719" rIns="91439" bIns="45719"/>
          <a:lstStyle>
            <a:lvl1pPr marL="0" indent="0" algn="ctr">
              <a:buNone/>
              <a:defRPr sz="3200">
                <a:solidFill>
                  <a:schemeClr val="tx1">
                    <a:tint val="7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6D0D-570A-416F-B362-D159C6DD5968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CE89-FF8D-4216-9EF3-BBC4EC21CD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3" y="1562102"/>
            <a:ext cx="10972800" cy="4563534"/>
          </a:xfrm>
          <a:prstGeom prst="rect">
            <a:avLst/>
          </a:prstGeom>
        </p:spPr>
        <p:txBody>
          <a:bodyPr lIns="91439" tIns="45719" rIns="91439" bIns="45719"/>
          <a:lstStyle>
            <a:lvl1pPr marL="457200" indent="-457200">
              <a:buClr>
                <a:srgbClr val="C00000"/>
              </a:buClr>
              <a:buFont typeface="Agency FB" panose="020B0503020202020204" pitchFamily="34" charset="0"/>
              <a:buChar char="•"/>
              <a:defRPr sz="2665">
                <a:latin typeface="Microsoft YaHei" panose="020B0503020204020204" charset="-122"/>
                <a:ea typeface="Microsoft YaHei" panose="020B0503020204020204" charset="-122"/>
              </a:defRPr>
            </a:lvl1pPr>
            <a:lvl2pPr marL="989965" indent="-381000">
              <a:buClr>
                <a:srgbClr val="C00000"/>
              </a:buClr>
              <a:buFont typeface="Agency FB" panose="020B0503020202020204" pitchFamily="34" charset="0"/>
              <a:buChar char="•"/>
              <a:defRPr sz="2400">
                <a:latin typeface="Microsoft YaHei" panose="020B0503020204020204" charset="-122"/>
                <a:ea typeface="Microsoft YaHei" panose="020B0503020204020204" charset="-122"/>
              </a:defRPr>
            </a:lvl2pPr>
            <a:lvl3pPr marL="1523365" indent="-304800">
              <a:buClr>
                <a:srgbClr val="C00000"/>
              </a:buClr>
              <a:buFont typeface="Agency FB" panose="020B0503020202020204" pitchFamily="34" charset="0"/>
              <a:buChar char="•"/>
              <a:defRPr sz="2135">
                <a:latin typeface="Microsoft YaHei" panose="020B0503020204020204" charset="-122"/>
                <a:ea typeface="Microsoft YaHei" panose="020B0503020204020204" charset="-122"/>
              </a:defRPr>
            </a:lvl3pPr>
            <a:lvl4pPr marL="2132965" indent="-304800">
              <a:buClr>
                <a:srgbClr val="C00000"/>
              </a:buClr>
              <a:buFont typeface="Agency FB" panose="020B0503020202020204" pitchFamily="34" charset="0"/>
              <a:buChar char="•"/>
              <a:defRPr sz="1865">
                <a:latin typeface="Microsoft YaHei" panose="020B0503020204020204" charset="-122"/>
                <a:ea typeface="Microsoft YaHei" panose="020B0503020204020204" charset="-122"/>
              </a:defRPr>
            </a:lvl4pPr>
            <a:lvl5pPr marL="2742565" indent="-304800">
              <a:buClr>
                <a:srgbClr val="C00000"/>
              </a:buClr>
              <a:buFont typeface="Agency FB" panose="020B0503020202020204" pitchFamily="34" charset="0"/>
              <a:buChar char="•"/>
              <a:defRPr sz="1865">
                <a:latin typeface="Microsoft YaHei" panose="020B0503020204020204" charset="-122"/>
                <a:ea typeface="Microsoft YaHei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6D0D-570A-416F-B362-D159C6DD5968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CE89-FF8D-4216-9EF3-BBC4EC21CDA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117600" y="910168"/>
            <a:ext cx="10464800" cy="541866"/>
          </a:xfrm>
          <a:prstGeom prst="rect">
            <a:avLst/>
          </a:prstGeom>
        </p:spPr>
        <p:txBody>
          <a:bodyPr lIns="91439" tIns="45719" rIns="91439" bIns="45719"/>
          <a:lstStyle>
            <a:lvl1pPr algn="l">
              <a:defRPr sz="2665" b="1">
                <a:solidFill>
                  <a:srgbClr val="C00000"/>
                </a:solidFill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659781" y="918554"/>
            <a:ext cx="457739" cy="533311"/>
          </a:xfrm>
          <a:prstGeom prst="rect">
            <a:avLst/>
          </a:prstGeom>
        </p:spPr>
        <p:txBody>
          <a:bodyPr wrap="none" lIns="121881" tIns="60940" rIns="121881" bIns="60940">
            <a:spAutoFit/>
          </a:bodyPr>
          <a:lstStyle/>
          <a:p>
            <a:r>
              <a:rPr lang="zh-CN" altLang="en-US" sz="2665" b="1" dirty="0">
                <a:solidFill>
                  <a:srgbClr val="C0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»</a:t>
            </a:r>
            <a:endParaRPr lang="zh-CN" altLang="en-US" sz="2665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21896" tIns="60948" rIns="121896" bIns="60948" rtlCol="0" anchor="ctr"/>
          <a:lstStyle/>
          <a:p>
            <a:pPr algn="ctr"/>
            <a:endParaRPr lang="zh-CN" altLang="en-US" sz="2400" dirty="0"/>
          </a:p>
        </p:txBody>
      </p:sp>
      <p:pic>
        <p:nvPicPr>
          <p:cNvPr id="12" name="图片 11" descr="1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5080" y="1251206"/>
            <a:ext cx="12222481" cy="3967578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952624" y="2969526"/>
            <a:ext cx="5296589" cy="801502"/>
          </a:xfrm>
          <a:prstGeom prst="rect">
            <a:avLst/>
          </a:prstGeom>
        </p:spPr>
        <p:txBody>
          <a:bodyPr lIns="68589" tIns="34295" rIns="68589" bIns="34295"/>
          <a:lstStyle>
            <a:lvl1pPr algn="l">
              <a:defRPr sz="3200" b="1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4" name="图片 13" descr="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2433" y="3080360"/>
            <a:ext cx="145433" cy="39583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work\20 存档\芯盛logo（定稿）\ppt.jpg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9050"/>
            <a:ext cx="12217401" cy="687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1" y="6356354"/>
            <a:ext cx="2844801" cy="366182"/>
          </a:xfrm>
          <a:prstGeom prst="rect">
            <a:avLst/>
          </a:prstGeom>
        </p:spPr>
        <p:txBody>
          <a:bodyPr vert="horz" lIns="91439" tIns="45719" rIns="91439" bIns="4571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76D0D-570A-416F-B362-D159C6DD5968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3" y="6356354"/>
            <a:ext cx="3860800" cy="366182"/>
          </a:xfrm>
          <a:prstGeom prst="rect">
            <a:avLst/>
          </a:prstGeom>
        </p:spPr>
        <p:txBody>
          <a:bodyPr vert="horz" lIns="91439" tIns="45719" rIns="91439" bIns="4571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1" cy="366182"/>
          </a:xfrm>
          <a:prstGeom prst="rect">
            <a:avLst/>
          </a:prstGeom>
        </p:spPr>
        <p:txBody>
          <a:bodyPr vert="horz" lIns="91439" tIns="45719" rIns="91439" bIns="4571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2CE89-FF8D-4216-9EF3-BBC4EC21CDA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文本框 1"/>
          <p:cNvSpPr txBox="1"/>
          <p:nvPr userDrawn="1"/>
        </p:nvSpPr>
        <p:spPr>
          <a:xfrm>
            <a:off x="10050046" y="874580"/>
            <a:ext cx="1038026" cy="316072"/>
          </a:xfrm>
          <a:prstGeom prst="rect">
            <a:avLst/>
          </a:prstGeom>
          <a:noFill/>
        </p:spPr>
        <p:txBody>
          <a:bodyPr wrap="none" lIns="121881" tIns="60940" rIns="121881" bIns="6094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en-US" altLang="zh-CN" sz="935" dirty="0">
                <a:solidFill>
                  <a:schemeClr val="bg1">
                    <a:lumMod val="6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Arial" panose="020B0604020202020204" pitchFamily="34" charset="0"/>
              </a:rPr>
              <a:t>XITC</a:t>
            </a:r>
            <a:r>
              <a:rPr lang="zh-CN" altLang="en-US" sz="935" dirty="0">
                <a:solidFill>
                  <a:schemeClr val="bg1">
                    <a:lumMod val="6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Arial" panose="020B0604020202020204" pitchFamily="34" charset="0"/>
              </a:rPr>
              <a:t>  Co., Ltd.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Arial" panose="020B0604020202020204" pitchFamily="34" charset="0"/>
            </a:endParaRPr>
          </a:p>
          <a:p>
            <a:pPr algn="l">
              <a:lnSpc>
                <a:spcPct val="30000"/>
              </a:lnSpc>
            </a:pP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 userDrawn="1"/>
        </p:nvSpPr>
        <p:spPr>
          <a:xfrm rot="20279490">
            <a:off x="889626" y="2916530"/>
            <a:ext cx="9577223" cy="1599949"/>
          </a:xfrm>
          <a:prstGeom prst="rect">
            <a:avLst/>
          </a:prstGeom>
        </p:spPr>
        <p:txBody>
          <a:bodyPr wrap="none" lIns="121881" tIns="60940" rIns="121881" bIns="60940">
            <a:spAutoFit/>
          </a:bodyPr>
          <a:lstStyle/>
          <a:p>
            <a:r>
              <a:rPr lang="en-US" altLang="zh-CN" sz="9595" dirty="0">
                <a:solidFill>
                  <a:schemeClr val="bg1">
                    <a:lumMod val="8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XITC Confidential</a:t>
            </a:r>
            <a:endParaRPr lang="zh-CN" altLang="en-US" sz="9595" dirty="0">
              <a:solidFill>
                <a:schemeClr val="bg1">
                  <a:lumMod val="8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占位符 5"/>
          <p:cNvSpPr txBox="1"/>
          <p:nvPr userDrawn="1"/>
        </p:nvSpPr>
        <p:spPr>
          <a:xfrm>
            <a:off x="10566401" y="-28579"/>
            <a:ext cx="1625598" cy="290708"/>
          </a:xfrm>
          <a:prstGeom prst="rect">
            <a:avLst/>
          </a:prstGeom>
        </p:spPr>
        <p:txBody>
          <a:bodyPr lIns="121881" tIns="60940" rIns="121881" bIns="60940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b="1" kern="1200">
                <a:solidFill>
                  <a:srgbClr val="C00000"/>
                </a:solidFill>
                <a:latin typeface="Microsoft YaHei" panose="020B0503020204020204" charset="-122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密级：机密</a:t>
            </a:r>
          </a:p>
        </p:txBody>
      </p:sp>
      <p:pic>
        <p:nvPicPr>
          <p:cNvPr id="9" name="图片 8" descr="JiangsuLogo"/>
          <p:cNvPicPr>
            <a:picLocks noChangeAspect="1"/>
          </p:cNvPicPr>
          <p:nvPr userDrawn="1"/>
        </p:nvPicPr>
        <p:blipFill>
          <a:blip r:embed="rId19"/>
          <a:srcRect l="547" t="28115" r="-547" b="35766"/>
          <a:stretch>
            <a:fillRect/>
          </a:stretch>
        </p:blipFill>
        <p:spPr>
          <a:xfrm>
            <a:off x="406402" y="494427"/>
            <a:ext cx="1537548" cy="38015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89965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0" kern="1200">
          <a:solidFill>
            <a:schemeClr val="tx1"/>
          </a:solidFill>
          <a:latin typeface="+mn-lt"/>
          <a:ea typeface="+mn-ea"/>
          <a:cs typeface="+mn-cs"/>
        </a:defRPr>
      </a:lvl2pPr>
      <a:lvl3pPr marL="15233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9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25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15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1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07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969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7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3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9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489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图片 6" descr="banner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8725"/>
            <a:ext cx="12192000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图片 1" descr="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79925"/>
            <a:ext cx="12192000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图片 2" descr="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422275"/>
            <a:ext cx="2301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文本框 5"/>
          <p:cNvSpPr txBox="1">
            <a:spLocks noChangeArrowheads="1"/>
          </p:cNvSpPr>
          <p:nvPr/>
        </p:nvSpPr>
        <p:spPr bwMode="auto">
          <a:xfrm>
            <a:off x="10561638" y="512763"/>
            <a:ext cx="13382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zh-CN" altLang="zh-CN" sz="1400" b="1">
                <a:solidFill>
                  <a:srgbClr val="808080"/>
                </a:solidFill>
                <a:latin typeface="SimSun" panose="02010600030101010101" pitchFamily="2" charset="-122"/>
              </a:rPr>
              <a:t>内部资料</a:t>
            </a:r>
          </a:p>
        </p:txBody>
      </p:sp>
      <p:sp>
        <p:nvSpPr>
          <p:cNvPr id="5125" name="文本框 7"/>
          <p:cNvSpPr txBox="1">
            <a:spLocks noChangeArrowheads="1"/>
          </p:cNvSpPr>
          <p:nvPr/>
        </p:nvSpPr>
        <p:spPr bwMode="auto">
          <a:xfrm>
            <a:off x="3425371" y="4867275"/>
            <a:ext cx="5097527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en-US" altLang="zh-CN" sz="2800" b="1" dirty="0">
                <a:latin typeface="+mn-ea"/>
                <a:cs typeface="Ebrima" panose="02000000000000000000" pitchFamily="2" charset="0"/>
              </a:rPr>
              <a:t>React</a:t>
            </a:r>
            <a:r>
              <a:rPr lang="zh-CN" altLang="en-US" sz="2800" b="1" dirty="0">
                <a:latin typeface="+mn-ea"/>
                <a:cs typeface="Ebrima" panose="02000000000000000000" pitchFamily="2" charset="0"/>
              </a:rPr>
              <a:t>基础使用</a:t>
            </a:r>
          </a:p>
        </p:txBody>
      </p:sp>
      <p:sp>
        <p:nvSpPr>
          <p:cNvPr id="5126" name="文本框 8"/>
          <p:cNvSpPr txBox="1">
            <a:spLocks noChangeArrowheads="1"/>
          </p:cNvSpPr>
          <p:nvPr/>
        </p:nvSpPr>
        <p:spPr bwMode="auto">
          <a:xfrm>
            <a:off x="3989388" y="5338763"/>
            <a:ext cx="4213225" cy="1019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180000"/>
              </a:lnSpc>
            </a:pP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王治兵</a:t>
            </a:r>
          </a:p>
          <a:p>
            <a:pPr algn="ctr">
              <a:lnSpc>
                <a:spcPct val="180000"/>
              </a:lnSpc>
            </a:pPr>
            <a:r>
              <a:rPr lang="en-US" altLang="zh-CN" dirty="0">
                <a:latin typeface="Microsoft YaHei" panose="020B0503020204020204" charset="-122"/>
                <a:ea typeface="Microsoft YaHei" panose="020B0503020204020204" charset="-122"/>
              </a:rPr>
              <a:t>2020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年</a:t>
            </a:r>
            <a:r>
              <a:rPr lang="en-US" altLang="zh-CN" dirty="0">
                <a:latin typeface="Microsoft YaHei" panose="020B0503020204020204" charset="-122"/>
                <a:ea typeface="Microsoft YaHei" panose="020B0503020204020204" charset="-122"/>
              </a:rPr>
              <a:t>10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496247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SimHei" panose="02010609060101010101" charset="-122"/>
                <a:ea typeface="SimHei" panose="02010609060101010101" charset="-122"/>
                <a:cs typeface="Microsoft YaHei" panose="020B0503020204020204" charset="-122"/>
              </a:rPr>
              <a:t>»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charset="-122"/>
                <a:ea typeface="SimHei" panose="02010609060101010101" charset="-122"/>
                <a:cs typeface="+mn-ea"/>
                <a:sym typeface="+mn-lt"/>
              </a:rPr>
              <a:t>React</a:t>
            </a:r>
            <a:endParaRPr lang="zh-CN" altLang="en-US" sz="2800" b="1" dirty="0">
              <a:solidFill>
                <a:srgbClr val="C00000"/>
              </a:solidFill>
              <a:latin typeface="SimHei" panose="02010609060101010101" charset="-122"/>
              <a:ea typeface="SimHei" panose="02010609060101010101" charset="-122"/>
              <a:cs typeface="Microsoft YaHei" panose="020B050302020402020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08E7485-6389-400B-A241-F1F01B92AA3F}"/>
              </a:ext>
            </a:extLst>
          </p:cNvPr>
          <p:cNvCxnSpPr>
            <a:cxnSpLocks/>
          </p:cNvCxnSpPr>
          <p:nvPr/>
        </p:nvCxnSpPr>
        <p:spPr>
          <a:xfrm flipH="1">
            <a:off x="1040132" y="1303942"/>
            <a:ext cx="297178" cy="53721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C228213-3DB3-4920-A3E0-FCEB78254EE0}"/>
              </a:ext>
            </a:extLst>
          </p:cNvPr>
          <p:cNvSpPr txBox="1"/>
          <p:nvPr/>
        </p:nvSpPr>
        <p:spPr>
          <a:xfrm>
            <a:off x="560073" y="1280160"/>
            <a:ext cx="32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683044-1D34-4BC2-8EDD-142C6640A182}"/>
              </a:ext>
            </a:extLst>
          </p:cNvPr>
          <p:cNvSpPr txBox="1"/>
          <p:nvPr/>
        </p:nvSpPr>
        <p:spPr>
          <a:xfrm>
            <a:off x="1497329" y="1403270"/>
            <a:ext cx="859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React</a:t>
            </a:r>
            <a:r>
              <a:rPr lang="zh-CN" altLang="en-US" sz="2400" dirty="0"/>
              <a:t>元素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835472-6F3E-4367-8336-2553C2C4206A}"/>
              </a:ext>
            </a:extLst>
          </p:cNvPr>
          <p:cNvSpPr txBox="1"/>
          <p:nvPr/>
        </p:nvSpPr>
        <p:spPr>
          <a:xfrm>
            <a:off x="2686050" y="2092969"/>
            <a:ext cx="669798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* 通过</a:t>
            </a:r>
            <a:r>
              <a:rPr lang="en-US" altLang="zh-CN" dirty="0" err="1"/>
              <a:t>React.createElement</a:t>
            </a:r>
            <a:r>
              <a:rPr lang="zh-CN" altLang="en-US" dirty="0"/>
              <a:t>创建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B9B3EE0-087A-460F-B491-35F3D408647B}"/>
              </a:ext>
            </a:extLst>
          </p:cNvPr>
          <p:cNvSpPr txBox="1"/>
          <p:nvPr/>
        </p:nvSpPr>
        <p:spPr>
          <a:xfrm>
            <a:off x="2686050" y="2462301"/>
            <a:ext cx="6697980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React.createElement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    type,</a:t>
            </a:r>
          </a:p>
          <a:p>
            <a:r>
              <a:rPr lang="en-US" altLang="zh-CN" dirty="0"/>
              <a:t>    [props],</a:t>
            </a:r>
          </a:p>
          <a:p>
            <a:r>
              <a:rPr lang="en-US" altLang="zh-CN" dirty="0"/>
              <a:t>    […children]</a:t>
            </a:r>
          </a:p>
          <a:p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031CD9-D17B-43CC-8E80-C116DF486B96}"/>
              </a:ext>
            </a:extLst>
          </p:cNvPr>
          <p:cNvSpPr txBox="1"/>
          <p:nvPr/>
        </p:nvSpPr>
        <p:spPr>
          <a:xfrm>
            <a:off x="2686050" y="4229100"/>
            <a:ext cx="669798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* </a:t>
            </a:r>
            <a:r>
              <a:rPr lang="zh-CN" altLang="en-US" dirty="0"/>
              <a:t>通过</a:t>
            </a:r>
            <a:r>
              <a:rPr lang="en-US" altLang="zh-CN" dirty="0" err="1"/>
              <a:t>ReactDOM.render</a:t>
            </a:r>
            <a:r>
              <a:rPr lang="zh-CN" altLang="en-US" dirty="0"/>
              <a:t>渲染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0FC483C-B094-441E-995E-64496829FB2C}"/>
              </a:ext>
            </a:extLst>
          </p:cNvPr>
          <p:cNvSpPr txBox="1"/>
          <p:nvPr/>
        </p:nvSpPr>
        <p:spPr>
          <a:xfrm>
            <a:off x="2686050" y="4598432"/>
            <a:ext cx="6697980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ReactDOM.render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    element,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containerDom</a:t>
            </a:r>
            <a:endParaRPr lang="en-US" altLang="zh-CN" dirty="0"/>
          </a:p>
          <a:p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054274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496247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SimHei" panose="02010609060101010101" charset="-122"/>
                <a:ea typeface="SimHei" panose="02010609060101010101" charset="-122"/>
                <a:cs typeface="Microsoft YaHei" panose="020B0503020204020204" charset="-122"/>
              </a:rPr>
              <a:t>»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charset="-122"/>
                <a:ea typeface="SimHei" panose="02010609060101010101" charset="-122"/>
                <a:cs typeface="+mn-ea"/>
                <a:sym typeface="+mn-lt"/>
              </a:rPr>
              <a:t>React</a:t>
            </a:r>
            <a:endParaRPr lang="zh-CN" altLang="en-US" sz="2800" b="1" dirty="0">
              <a:solidFill>
                <a:srgbClr val="C00000"/>
              </a:solidFill>
              <a:latin typeface="SimHei" panose="02010609060101010101" charset="-122"/>
              <a:ea typeface="SimHei" panose="02010609060101010101" charset="-122"/>
              <a:cs typeface="Microsoft YaHei" panose="020B050302020402020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08E7485-6389-400B-A241-F1F01B92AA3F}"/>
              </a:ext>
            </a:extLst>
          </p:cNvPr>
          <p:cNvCxnSpPr>
            <a:cxnSpLocks/>
          </p:cNvCxnSpPr>
          <p:nvPr/>
        </p:nvCxnSpPr>
        <p:spPr>
          <a:xfrm flipH="1">
            <a:off x="1040132" y="1303942"/>
            <a:ext cx="297178" cy="53721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C228213-3DB3-4920-A3E0-FCEB78254EE0}"/>
              </a:ext>
            </a:extLst>
          </p:cNvPr>
          <p:cNvSpPr txBox="1"/>
          <p:nvPr/>
        </p:nvSpPr>
        <p:spPr>
          <a:xfrm>
            <a:off x="560073" y="1280160"/>
            <a:ext cx="32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683044-1D34-4BC2-8EDD-142C6640A182}"/>
              </a:ext>
            </a:extLst>
          </p:cNvPr>
          <p:cNvSpPr txBox="1"/>
          <p:nvPr/>
        </p:nvSpPr>
        <p:spPr>
          <a:xfrm>
            <a:off x="1497329" y="1403270"/>
            <a:ext cx="859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jsx</a:t>
            </a:r>
            <a:endParaRPr lang="zh-CN" altLang="en-US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81E8AA-6ABB-440B-BBE5-4619F94F1765}"/>
              </a:ext>
            </a:extLst>
          </p:cNvPr>
          <p:cNvSpPr txBox="1"/>
          <p:nvPr/>
        </p:nvSpPr>
        <p:spPr>
          <a:xfrm>
            <a:off x="4577090" y="2210215"/>
            <a:ext cx="3037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/>
              <a:t>Javascript</a:t>
            </a:r>
            <a:r>
              <a:rPr lang="zh-CN" altLang="en-US" sz="3200" dirty="0"/>
              <a:t>的拓展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BF77ED-50E0-4620-AD0E-C127A4F3A342}"/>
              </a:ext>
            </a:extLst>
          </p:cNvPr>
          <p:cNvSpPr txBox="1"/>
          <p:nvPr/>
        </p:nvSpPr>
        <p:spPr>
          <a:xfrm>
            <a:off x="1546859" y="3257550"/>
            <a:ext cx="9098280" cy="25853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// </a:t>
            </a:r>
            <a:r>
              <a:rPr lang="zh-CN" altLang="en-US" dirty="0"/>
              <a:t>属性设置</a:t>
            </a:r>
            <a:endParaRPr lang="en-US" altLang="zh-CN" dirty="0"/>
          </a:p>
          <a:p>
            <a:r>
              <a:rPr lang="en-US" altLang="zh-CN" dirty="0"/>
              <a:t>const text = ‘</a:t>
            </a:r>
            <a:r>
              <a:rPr lang="en-US" altLang="zh-CN" dirty="0" err="1"/>
              <a:t>jsx</a:t>
            </a:r>
            <a:r>
              <a:rPr lang="en-US" altLang="zh-CN" dirty="0"/>
              <a:t>’;</a:t>
            </a:r>
          </a:p>
          <a:p>
            <a:r>
              <a:rPr lang="en-US" altLang="zh-CN" dirty="0"/>
              <a:t>const click = () =&gt; { console.log(‘click’) };</a:t>
            </a:r>
          </a:p>
          <a:p>
            <a:r>
              <a:rPr lang="en-US" altLang="zh-CN" dirty="0"/>
              <a:t>const element = &lt;button </a:t>
            </a:r>
            <a:r>
              <a:rPr lang="en-US" altLang="zh-CN" dirty="0" err="1"/>
              <a:t>onClick</a:t>
            </a:r>
            <a:r>
              <a:rPr lang="en-US" altLang="zh-CN" dirty="0"/>
              <a:t>={click} style={ { color: ‘red’} }&gt;{ text }&lt;/button&gt;;</a:t>
            </a:r>
          </a:p>
          <a:p>
            <a:r>
              <a:rPr lang="en-US" altLang="zh-CN" dirty="0"/>
              <a:t>console.log(element);</a:t>
            </a:r>
          </a:p>
          <a:p>
            <a:endParaRPr lang="en-US" altLang="zh-CN" dirty="0"/>
          </a:p>
          <a:p>
            <a:r>
              <a:rPr lang="en-US" altLang="zh-CN" dirty="0"/>
              <a:t>// </a:t>
            </a:r>
            <a:r>
              <a:rPr lang="zh-CN" altLang="en-US" dirty="0"/>
              <a:t>列表渲染</a:t>
            </a:r>
            <a:endParaRPr lang="en-US" altLang="zh-CN" dirty="0"/>
          </a:p>
          <a:p>
            <a:r>
              <a:rPr lang="en-US" altLang="zh-CN" dirty="0"/>
              <a:t>const list = </a:t>
            </a:r>
            <a:r>
              <a:rPr lang="en-US" altLang="zh-CN" dirty="0" err="1"/>
              <a:t>Array.apply</a:t>
            </a:r>
            <a:r>
              <a:rPr lang="en-US" altLang="zh-CN" dirty="0"/>
              <a:t>(null, { length: 10}).map((index) =&gt; &lt;li key={index}&gt;{index}&lt;/li&gt;);</a:t>
            </a:r>
          </a:p>
          <a:p>
            <a:r>
              <a:rPr lang="en-US" altLang="zh-CN" dirty="0"/>
              <a:t>const ul = &lt;ul&gt;{ list }&lt;/ul&gt;;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024261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496247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SimHei" panose="02010609060101010101" charset="-122"/>
                <a:ea typeface="SimHei" panose="02010609060101010101" charset="-122"/>
                <a:cs typeface="Microsoft YaHei" panose="020B0503020204020204" charset="-122"/>
              </a:rPr>
              <a:t>»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charset="-122"/>
                <a:ea typeface="SimHei" panose="02010609060101010101" charset="-122"/>
                <a:cs typeface="+mn-ea"/>
                <a:sym typeface="+mn-lt"/>
              </a:rPr>
              <a:t>React</a:t>
            </a:r>
            <a:endParaRPr lang="zh-CN" altLang="en-US" sz="2800" b="1" dirty="0">
              <a:solidFill>
                <a:srgbClr val="C00000"/>
              </a:solidFill>
              <a:latin typeface="SimHei" panose="02010609060101010101" charset="-122"/>
              <a:ea typeface="SimHei" panose="02010609060101010101" charset="-122"/>
              <a:cs typeface="Microsoft YaHei" panose="020B050302020402020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08E7485-6389-400B-A241-F1F01B92AA3F}"/>
              </a:ext>
            </a:extLst>
          </p:cNvPr>
          <p:cNvCxnSpPr>
            <a:cxnSpLocks/>
          </p:cNvCxnSpPr>
          <p:nvPr/>
        </p:nvCxnSpPr>
        <p:spPr>
          <a:xfrm flipH="1">
            <a:off x="1040132" y="1303942"/>
            <a:ext cx="297178" cy="53721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C228213-3DB3-4920-A3E0-FCEB78254EE0}"/>
              </a:ext>
            </a:extLst>
          </p:cNvPr>
          <p:cNvSpPr txBox="1"/>
          <p:nvPr/>
        </p:nvSpPr>
        <p:spPr>
          <a:xfrm>
            <a:off x="560073" y="1280160"/>
            <a:ext cx="32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683044-1D34-4BC2-8EDD-142C6640A182}"/>
              </a:ext>
            </a:extLst>
          </p:cNvPr>
          <p:cNvSpPr txBox="1"/>
          <p:nvPr/>
        </p:nvSpPr>
        <p:spPr>
          <a:xfrm>
            <a:off x="1497329" y="1403270"/>
            <a:ext cx="859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React</a:t>
            </a:r>
            <a:r>
              <a:rPr lang="zh-CN" altLang="en-US" sz="2400" dirty="0"/>
              <a:t>组件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835472-6F3E-4367-8336-2553C2C4206A}"/>
              </a:ext>
            </a:extLst>
          </p:cNvPr>
          <p:cNvSpPr txBox="1"/>
          <p:nvPr/>
        </p:nvSpPr>
        <p:spPr>
          <a:xfrm>
            <a:off x="2686050" y="2092969"/>
            <a:ext cx="669798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* 函数式组件（没有状态</a:t>
            </a:r>
            <a:r>
              <a:rPr lang="en-US" altLang="zh-CN" dirty="0"/>
              <a:t>/</a:t>
            </a:r>
            <a:r>
              <a:rPr lang="zh-CN" altLang="en-US" dirty="0"/>
              <a:t>没有</a:t>
            </a:r>
            <a:r>
              <a:rPr lang="en-US" altLang="zh-CN" dirty="0"/>
              <a:t>this</a:t>
            </a:r>
            <a:r>
              <a:rPr lang="zh-CN" altLang="en-US" dirty="0"/>
              <a:t>，只能使用</a:t>
            </a:r>
            <a:r>
              <a:rPr lang="en-US" altLang="zh-CN" dirty="0"/>
              <a:t>props</a:t>
            </a:r>
            <a:r>
              <a:rPr lang="zh-CN" altLang="en-US" dirty="0"/>
              <a:t>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B9B3EE0-087A-460F-B491-35F3D408647B}"/>
              </a:ext>
            </a:extLst>
          </p:cNvPr>
          <p:cNvSpPr txBox="1"/>
          <p:nvPr/>
        </p:nvSpPr>
        <p:spPr>
          <a:xfrm>
            <a:off x="2686050" y="2462301"/>
            <a:ext cx="6697980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TestFunc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=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687474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496247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SimHei" panose="02010609060101010101" charset="-122"/>
                <a:ea typeface="SimHei" panose="02010609060101010101" charset="-122"/>
                <a:cs typeface="Microsoft YaHei" panose="020B0503020204020204" charset="-122"/>
              </a:rPr>
              <a:t>»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charset="-122"/>
                <a:ea typeface="SimHei" panose="02010609060101010101" charset="-122"/>
                <a:cs typeface="+mn-ea"/>
                <a:sym typeface="+mn-lt"/>
              </a:rPr>
              <a:t>React</a:t>
            </a:r>
            <a:endParaRPr lang="zh-CN" altLang="en-US" sz="2800" b="1" dirty="0">
              <a:solidFill>
                <a:srgbClr val="C00000"/>
              </a:solidFill>
              <a:latin typeface="SimHei" panose="02010609060101010101" charset="-122"/>
              <a:ea typeface="SimHei" panose="02010609060101010101" charset="-122"/>
              <a:cs typeface="Microsoft YaHei" panose="020B050302020402020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08E7485-6389-400B-A241-F1F01B92AA3F}"/>
              </a:ext>
            </a:extLst>
          </p:cNvPr>
          <p:cNvCxnSpPr>
            <a:cxnSpLocks/>
          </p:cNvCxnSpPr>
          <p:nvPr/>
        </p:nvCxnSpPr>
        <p:spPr>
          <a:xfrm flipH="1">
            <a:off x="1040132" y="1303942"/>
            <a:ext cx="297178" cy="53721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C228213-3DB3-4920-A3E0-FCEB78254EE0}"/>
              </a:ext>
            </a:extLst>
          </p:cNvPr>
          <p:cNvSpPr txBox="1"/>
          <p:nvPr/>
        </p:nvSpPr>
        <p:spPr>
          <a:xfrm>
            <a:off x="560073" y="1280160"/>
            <a:ext cx="32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683044-1D34-4BC2-8EDD-142C6640A182}"/>
              </a:ext>
            </a:extLst>
          </p:cNvPr>
          <p:cNvSpPr txBox="1"/>
          <p:nvPr/>
        </p:nvSpPr>
        <p:spPr>
          <a:xfrm>
            <a:off x="1497329" y="1403270"/>
            <a:ext cx="859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React</a:t>
            </a:r>
            <a:r>
              <a:rPr lang="zh-CN" altLang="en-US" sz="2400" dirty="0"/>
              <a:t>组件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835472-6F3E-4367-8336-2553C2C4206A}"/>
              </a:ext>
            </a:extLst>
          </p:cNvPr>
          <p:cNvSpPr txBox="1"/>
          <p:nvPr/>
        </p:nvSpPr>
        <p:spPr>
          <a:xfrm>
            <a:off x="2747010" y="1864935"/>
            <a:ext cx="669798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* </a:t>
            </a:r>
            <a:r>
              <a:rPr lang="en-US" altLang="zh-CN" dirty="0"/>
              <a:t>Class</a:t>
            </a:r>
            <a:r>
              <a:rPr lang="zh-CN" altLang="en-US" dirty="0"/>
              <a:t>组件（有</a:t>
            </a:r>
            <a:r>
              <a:rPr lang="en-US" altLang="zh-CN" dirty="0"/>
              <a:t>props</a:t>
            </a:r>
            <a:r>
              <a:rPr lang="zh-CN" altLang="en-US" dirty="0"/>
              <a:t>和</a:t>
            </a:r>
            <a:r>
              <a:rPr lang="en-US" altLang="zh-CN" dirty="0"/>
              <a:t>state</a:t>
            </a:r>
            <a:r>
              <a:rPr lang="zh-CN" altLang="en-US" dirty="0"/>
              <a:t>、及生命周期钩子函数）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B9B3EE0-087A-460F-B491-35F3D408647B}"/>
              </a:ext>
            </a:extLst>
          </p:cNvPr>
          <p:cNvSpPr txBox="1"/>
          <p:nvPr/>
        </p:nvSpPr>
        <p:spPr>
          <a:xfrm>
            <a:off x="2747010" y="2234267"/>
            <a:ext cx="6697980" cy="40934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TestClass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altLang="zh-C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count: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};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zh-C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= </a:t>
            </a:r>
            <a:r>
              <a:rPr lang="en-US" altLang="zh-C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count: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++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});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zh-CN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= </a:t>
            </a:r>
            <a:r>
              <a:rPr lang="en-US" altLang="zh-C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zh-CN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= </a:t>
            </a:r>
            <a:r>
              <a:rPr lang="en-US" altLang="zh-C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);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96254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496247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SimHei" panose="02010609060101010101" charset="-122"/>
                <a:ea typeface="SimHei" panose="02010609060101010101" charset="-122"/>
                <a:cs typeface="Microsoft YaHei" panose="020B0503020204020204" charset="-122"/>
              </a:rPr>
              <a:t>»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charset="-122"/>
                <a:ea typeface="SimHei" panose="02010609060101010101" charset="-122"/>
                <a:cs typeface="+mn-ea"/>
                <a:sym typeface="+mn-lt"/>
              </a:rPr>
              <a:t>React</a:t>
            </a:r>
            <a:endParaRPr lang="zh-CN" altLang="en-US" sz="2800" b="1" dirty="0">
              <a:solidFill>
                <a:srgbClr val="C00000"/>
              </a:solidFill>
              <a:latin typeface="SimHei" panose="02010609060101010101" charset="-122"/>
              <a:ea typeface="SimHei" panose="02010609060101010101" charset="-122"/>
              <a:cs typeface="Microsoft YaHei" panose="020B050302020402020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08E7485-6389-400B-A241-F1F01B92AA3F}"/>
              </a:ext>
            </a:extLst>
          </p:cNvPr>
          <p:cNvCxnSpPr>
            <a:cxnSpLocks/>
          </p:cNvCxnSpPr>
          <p:nvPr/>
        </p:nvCxnSpPr>
        <p:spPr>
          <a:xfrm flipH="1">
            <a:off x="1040132" y="1303942"/>
            <a:ext cx="297178" cy="53721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C228213-3DB3-4920-A3E0-FCEB78254EE0}"/>
              </a:ext>
            </a:extLst>
          </p:cNvPr>
          <p:cNvSpPr txBox="1"/>
          <p:nvPr/>
        </p:nvSpPr>
        <p:spPr>
          <a:xfrm>
            <a:off x="560073" y="1280160"/>
            <a:ext cx="32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683044-1D34-4BC2-8EDD-142C6640A182}"/>
              </a:ext>
            </a:extLst>
          </p:cNvPr>
          <p:cNvSpPr txBox="1"/>
          <p:nvPr/>
        </p:nvSpPr>
        <p:spPr>
          <a:xfrm>
            <a:off x="1497329" y="1403270"/>
            <a:ext cx="859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React class</a:t>
            </a:r>
            <a:r>
              <a:rPr lang="zh-CN" altLang="en-US" sz="2400" dirty="0"/>
              <a:t>组件生命周期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7A1065-7D98-493B-8240-167579EAC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0260"/>
            <a:ext cx="12192000" cy="436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5979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496247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SimHei" panose="02010609060101010101" charset="-122"/>
                <a:ea typeface="SimHei" panose="02010609060101010101" charset="-122"/>
                <a:cs typeface="Microsoft YaHei" panose="020B0503020204020204" charset="-122"/>
              </a:rPr>
              <a:t>»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charset="-122"/>
                <a:ea typeface="SimHei" panose="02010609060101010101" charset="-122"/>
                <a:cs typeface="+mn-ea"/>
                <a:sym typeface="+mn-lt"/>
              </a:rPr>
              <a:t>React</a:t>
            </a:r>
            <a:endParaRPr lang="zh-CN" altLang="en-US" sz="2800" b="1" dirty="0">
              <a:solidFill>
                <a:srgbClr val="C00000"/>
              </a:solidFill>
              <a:latin typeface="SimHei" panose="02010609060101010101" charset="-122"/>
              <a:ea typeface="SimHei" panose="02010609060101010101" charset="-122"/>
              <a:cs typeface="Microsoft YaHei" panose="020B050302020402020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08E7485-6389-400B-A241-F1F01B92AA3F}"/>
              </a:ext>
            </a:extLst>
          </p:cNvPr>
          <p:cNvCxnSpPr>
            <a:cxnSpLocks/>
          </p:cNvCxnSpPr>
          <p:nvPr/>
        </p:nvCxnSpPr>
        <p:spPr>
          <a:xfrm flipH="1">
            <a:off x="1040132" y="1303942"/>
            <a:ext cx="297178" cy="53721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C228213-3DB3-4920-A3E0-FCEB78254EE0}"/>
              </a:ext>
            </a:extLst>
          </p:cNvPr>
          <p:cNvSpPr txBox="1"/>
          <p:nvPr/>
        </p:nvSpPr>
        <p:spPr>
          <a:xfrm>
            <a:off x="560073" y="1280160"/>
            <a:ext cx="32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683044-1D34-4BC2-8EDD-142C6640A182}"/>
              </a:ext>
            </a:extLst>
          </p:cNvPr>
          <p:cNvSpPr txBox="1"/>
          <p:nvPr/>
        </p:nvSpPr>
        <p:spPr>
          <a:xfrm>
            <a:off x="1497329" y="1403270"/>
            <a:ext cx="859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条件及列表渲染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835472-6F3E-4367-8336-2553C2C4206A}"/>
              </a:ext>
            </a:extLst>
          </p:cNvPr>
          <p:cNvSpPr txBox="1"/>
          <p:nvPr/>
        </p:nvSpPr>
        <p:spPr>
          <a:xfrm>
            <a:off x="2686050" y="2092969"/>
            <a:ext cx="669798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* 条件渲染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B9B3EE0-087A-460F-B491-35F3D408647B}"/>
              </a:ext>
            </a:extLst>
          </p:cNvPr>
          <p:cNvSpPr txBox="1"/>
          <p:nvPr/>
        </p:nvSpPr>
        <p:spPr>
          <a:xfrm>
            <a:off x="2686050" y="2462301"/>
            <a:ext cx="6697980" cy="14773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TestCondition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=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? 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truly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     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falsly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031CD9-D17B-43CC-8E80-C116DF486B96}"/>
              </a:ext>
            </a:extLst>
          </p:cNvPr>
          <p:cNvSpPr txBox="1"/>
          <p:nvPr/>
        </p:nvSpPr>
        <p:spPr>
          <a:xfrm>
            <a:off x="2686050" y="4229100"/>
            <a:ext cx="669798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* </a:t>
            </a:r>
            <a:r>
              <a:rPr lang="zh-CN" altLang="en-US" dirty="0"/>
              <a:t>列表渲染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0FC483C-B094-441E-995E-64496829FB2C}"/>
              </a:ext>
            </a:extLst>
          </p:cNvPr>
          <p:cNvSpPr txBox="1"/>
          <p:nvPr/>
        </p:nvSpPr>
        <p:spPr>
          <a:xfrm>
            <a:off x="2686050" y="4598432"/>
            <a:ext cx="6697980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length: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64693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496247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SimHei" panose="02010609060101010101" charset="-122"/>
                <a:ea typeface="SimHei" panose="02010609060101010101" charset="-122"/>
                <a:cs typeface="Microsoft YaHei" panose="020B0503020204020204" charset="-122"/>
              </a:rPr>
              <a:t>»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charset="-122"/>
                <a:ea typeface="SimHei" panose="02010609060101010101" charset="-122"/>
                <a:cs typeface="+mn-ea"/>
                <a:sym typeface="+mn-lt"/>
              </a:rPr>
              <a:t>React</a:t>
            </a:r>
            <a:endParaRPr lang="zh-CN" altLang="en-US" sz="2800" b="1" dirty="0">
              <a:solidFill>
                <a:srgbClr val="C00000"/>
              </a:solidFill>
              <a:latin typeface="SimHei" panose="02010609060101010101" charset="-122"/>
              <a:ea typeface="SimHei" panose="02010609060101010101" charset="-122"/>
              <a:cs typeface="Microsoft YaHei" panose="020B050302020402020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08E7485-6389-400B-A241-F1F01B92AA3F}"/>
              </a:ext>
            </a:extLst>
          </p:cNvPr>
          <p:cNvCxnSpPr>
            <a:cxnSpLocks/>
          </p:cNvCxnSpPr>
          <p:nvPr/>
        </p:nvCxnSpPr>
        <p:spPr>
          <a:xfrm flipH="1">
            <a:off x="1040132" y="1303942"/>
            <a:ext cx="297178" cy="53721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C228213-3DB3-4920-A3E0-FCEB78254EE0}"/>
              </a:ext>
            </a:extLst>
          </p:cNvPr>
          <p:cNvSpPr txBox="1"/>
          <p:nvPr/>
        </p:nvSpPr>
        <p:spPr>
          <a:xfrm>
            <a:off x="560073" y="1280160"/>
            <a:ext cx="32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683044-1D34-4BC2-8EDD-142C6640A182}"/>
              </a:ext>
            </a:extLst>
          </p:cNvPr>
          <p:cNvSpPr txBox="1"/>
          <p:nvPr/>
        </p:nvSpPr>
        <p:spPr>
          <a:xfrm>
            <a:off x="1497329" y="1403270"/>
            <a:ext cx="859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表单处理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835472-6F3E-4367-8336-2553C2C4206A}"/>
              </a:ext>
            </a:extLst>
          </p:cNvPr>
          <p:cNvSpPr txBox="1"/>
          <p:nvPr/>
        </p:nvSpPr>
        <p:spPr>
          <a:xfrm>
            <a:off x="2686050" y="3244334"/>
            <a:ext cx="669798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* 受控技术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031CD9-D17B-43CC-8E80-C116DF486B96}"/>
              </a:ext>
            </a:extLst>
          </p:cNvPr>
          <p:cNvSpPr txBox="1"/>
          <p:nvPr/>
        </p:nvSpPr>
        <p:spPr>
          <a:xfrm>
            <a:off x="2686050" y="4229100"/>
            <a:ext cx="669798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* </a:t>
            </a:r>
            <a:r>
              <a:rPr lang="zh-CN" altLang="en-US" dirty="0"/>
              <a:t>非受控技术 （通过</a:t>
            </a:r>
            <a:r>
              <a:rPr lang="en-US" altLang="zh-CN" dirty="0"/>
              <a:t>ref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9101954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496247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SimHei" panose="02010609060101010101" charset="-122"/>
                <a:ea typeface="SimHei" panose="02010609060101010101" charset="-122"/>
                <a:cs typeface="Microsoft YaHei" panose="020B0503020204020204" charset="-122"/>
              </a:rPr>
              <a:t>»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charset="-122"/>
                <a:ea typeface="SimHei" panose="02010609060101010101" charset="-122"/>
                <a:cs typeface="+mn-ea"/>
                <a:sym typeface="+mn-lt"/>
              </a:rPr>
              <a:t>React</a:t>
            </a:r>
            <a:endParaRPr lang="zh-CN" altLang="en-US" sz="2800" b="1" dirty="0">
              <a:solidFill>
                <a:srgbClr val="C00000"/>
              </a:solidFill>
              <a:latin typeface="SimHei" panose="02010609060101010101" charset="-122"/>
              <a:ea typeface="SimHei" panose="02010609060101010101" charset="-122"/>
              <a:cs typeface="Microsoft YaHei" panose="020B050302020402020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08E7485-6389-400B-A241-F1F01B92AA3F}"/>
              </a:ext>
            </a:extLst>
          </p:cNvPr>
          <p:cNvCxnSpPr>
            <a:cxnSpLocks/>
          </p:cNvCxnSpPr>
          <p:nvPr/>
        </p:nvCxnSpPr>
        <p:spPr>
          <a:xfrm flipH="1">
            <a:off x="1040132" y="1303942"/>
            <a:ext cx="297178" cy="53721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C228213-3DB3-4920-A3E0-FCEB78254EE0}"/>
              </a:ext>
            </a:extLst>
          </p:cNvPr>
          <p:cNvSpPr txBox="1"/>
          <p:nvPr/>
        </p:nvSpPr>
        <p:spPr>
          <a:xfrm>
            <a:off x="560073" y="1280160"/>
            <a:ext cx="32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683044-1D34-4BC2-8EDD-142C6640A182}"/>
              </a:ext>
            </a:extLst>
          </p:cNvPr>
          <p:cNvSpPr txBox="1"/>
          <p:nvPr/>
        </p:nvSpPr>
        <p:spPr>
          <a:xfrm>
            <a:off x="1497329" y="1403270"/>
            <a:ext cx="859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组件通信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835472-6F3E-4367-8336-2553C2C4206A}"/>
              </a:ext>
            </a:extLst>
          </p:cNvPr>
          <p:cNvSpPr txBox="1"/>
          <p:nvPr/>
        </p:nvSpPr>
        <p:spPr>
          <a:xfrm>
            <a:off x="2686050" y="3244334"/>
            <a:ext cx="669798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* 父子组件通过属性传递状态和事件回调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031CD9-D17B-43CC-8E80-C116DF486B96}"/>
              </a:ext>
            </a:extLst>
          </p:cNvPr>
          <p:cNvSpPr txBox="1"/>
          <p:nvPr/>
        </p:nvSpPr>
        <p:spPr>
          <a:xfrm>
            <a:off x="2686050" y="4229100"/>
            <a:ext cx="669798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* </a:t>
            </a:r>
            <a:r>
              <a:rPr lang="zh-CN" altLang="en-US" dirty="0"/>
              <a:t>兄弟组件通过状态提升做通信</a:t>
            </a:r>
          </a:p>
        </p:txBody>
      </p:sp>
    </p:spTree>
    <p:extLst>
      <p:ext uri="{BB962C8B-B14F-4D97-AF65-F5344CB8AC3E}">
        <p14:creationId xmlns:p14="http://schemas.microsoft.com/office/powerpoint/2010/main" val="219651510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496247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SimHei" panose="02010609060101010101" charset="-122"/>
                <a:ea typeface="SimHei" panose="02010609060101010101" charset="-122"/>
                <a:cs typeface="Microsoft YaHei" panose="020B0503020204020204" charset="-122"/>
              </a:rPr>
              <a:t>»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charset="-122"/>
                <a:ea typeface="SimHei" panose="02010609060101010101" charset="-122"/>
                <a:cs typeface="+mn-ea"/>
                <a:sym typeface="+mn-lt"/>
              </a:rPr>
              <a:t>React</a:t>
            </a:r>
            <a:endParaRPr lang="zh-CN" altLang="en-US" sz="2800" b="1" dirty="0">
              <a:solidFill>
                <a:srgbClr val="C00000"/>
              </a:solidFill>
              <a:latin typeface="SimHei" panose="02010609060101010101" charset="-122"/>
              <a:ea typeface="SimHei" panose="02010609060101010101" charset="-122"/>
              <a:cs typeface="Microsoft YaHei" panose="020B050302020402020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08E7485-6389-400B-A241-F1F01B92AA3F}"/>
              </a:ext>
            </a:extLst>
          </p:cNvPr>
          <p:cNvCxnSpPr>
            <a:cxnSpLocks/>
          </p:cNvCxnSpPr>
          <p:nvPr/>
        </p:nvCxnSpPr>
        <p:spPr>
          <a:xfrm flipH="1">
            <a:off x="1040132" y="1303942"/>
            <a:ext cx="297178" cy="53721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C228213-3DB3-4920-A3E0-FCEB78254EE0}"/>
              </a:ext>
            </a:extLst>
          </p:cNvPr>
          <p:cNvSpPr txBox="1"/>
          <p:nvPr/>
        </p:nvSpPr>
        <p:spPr>
          <a:xfrm>
            <a:off x="560073" y="1280160"/>
            <a:ext cx="32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683044-1D34-4BC2-8EDD-142C6640A182}"/>
              </a:ext>
            </a:extLst>
          </p:cNvPr>
          <p:cNvSpPr txBox="1"/>
          <p:nvPr/>
        </p:nvSpPr>
        <p:spPr>
          <a:xfrm>
            <a:off x="1497329" y="1403270"/>
            <a:ext cx="859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组件之间通过组合替代继承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835472-6F3E-4367-8336-2553C2C4206A}"/>
              </a:ext>
            </a:extLst>
          </p:cNvPr>
          <p:cNvSpPr txBox="1"/>
          <p:nvPr/>
        </p:nvSpPr>
        <p:spPr>
          <a:xfrm>
            <a:off x="2686050" y="3244334"/>
            <a:ext cx="669798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* 通过组件包装实现组件的组合</a:t>
            </a:r>
          </a:p>
        </p:txBody>
      </p:sp>
    </p:spTree>
    <p:extLst>
      <p:ext uri="{BB962C8B-B14F-4D97-AF65-F5344CB8AC3E}">
        <p14:creationId xmlns:p14="http://schemas.microsoft.com/office/powerpoint/2010/main" val="113729868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496247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SimHei" panose="02010609060101010101" charset="-122"/>
                <a:ea typeface="SimHei" panose="02010609060101010101" charset="-122"/>
                <a:cs typeface="Microsoft YaHei" panose="020B0503020204020204" charset="-122"/>
              </a:rPr>
              <a:t>»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charset="-122"/>
                <a:ea typeface="SimHei" panose="02010609060101010101" charset="-122"/>
                <a:cs typeface="+mn-ea"/>
                <a:sym typeface="+mn-lt"/>
              </a:rPr>
              <a:t>React</a:t>
            </a:r>
            <a:endParaRPr lang="zh-CN" altLang="en-US" sz="2800" b="1" dirty="0">
              <a:solidFill>
                <a:srgbClr val="C00000"/>
              </a:solidFill>
              <a:latin typeface="SimHei" panose="02010609060101010101" charset="-122"/>
              <a:ea typeface="SimHei" panose="02010609060101010101" charset="-122"/>
              <a:cs typeface="Microsoft YaHei" panose="020B050302020402020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08E7485-6389-400B-A241-F1F01B92AA3F}"/>
              </a:ext>
            </a:extLst>
          </p:cNvPr>
          <p:cNvCxnSpPr>
            <a:cxnSpLocks/>
          </p:cNvCxnSpPr>
          <p:nvPr/>
        </p:nvCxnSpPr>
        <p:spPr>
          <a:xfrm flipH="1">
            <a:off x="1040132" y="1303942"/>
            <a:ext cx="297178" cy="53721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C228213-3DB3-4920-A3E0-FCEB78254EE0}"/>
              </a:ext>
            </a:extLst>
          </p:cNvPr>
          <p:cNvSpPr txBox="1"/>
          <p:nvPr/>
        </p:nvSpPr>
        <p:spPr>
          <a:xfrm>
            <a:off x="560073" y="1280160"/>
            <a:ext cx="32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683044-1D34-4BC2-8EDD-142C6640A182}"/>
              </a:ext>
            </a:extLst>
          </p:cNvPr>
          <p:cNvSpPr txBox="1"/>
          <p:nvPr/>
        </p:nvSpPr>
        <p:spPr>
          <a:xfrm>
            <a:off x="1497329" y="1403270"/>
            <a:ext cx="859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组件通信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835472-6F3E-4367-8336-2553C2C4206A}"/>
              </a:ext>
            </a:extLst>
          </p:cNvPr>
          <p:cNvSpPr txBox="1"/>
          <p:nvPr/>
        </p:nvSpPr>
        <p:spPr>
          <a:xfrm>
            <a:off x="2686050" y="3244334"/>
            <a:ext cx="669798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* 父子组件通过属性传递状态和事件回调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031CD9-D17B-43CC-8E80-C116DF486B96}"/>
              </a:ext>
            </a:extLst>
          </p:cNvPr>
          <p:cNvSpPr txBox="1"/>
          <p:nvPr/>
        </p:nvSpPr>
        <p:spPr>
          <a:xfrm>
            <a:off x="2686050" y="4229100"/>
            <a:ext cx="669798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* </a:t>
            </a:r>
            <a:r>
              <a:rPr lang="zh-CN" altLang="en-US" dirty="0"/>
              <a:t>高阶组件</a:t>
            </a:r>
          </a:p>
        </p:txBody>
      </p:sp>
    </p:spTree>
    <p:extLst>
      <p:ext uri="{BB962C8B-B14F-4D97-AF65-F5344CB8AC3E}">
        <p14:creationId xmlns:p14="http://schemas.microsoft.com/office/powerpoint/2010/main" val="274014392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1414130" y="2879942"/>
            <a:ext cx="866770" cy="866770"/>
          </a:xfrm>
          <a:prstGeom prst="line">
            <a:avLst/>
          </a:prstGeom>
          <a:ln w="0">
            <a:solidFill>
              <a:schemeClr val="tx1">
                <a:lumMod val="75000"/>
                <a:lumOff val="25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679652" y="1642716"/>
            <a:ext cx="2031325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charset="-122"/>
                <a:ea typeface="SimHei" panose="02010609060101010101" charset="-122"/>
                <a:cs typeface="Kartika" panose="02020503030404060203" pitchFamily="18" charset="0"/>
              </a:rPr>
              <a:t>CONCENTS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charset="-122"/>
              <a:ea typeface="SimHei" panose="02010609060101010101" charset="-122"/>
              <a:cs typeface="Kartika" panose="02020503030404060203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9172" y="2047495"/>
            <a:ext cx="1976145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charset="-122"/>
                <a:ea typeface="SimHei" panose="02010609060101010101" charset="-122"/>
                <a:cs typeface="Kartika" panose="02020503030404060203" pitchFamily="18" charset="0"/>
              </a:rPr>
              <a:t>目录</a:t>
            </a: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307706" y="2122679"/>
            <a:ext cx="3277828" cy="32778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2651249" y="2335625"/>
            <a:ext cx="866770" cy="866770"/>
          </a:xfrm>
          <a:prstGeom prst="line">
            <a:avLst/>
          </a:prstGeom>
          <a:ln w="0">
            <a:solidFill>
              <a:schemeClr val="tx1">
                <a:lumMod val="75000"/>
                <a:lumOff val="25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3986015" y="1348028"/>
            <a:ext cx="5716785" cy="707886"/>
            <a:chOff x="3986015" y="1711248"/>
            <a:chExt cx="5716785" cy="707886"/>
          </a:xfrm>
        </p:grpSpPr>
        <p:sp>
          <p:nvSpPr>
            <p:cNvPr id="10" name="TextBox 64"/>
            <p:cNvSpPr>
              <a:spLocks noChangeArrowheads="1"/>
            </p:cNvSpPr>
            <p:nvPr/>
          </p:nvSpPr>
          <p:spPr bwMode="auto">
            <a:xfrm>
              <a:off x="4586719" y="1723948"/>
              <a:ext cx="3781315" cy="645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Hei" panose="02010609060101010101" charset="-122"/>
                  <a:ea typeface="SimHei" panose="02010609060101010101" charset="-122"/>
                  <a:cs typeface="+mn-ea"/>
                  <a:sym typeface="+mn-lt"/>
                </a:rPr>
                <a:t>React</a:t>
              </a:r>
              <a:r>
                <a:rPr lang="zh-CN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Hei" panose="02010609060101010101" charset="-122"/>
                  <a:ea typeface="SimHei" panose="02010609060101010101" charset="-122"/>
                  <a:cs typeface="+mn-ea"/>
                  <a:sym typeface="+mn-lt"/>
                </a:rPr>
                <a:t>介绍</a:t>
              </a:r>
            </a:p>
          </p:txBody>
        </p:sp>
        <p:sp>
          <p:nvSpPr>
            <p:cNvPr id="13" name="TextBox 64"/>
            <p:cNvSpPr>
              <a:spLocks noChangeArrowheads="1"/>
            </p:cNvSpPr>
            <p:nvPr/>
          </p:nvSpPr>
          <p:spPr bwMode="auto">
            <a:xfrm>
              <a:off x="4193481" y="1723948"/>
              <a:ext cx="518681" cy="646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Hei" panose="02010609060101010101" charset="-122"/>
                  <a:ea typeface="SimHei" panose="02010609060101010101" charset="-122"/>
                  <a:cs typeface="+mn-ea"/>
                  <a:sym typeface="+mn-lt"/>
                </a:rPr>
                <a:t>1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charset="-122"/>
                <a:ea typeface="SimHei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986015" y="1711248"/>
              <a:ext cx="5716785" cy="70788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SimHei" panose="02010609060101010101" charset="-122"/>
                <a:ea typeface="SimHei" panose="02010609060101010101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986015" y="2332248"/>
            <a:ext cx="5716785" cy="707886"/>
            <a:chOff x="3986015" y="1711248"/>
            <a:chExt cx="5716785" cy="707886"/>
          </a:xfrm>
        </p:grpSpPr>
        <p:sp>
          <p:nvSpPr>
            <p:cNvPr id="18" name="TextBox 64"/>
            <p:cNvSpPr>
              <a:spLocks noChangeArrowheads="1"/>
            </p:cNvSpPr>
            <p:nvPr/>
          </p:nvSpPr>
          <p:spPr bwMode="auto">
            <a:xfrm>
              <a:off x="4586719" y="1723948"/>
              <a:ext cx="4622595" cy="646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Hei" panose="02010609060101010101" charset="-122"/>
                  <a:ea typeface="SimHei" panose="02010609060101010101" charset="-122"/>
                  <a:cs typeface="+mn-ea"/>
                  <a:sym typeface="+mn-lt"/>
                </a:rPr>
                <a:t>React</a:t>
              </a:r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Hei" panose="02010609060101010101" charset="-122"/>
                  <a:ea typeface="SimHei" panose="02010609060101010101" charset="-122"/>
                  <a:cs typeface="+mn-ea"/>
                  <a:sym typeface="+mn-lt"/>
                </a:rPr>
                <a:t>安装及使用</a:t>
              </a:r>
            </a:p>
          </p:txBody>
        </p:sp>
        <p:sp>
          <p:nvSpPr>
            <p:cNvPr id="19" name="TextBox 64"/>
            <p:cNvSpPr>
              <a:spLocks noChangeArrowheads="1"/>
            </p:cNvSpPr>
            <p:nvPr/>
          </p:nvSpPr>
          <p:spPr bwMode="auto">
            <a:xfrm>
              <a:off x="4193481" y="1723948"/>
              <a:ext cx="518681" cy="646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Hei" panose="02010609060101010101" charset="-122"/>
                  <a:ea typeface="SimHei" panose="02010609060101010101" charset="-122"/>
                  <a:cs typeface="+mn-ea"/>
                  <a:sym typeface="+mn-lt"/>
                </a:rPr>
                <a:t>2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charset="-122"/>
                <a:ea typeface="SimHei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986015" y="1711248"/>
              <a:ext cx="5716785" cy="70788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SimHei" panose="02010609060101010101" charset="-122"/>
                <a:ea typeface="SimHei" panose="02010609060101010101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986014" y="3316468"/>
            <a:ext cx="5716785" cy="707886"/>
            <a:chOff x="3986015" y="1711248"/>
            <a:chExt cx="5716785" cy="707886"/>
          </a:xfrm>
        </p:grpSpPr>
        <p:sp>
          <p:nvSpPr>
            <p:cNvPr id="22" name="TextBox 64"/>
            <p:cNvSpPr>
              <a:spLocks noChangeArrowheads="1"/>
            </p:cNvSpPr>
            <p:nvPr/>
          </p:nvSpPr>
          <p:spPr bwMode="auto">
            <a:xfrm>
              <a:off x="4586719" y="1723948"/>
              <a:ext cx="3781315" cy="645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Hei" panose="02010609060101010101" charset="-122"/>
                  <a:ea typeface="SimHei" panose="02010609060101010101" charset="-122"/>
                  <a:cs typeface="+mn-ea"/>
                  <a:sym typeface="+mn-lt"/>
                </a:rPr>
                <a:t>基础用法</a:t>
              </a:r>
            </a:p>
          </p:txBody>
        </p:sp>
        <p:sp>
          <p:nvSpPr>
            <p:cNvPr id="23" name="TextBox 64"/>
            <p:cNvSpPr>
              <a:spLocks noChangeArrowheads="1"/>
            </p:cNvSpPr>
            <p:nvPr/>
          </p:nvSpPr>
          <p:spPr bwMode="auto">
            <a:xfrm>
              <a:off x="4193481" y="1723948"/>
              <a:ext cx="518681" cy="646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Hei" panose="02010609060101010101" charset="-122"/>
                  <a:ea typeface="SimHei" panose="02010609060101010101" charset="-122"/>
                  <a:cs typeface="+mn-ea"/>
                  <a:sym typeface="+mn-lt"/>
                </a:rPr>
                <a:t>3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charset="-122"/>
                <a:ea typeface="SimHei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986015" y="1711248"/>
              <a:ext cx="5716785" cy="70788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SimHei" panose="02010609060101010101" charset="-122"/>
                <a:ea typeface="SimHei" panose="02010609060101010101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001253" y="4246077"/>
            <a:ext cx="5716785" cy="707886"/>
            <a:chOff x="3986015" y="1711248"/>
            <a:chExt cx="5716785" cy="707886"/>
          </a:xfrm>
        </p:grpSpPr>
        <p:sp>
          <p:nvSpPr>
            <p:cNvPr id="8" name="TextBox 64"/>
            <p:cNvSpPr>
              <a:spLocks noChangeArrowheads="1"/>
            </p:cNvSpPr>
            <p:nvPr/>
          </p:nvSpPr>
          <p:spPr bwMode="auto">
            <a:xfrm>
              <a:off x="4586719" y="1723948"/>
              <a:ext cx="3781315" cy="645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Hei" panose="02010609060101010101" charset="-122"/>
                  <a:ea typeface="SimHei" panose="02010609060101010101" charset="-122"/>
                  <a:cs typeface="+mn-ea"/>
                  <a:sym typeface="+mn-lt"/>
                </a:rPr>
                <a:t>高阶用法</a:t>
              </a:r>
            </a:p>
          </p:txBody>
        </p:sp>
        <p:sp>
          <p:nvSpPr>
            <p:cNvPr id="9" name="TextBox 64"/>
            <p:cNvSpPr>
              <a:spLocks noChangeArrowheads="1"/>
            </p:cNvSpPr>
            <p:nvPr/>
          </p:nvSpPr>
          <p:spPr bwMode="auto">
            <a:xfrm>
              <a:off x="4193481" y="1723948"/>
              <a:ext cx="518681" cy="646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Hei" panose="02010609060101010101" charset="-122"/>
                  <a:ea typeface="SimHei" panose="02010609060101010101" charset="-122"/>
                  <a:cs typeface="+mn-ea"/>
                  <a:sym typeface="+mn-lt"/>
                </a:rPr>
                <a:t>4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charset="-122"/>
                <a:ea typeface="SimHei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86015" y="1711248"/>
              <a:ext cx="5716785" cy="70788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SimHei" panose="02010609060101010101" charset="-122"/>
                <a:ea typeface="SimHei" panose="02010609060101010101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0" y="0"/>
            <a:ext cx="496247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SimHei" panose="02010609060101010101" charset="-122"/>
                <a:ea typeface="SimHei" panose="02010609060101010101" charset="-122"/>
                <a:cs typeface="Microsoft YaHei" panose="020B0503020204020204" charset="-122"/>
              </a:rPr>
              <a:t>»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charset="-122"/>
                <a:ea typeface="SimHei" panose="02010609060101010101" charset="-122"/>
                <a:cs typeface="+mn-ea"/>
                <a:sym typeface="+mn-lt"/>
              </a:rPr>
              <a:t>React</a:t>
            </a:r>
            <a:endParaRPr lang="zh-CN" altLang="en-US" sz="2800" b="1" dirty="0">
              <a:solidFill>
                <a:srgbClr val="C00000"/>
              </a:solidFill>
              <a:latin typeface="SimHei" panose="02010609060101010101" charset="-122"/>
              <a:ea typeface="SimHei" panose="02010609060101010101" charset="-122"/>
              <a:cs typeface="Microsoft YaHei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469130" y="1516960"/>
            <a:ext cx="2696676" cy="21672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354326" y="1579201"/>
            <a:ext cx="2960873" cy="21672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4"/>
          <p:cNvSpPr>
            <a:spLocks noChangeArrowheads="1"/>
          </p:cNvSpPr>
          <p:nvPr/>
        </p:nvSpPr>
        <p:spPr bwMode="auto">
          <a:xfrm>
            <a:off x="3810000" y="1579245"/>
            <a:ext cx="4166870" cy="1861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  <a:cs typeface="+mn-ea"/>
                <a:sym typeface="+mn-lt"/>
              </a:rPr>
              <a:t>Four</a:t>
            </a:r>
            <a:endParaRPr lang="zh-CN" altLang="en-US" sz="115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8" name="TextBox 64"/>
          <p:cNvSpPr>
            <a:spLocks noChangeArrowheads="1"/>
          </p:cNvSpPr>
          <p:nvPr/>
        </p:nvSpPr>
        <p:spPr bwMode="auto">
          <a:xfrm>
            <a:off x="3348990" y="3884588"/>
            <a:ext cx="5196427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panose="02010609060101010101" charset="-122"/>
                <a:ea typeface="SimHei" panose="02010609060101010101" charset="-122"/>
                <a:cs typeface="+mn-ea"/>
                <a:sym typeface="+mn-lt"/>
              </a:rPr>
              <a:t>React</a:t>
            </a: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panose="02010609060101010101" charset="-122"/>
                <a:ea typeface="SimHei" panose="02010609060101010101" charset="-122"/>
                <a:cs typeface="+mn-ea"/>
                <a:sym typeface="+mn-lt"/>
              </a:rPr>
              <a:t>高阶用法</a:t>
            </a: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7558589" y="1761037"/>
            <a:ext cx="986828" cy="1679583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165806" y="2600828"/>
            <a:ext cx="718815" cy="122342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0" y="0"/>
            <a:ext cx="496247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SimHei" panose="02010609060101010101" charset="-122"/>
                <a:ea typeface="SimHei" panose="02010609060101010101" charset="-122"/>
                <a:cs typeface="Microsoft YaHei" panose="020B0503020204020204" charset="-122"/>
              </a:rPr>
              <a:t>»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charset="-122"/>
                <a:ea typeface="SimHei" panose="02010609060101010101" charset="-122"/>
                <a:cs typeface="+mn-ea"/>
                <a:sym typeface="+mn-lt"/>
              </a:rPr>
              <a:t>React</a:t>
            </a:r>
            <a:endParaRPr lang="zh-CN" altLang="en-US" sz="2800" b="1" dirty="0">
              <a:solidFill>
                <a:srgbClr val="C00000"/>
              </a:solidFill>
              <a:latin typeface="SimHei" panose="02010609060101010101" charset="-122"/>
              <a:ea typeface="SimHei" panose="02010609060101010101" charset="-122"/>
              <a:cs typeface="Microsoft YaHei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130771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496247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SimHei" panose="02010609060101010101" charset="-122"/>
                <a:ea typeface="SimHei" panose="02010609060101010101" charset="-122"/>
                <a:cs typeface="Microsoft YaHei" panose="020B0503020204020204" charset="-122"/>
              </a:rPr>
              <a:t>»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charset="-122"/>
                <a:ea typeface="SimHei" panose="02010609060101010101" charset="-122"/>
                <a:cs typeface="+mn-ea"/>
                <a:sym typeface="+mn-lt"/>
              </a:rPr>
              <a:t>React</a:t>
            </a:r>
            <a:endParaRPr lang="zh-CN" altLang="en-US" sz="2800" b="1" dirty="0">
              <a:solidFill>
                <a:srgbClr val="C00000"/>
              </a:solidFill>
              <a:latin typeface="SimHei" panose="02010609060101010101" charset="-122"/>
              <a:ea typeface="SimHei" panose="02010609060101010101" charset="-122"/>
              <a:cs typeface="Microsoft YaHei" panose="020B050302020402020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08E7485-6389-400B-A241-F1F01B92AA3F}"/>
              </a:ext>
            </a:extLst>
          </p:cNvPr>
          <p:cNvCxnSpPr>
            <a:cxnSpLocks/>
          </p:cNvCxnSpPr>
          <p:nvPr/>
        </p:nvCxnSpPr>
        <p:spPr>
          <a:xfrm flipH="1">
            <a:off x="1040132" y="1303942"/>
            <a:ext cx="297178" cy="53721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C228213-3DB3-4920-A3E0-FCEB78254EE0}"/>
              </a:ext>
            </a:extLst>
          </p:cNvPr>
          <p:cNvSpPr txBox="1"/>
          <p:nvPr/>
        </p:nvSpPr>
        <p:spPr>
          <a:xfrm>
            <a:off x="560073" y="1280160"/>
            <a:ext cx="32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683044-1D34-4BC2-8EDD-142C6640A182}"/>
              </a:ext>
            </a:extLst>
          </p:cNvPr>
          <p:cNvSpPr txBox="1"/>
          <p:nvPr/>
        </p:nvSpPr>
        <p:spPr>
          <a:xfrm>
            <a:off x="1497329" y="1403270"/>
            <a:ext cx="859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ref</a:t>
            </a:r>
            <a:r>
              <a:rPr lang="zh-CN" altLang="en-US" sz="2400" dirty="0"/>
              <a:t>转发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835472-6F3E-4367-8336-2553C2C4206A}"/>
              </a:ext>
            </a:extLst>
          </p:cNvPr>
          <p:cNvSpPr txBox="1"/>
          <p:nvPr/>
        </p:nvSpPr>
        <p:spPr>
          <a:xfrm>
            <a:off x="2686050" y="3244334"/>
            <a:ext cx="669798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* 利用</a:t>
            </a:r>
            <a:r>
              <a:rPr lang="en-US" altLang="zh-CN" dirty="0" err="1"/>
              <a:t>React.forwardRef</a:t>
            </a:r>
            <a:r>
              <a:rPr lang="zh-CN" altLang="en-US" dirty="0"/>
              <a:t>专发</a:t>
            </a:r>
            <a:r>
              <a:rPr lang="en-US" altLang="zh-CN" dirty="0"/>
              <a:t>ref</a:t>
            </a:r>
            <a:r>
              <a:rPr lang="zh-CN" altLang="en-US" dirty="0"/>
              <a:t>到需要的元素上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0C0AF71-510A-42B7-9EC7-0575622CA007}"/>
              </a:ext>
            </a:extLst>
          </p:cNvPr>
          <p:cNvSpPr txBox="1"/>
          <p:nvPr/>
        </p:nvSpPr>
        <p:spPr>
          <a:xfrm>
            <a:off x="2686050" y="3613666"/>
            <a:ext cx="669798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const </a:t>
            </a:r>
            <a:r>
              <a:rPr lang="en-US" altLang="zh-CN" dirty="0" err="1"/>
              <a:t>TestInput</a:t>
            </a:r>
            <a:r>
              <a:rPr lang="en-US" altLang="zh-CN" dirty="0"/>
              <a:t> = </a:t>
            </a:r>
            <a:r>
              <a:rPr lang="en-US" altLang="zh-CN" dirty="0" err="1"/>
              <a:t>React.forwardRef</a:t>
            </a:r>
            <a:r>
              <a:rPr lang="en-US" altLang="zh-CN" dirty="0"/>
              <a:t>((props, ref) =&gt; {</a:t>
            </a:r>
            <a:br>
              <a:rPr lang="en-US" altLang="zh-CN" dirty="0"/>
            </a:br>
            <a:r>
              <a:rPr lang="en-US" altLang="zh-CN" dirty="0"/>
              <a:t>    return &lt;input ref={ref}&gt;&lt;/input&gt;</a:t>
            </a:r>
            <a:br>
              <a:rPr lang="en-US" altLang="zh-CN" dirty="0"/>
            </a:br>
            <a:r>
              <a:rPr lang="en-US" altLang="zh-CN" dirty="0"/>
              <a:t>})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545500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496247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SimHei" panose="02010609060101010101" charset="-122"/>
                <a:ea typeface="SimHei" panose="02010609060101010101" charset="-122"/>
                <a:cs typeface="Microsoft YaHei" panose="020B0503020204020204" charset="-122"/>
              </a:rPr>
              <a:t>»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charset="-122"/>
                <a:ea typeface="SimHei" panose="02010609060101010101" charset="-122"/>
                <a:cs typeface="+mn-ea"/>
                <a:sym typeface="+mn-lt"/>
              </a:rPr>
              <a:t>React</a:t>
            </a:r>
            <a:endParaRPr lang="zh-CN" altLang="en-US" sz="2800" b="1" dirty="0">
              <a:solidFill>
                <a:srgbClr val="C00000"/>
              </a:solidFill>
              <a:latin typeface="SimHei" panose="02010609060101010101" charset="-122"/>
              <a:ea typeface="SimHei" panose="02010609060101010101" charset="-122"/>
              <a:cs typeface="Microsoft YaHei" panose="020B050302020402020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08E7485-6389-400B-A241-F1F01B92AA3F}"/>
              </a:ext>
            </a:extLst>
          </p:cNvPr>
          <p:cNvCxnSpPr>
            <a:cxnSpLocks/>
          </p:cNvCxnSpPr>
          <p:nvPr/>
        </p:nvCxnSpPr>
        <p:spPr>
          <a:xfrm flipH="1">
            <a:off x="1040132" y="1303942"/>
            <a:ext cx="297178" cy="53721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C228213-3DB3-4920-A3E0-FCEB78254EE0}"/>
              </a:ext>
            </a:extLst>
          </p:cNvPr>
          <p:cNvSpPr txBox="1"/>
          <p:nvPr/>
        </p:nvSpPr>
        <p:spPr>
          <a:xfrm>
            <a:off x="560073" y="1280160"/>
            <a:ext cx="32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683044-1D34-4BC2-8EDD-142C6640A182}"/>
              </a:ext>
            </a:extLst>
          </p:cNvPr>
          <p:cNvSpPr txBox="1"/>
          <p:nvPr/>
        </p:nvSpPr>
        <p:spPr>
          <a:xfrm>
            <a:off x="1497329" y="1403270"/>
            <a:ext cx="859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Fragment</a:t>
            </a:r>
            <a:endParaRPr lang="zh-CN" altLang="en-US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835472-6F3E-4367-8336-2553C2C4206A}"/>
              </a:ext>
            </a:extLst>
          </p:cNvPr>
          <p:cNvSpPr txBox="1"/>
          <p:nvPr/>
        </p:nvSpPr>
        <p:spPr>
          <a:xfrm>
            <a:off x="2560320" y="2147054"/>
            <a:ext cx="669798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* 利用</a:t>
            </a:r>
            <a:r>
              <a:rPr lang="en-US" altLang="zh-CN" dirty="0" err="1"/>
              <a:t>React.Fragment</a:t>
            </a:r>
            <a:r>
              <a:rPr lang="zh-CN" altLang="en-US" dirty="0"/>
              <a:t>包裹多个子元素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0C0AF71-510A-42B7-9EC7-0575622CA007}"/>
              </a:ext>
            </a:extLst>
          </p:cNvPr>
          <p:cNvSpPr txBox="1"/>
          <p:nvPr/>
        </p:nvSpPr>
        <p:spPr>
          <a:xfrm>
            <a:off x="2560320" y="2516386"/>
            <a:ext cx="6697980" cy="39703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render(</a:t>
            </a:r>
          </a:p>
          <a:p>
            <a:r>
              <a:rPr lang="en-US" altLang="zh-CN" dirty="0"/>
              <a:t>    &lt;</a:t>
            </a:r>
            <a:r>
              <a:rPr lang="en-US" altLang="zh-CN" dirty="0" err="1"/>
              <a:t>React.Fragment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    &lt;Child1/&gt;</a:t>
            </a:r>
          </a:p>
          <a:p>
            <a:r>
              <a:rPr lang="en-US" altLang="zh-CN" dirty="0"/>
              <a:t>        &lt;Child2/&gt;</a:t>
            </a:r>
          </a:p>
          <a:p>
            <a:r>
              <a:rPr lang="en-US" altLang="zh-CN" dirty="0"/>
              <a:t>    &lt;/</a:t>
            </a:r>
            <a:r>
              <a:rPr lang="en-US" altLang="zh-CN" dirty="0" err="1"/>
              <a:t>React.Fragement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//  </a:t>
            </a:r>
            <a:r>
              <a:rPr lang="zh-CN" altLang="en-US" dirty="0"/>
              <a:t>或者</a:t>
            </a:r>
            <a:r>
              <a:rPr lang="en-US" altLang="zh-CN" dirty="0"/>
              <a:t>&lt;&gt;</a:t>
            </a:r>
          </a:p>
          <a:p>
            <a:r>
              <a:rPr lang="en-US" altLang="zh-CN" dirty="0"/>
              <a:t>render(</a:t>
            </a:r>
          </a:p>
          <a:p>
            <a:r>
              <a:rPr lang="en-US" altLang="zh-CN" dirty="0"/>
              <a:t>    &lt;&gt;</a:t>
            </a:r>
          </a:p>
          <a:p>
            <a:r>
              <a:rPr lang="en-US" altLang="zh-CN" dirty="0"/>
              <a:t>        &lt;Child1/&gt;</a:t>
            </a:r>
          </a:p>
          <a:p>
            <a:r>
              <a:rPr lang="en-US" altLang="zh-CN" dirty="0"/>
              <a:t>        &lt;Child2/&gt;</a:t>
            </a:r>
          </a:p>
          <a:p>
            <a:r>
              <a:rPr lang="en-US" altLang="zh-CN" dirty="0"/>
              <a:t>    &lt;/&gt;</a:t>
            </a:r>
          </a:p>
          <a:p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289455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496247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SimHei" panose="02010609060101010101" charset="-122"/>
                <a:ea typeface="SimHei" panose="02010609060101010101" charset="-122"/>
                <a:cs typeface="Microsoft YaHei" panose="020B0503020204020204" charset="-122"/>
              </a:rPr>
              <a:t>»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charset="-122"/>
                <a:ea typeface="SimHei" panose="02010609060101010101" charset="-122"/>
                <a:cs typeface="+mn-ea"/>
                <a:sym typeface="+mn-lt"/>
              </a:rPr>
              <a:t>React</a:t>
            </a:r>
            <a:endParaRPr lang="zh-CN" altLang="en-US" sz="2800" b="1" dirty="0">
              <a:solidFill>
                <a:srgbClr val="C00000"/>
              </a:solidFill>
              <a:latin typeface="SimHei" panose="02010609060101010101" charset="-122"/>
              <a:ea typeface="SimHei" panose="02010609060101010101" charset="-122"/>
              <a:cs typeface="Microsoft YaHei" panose="020B050302020402020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08E7485-6389-400B-A241-F1F01B92AA3F}"/>
              </a:ext>
            </a:extLst>
          </p:cNvPr>
          <p:cNvCxnSpPr>
            <a:cxnSpLocks/>
          </p:cNvCxnSpPr>
          <p:nvPr/>
        </p:nvCxnSpPr>
        <p:spPr>
          <a:xfrm flipH="1">
            <a:off x="1040132" y="1303942"/>
            <a:ext cx="297178" cy="53721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C228213-3DB3-4920-A3E0-FCEB78254EE0}"/>
              </a:ext>
            </a:extLst>
          </p:cNvPr>
          <p:cNvSpPr txBox="1"/>
          <p:nvPr/>
        </p:nvSpPr>
        <p:spPr>
          <a:xfrm>
            <a:off x="560073" y="1280160"/>
            <a:ext cx="32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683044-1D34-4BC2-8EDD-142C6640A182}"/>
              </a:ext>
            </a:extLst>
          </p:cNvPr>
          <p:cNvSpPr txBox="1"/>
          <p:nvPr/>
        </p:nvSpPr>
        <p:spPr>
          <a:xfrm>
            <a:off x="1497329" y="1403270"/>
            <a:ext cx="859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Portal</a:t>
            </a:r>
            <a:endParaRPr lang="zh-CN" altLang="en-US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835472-6F3E-4367-8336-2553C2C4206A}"/>
              </a:ext>
            </a:extLst>
          </p:cNvPr>
          <p:cNvSpPr txBox="1"/>
          <p:nvPr/>
        </p:nvSpPr>
        <p:spPr>
          <a:xfrm>
            <a:off x="2686050" y="3244334"/>
            <a:ext cx="669798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* </a:t>
            </a:r>
            <a:r>
              <a:rPr lang="en-US" altLang="zh-CN" dirty="0"/>
              <a:t>Portal: </a:t>
            </a:r>
            <a:r>
              <a:rPr lang="zh-CN" altLang="en-US" dirty="0"/>
              <a:t>将元素渲染到父节点之外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0C0AF71-510A-42B7-9EC7-0575622CA007}"/>
              </a:ext>
            </a:extLst>
          </p:cNvPr>
          <p:cNvSpPr txBox="1"/>
          <p:nvPr/>
        </p:nvSpPr>
        <p:spPr>
          <a:xfrm>
            <a:off x="2686050" y="3613666"/>
            <a:ext cx="669798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采用</a:t>
            </a:r>
            <a:r>
              <a:rPr lang="en-US" altLang="zh-CN" dirty="0" err="1"/>
              <a:t>ReactDOM.createPortal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793419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496247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SimHei" panose="02010609060101010101" charset="-122"/>
                <a:ea typeface="SimHei" panose="02010609060101010101" charset="-122"/>
                <a:cs typeface="Microsoft YaHei" panose="020B0503020204020204" charset="-122"/>
              </a:rPr>
              <a:t>»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charset="-122"/>
                <a:ea typeface="SimHei" panose="02010609060101010101" charset="-122"/>
                <a:cs typeface="+mn-ea"/>
                <a:sym typeface="+mn-lt"/>
              </a:rPr>
              <a:t>React</a:t>
            </a:r>
            <a:endParaRPr lang="zh-CN" altLang="en-US" sz="2800" b="1" dirty="0">
              <a:solidFill>
                <a:srgbClr val="C00000"/>
              </a:solidFill>
              <a:latin typeface="SimHei" panose="02010609060101010101" charset="-122"/>
              <a:ea typeface="SimHei" panose="02010609060101010101" charset="-122"/>
              <a:cs typeface="Microsoft YaHei" panose="020B050302020402020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08E7485-6389-400B-A241-F1F01B92AA3F}"/>
              </a:ext>
            </a:extLst>
          </p:cNvPr>
          <p:cNvCxnSpPr>
            <a:cxnSpLocks/>
          </p:cNvCxnSpPr>
          <p:nvPr/>
        </p:nvCxnSpPr>
        <p:spPr>
          <a:xfrm flipH="1">
            <a:off x="1040132" y="1303942"/>
            <a:ext cx="297178" cy="53721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C228213-3DB3-4920-A3E0-FCEB78254EE0}"/>
              </a:ext>
            </a:extLst>
          </p:cNvPr>
          <p:cNvSpPr txBox="1"/>
          <p:nvPr/>
        </p:nvSpPr>
        <p:spPr>
          <a:xfrm>
            <a:off x="560073" y="1280160"/>
            <a:ext cx="32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683044-1D34-4BC2-8EDD-142C6640A182}"/>
              </a:ext>
            </a:extLst>
          </p:cNvPr>
          <p:cNvSpPr txBox="1"/>
          <p:nvPr/>
        </p:nvSpPr>
        <p:spPr>
          <a:xfrm>
            <a:off x="1497329" y="1403270"/>
            <a:ext cx="859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Render props</a:t>
            </a:r>
            <a:endParaRPr lang="zh-CN" altLang="en-US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835472-6F3E-4367-8336-2553C2C4206A}"/>
              </a:ext>
            </a:extLst>
          </p:cNvPr>
          <p:cNvSpPr txBox="1"/>
          <p:nvPr/>
        </p:nvSpPr>
        <p:spPr>
          <a:xfrm>
            <a:off x="2686050" y="3244334"/>
            <a:ext cx="669798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* 父组件中决定子组件渲染内容，类似</a:t>
            </a:r>
            <a:r>
              <a:rPr lang="en-US" altLang="zh-CN" dirty="0" err="1"/>
              <a:t>vue</a:t>
            </a:r>
            <a:r>
              <a:rPr lang="zh-CN" altLang="en-US" dirty="0"/>
              <a:t>作用域插槽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0C0AF71-510A-42B7-9EC7-0575622CA007}"/>
              </a:ext>
            </a:extLst>
          </p:cNvPr>
          <p:cNvSpPr txBox="1"/>
          <p:nvPr/>
        </p:nvSpPr>
        <p:spPr>
          <a:xfrm>
            <a:off x="2686050" y="3613666"/>
            <a:ext cx="669798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传递一个返回</a:t>
            </a:r>
            <a:r>
              <a:rPr lang="en-US" altLang="zh-CN" dirty="0"/>
              <a:t>react</a:t>
            </a:r>
            <a:r>
              <a:rPr lang="zh-CN" altLang="en-US" dirty="0"/>
              <a:t>元素的函数给子组件，子组件调用该函数，并传递参数</a:t>
            </a:r>
          </a:p>
        </p:txBody>
      </p:sp>
    </p:spTree>
    <p:extLst>
      <p:ext uri="{BB962C8B-B14F-4D97-AF65-F5344CB8AC3E}">
        <p14:creationId xmlns:p14="http://schemas.microsoft.com/office/powerpoint/2010/main" val="1088510447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图片 5" descr="3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2050"/>
            <a:ext cx="12192000" cy="33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图片 1" descr="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79925"/>
            <a:ext cx="12192000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文本框 7"/>
          <p:cNvSpPr txBox="1">
            <a:spLocks noChangeArrowheads="1"/>
          </p:cNvSpPr>
          <p:nvPr/>
        </p:nvSpPr>
        <p:spPr bwMode="auto">
          <a:xfrm>
            <a:off x="636588" y="4448175"/>
            <a:ext cx="18446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en-US" altLang="zh-CN" sz="1000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charset="-122"/>
              </a:rPr>
              <a:t>WWW.GOKE.COM</a:t>
            </a:r>
          </a:p>
        </p:txBody>
      </p:sp>
      <p:pic>
        <p:nvPicPr>
          <p:cNvPr id="7172" name="图片 2" descr="砥砺前行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8" y="2035175"/>
            <a:ext cx="72961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922874" y="1516960"/>
            <a:ext cx="2020186" cy="21672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822956" y="1579201"/>
            <a:ext cx="2020186" cy="21672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4"/>
          <p:cNvSpPr>
            <a:spLocks noChangeArrowheads="1"/>
          </p:cNvSpPr>
          <p:nvPr/>
        </p:nvSpPr>
        <p:spPr bwMode="auto">
          <a:xfrm>
            <a:off x="3810000" y="1579245"/>
            <a:ext cx="4166870" cy="1861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  <a:cs typeface="+mn-ea"/>
                <a:sym typeface="+mn-lt"/>
              </a:rPr>
              <a:t>ONE</a:t>
            </a:r>
            <a:endParaRPr lang="zh-CN" altLang="en-US" sz="115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8" name="TextBox 64"/>
          <p:cNvSpPr>
            <a:spLocks noChangeArrowheads="1"/>
          </p:cNvSpPr>
          <p:nvPr/>
        </p:nvSpPr>
        <p:spPr bwMode="auto">
          <a:xfrm>
            <a:off x="4023838" y="3884588"/>
            <a:ext cx="4144325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panose="02010609060101010101" charset="-122"/>
                <a:ea typeface="SimHei" panose="02010609060101010101" charset="-122"/>
                <a:cs typeface="+mn-ea"/>
                <a:sym typeface="+mn-lt"/>
              </a:rPr>
              <a:t>React</a:t>
            </a: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panose="02010609060101010101" charset="-122"/>
                <a:ea typeface="SimHei" panose="02010609060101010101" charset="-122"/>
                <a:cs typeface="+mn-ea"/>
                <a:sym typeface="+mn-lt"/>
              </a:rPr>
              <a:t>是什么？</a:t>
            </a: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7558589" y="1761037"/>
            <a:ext cx="986828" cy="1679583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165806" y="2600828"/>
            <a:ext cx="718815" cy="122342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0" y="0"/>
            <a:ext cx="496247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SimHei" panose="02010609060101010101" charset="-122"/>
                <a:ea typeface="SimHei" panose="02010609060101010101" charset="-122"/>
                <a:cs typeface="Microsoft YaHei" panose="020B0503020204020204" charset="-122"/>
              </a:rPr>
              <a:t>»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charset="-122"/>
                <a:ea typeface="SimHei" panose="02010609060101010101" charset="-122"/>
                <a:cs typeface="+mn-ea"/>
                <a:sym typeface="+mn-lt"/>
              </a:rPr>
              <a:t>React</a:t>
            </a:r>
            <a:endParaRPr lang="zh-CN" altLang="en-US" sz="2800" b="1" dirty="0">
              <a:solidFill>
                <a:srgbClr val="C00000"/>
              </a:solidFill>
              <a:latin typeface="SimHei" panose="02010609060101010101" charset="-122"/>
              <a:ea typeface="SimHei" panose="02010609060101010101" charset="-122"/>
              <a:cs typeface="Microsoft YaHei" panose="020B050302020402020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496247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SimHei" panose="02010609060101010101" charset="-122"/>
                <a:ea typeface="SimHei" panose="02010609060101010101" charset="-122"/>
                <a:cs typeface="Microsoft YaHei" panose="020B0503020204020204" charset="-122"/>
              </a:rPr>
              <a:t>»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charset="-122"/>
                <a:ea typeface="SimHei" panose="02010609060101010101" charset="-122"/>
                <a:cs typeface="+mn-ea"/>
                <a:sym typeface="+mn-lt"/>
              </a:rPr>
              <a:t>React</a:t>
            </a:r>
            <a:endParaRPr lang="zh-CN" altLang="en-US" sz="2800" b="1" dirty="0">
              <a:solidFill>
                <a:srgbClr val="C00000"/>
              </a:solidFill>
              <a:latin typeface="SimHei" panose="02010609060101010101" charset="-122"/>
              <a:ea typeface="SimHei" panose="02010609060101010101" charset="-122"/>
              <a:cs typeface="Microsoft YaHei" panose="020B050302020402020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A8E294-A3C6-4F9D-A4B0-34FAD35AAE47}"/>
              </a:ext>
            </a:extLst>
          </p:cNvPr>
          <p:cNvSpPr txBox="1"/>
          <p:nvPr/>
        </p:nvSpPr>
        <p:spPr>
          <a:xfrm>
            <a:off x="2880360" y="2788920"/>
            <a:ext cx="6126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0" i="0" dirty="0">
                <a:solidFill>
                  <a:schemeClr val="bg2">
                    <a:lumMod val="10000"/>
                  </a:schemeClr>
                </a:solidFill>
                <a:effectLst/>
                <a:latin typeface="-apple-system"/>
              </a:rPr>
              <a:t>用于构建用户界面的 </a:t>
            </a:r>
            <a:r>
              <a:rPr lang="en-US" altLang="zh-CN" sz="3200" b="0" i="0" dirty="0">
                <a:solidFill>
                  <a:schemeClr val="bg2">
                    <a:lumMod val="10000"/>
                  </a:schemeClr>
                </a:solidFill>
                <a:effectLst/>
                <a:latin typeface="-apple-system"/>
              </a:rPr>
              <a:t>JavaScript </a:t>
            </a:r>
            <a:r>
              <a:rPr lang="zh-CN" altLang="en-US" sz="3200" b="0" i="0" dirty="0">
                <a:solidFill>
                  <a:schemeClr val="bg2">
                    <a:lumMod val="10000"/>
                  </a:schemeClr>
                </a:solidFill>
                <a:effectLst/>
                <a:latin typeface="-apple-system"/>
              </a:rPr>
              <a:t>库</a:t>
            </a:r>
            <a:endParaRPr lang="zh-CN" altLang="en-US" sz="3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C9913A-B413-466D-9D5E-AB1395D1DBB8}"/>
              </a:ext>
            </a:extLst>
          </p:cNvPr>
          <p:cNvSpPr txBox="1"/>
          <p:nvPr/>
        </p:nvSpPr>
        <p:spPr>
          <a:xfrm>
            <a:off x="3074670" y="3429000"/>
            <a:ext cx="5932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React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是一个声明式，高效且灵活的用于构建用户界面的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JavaScript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库。使用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React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可以将一些简短、独立的代码片段组合成复杂的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UI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界面，这些代码片段被称作“组件”。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2038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496247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SimHei" panose="02010609060101010101" charset="-122"/>
                <a:ea typeface="SimHei" panose="02010609060101010101" charset="-122"/>
                <a:cs typeface="Microsoft YaHei" panose="020B0503020204020204" charset="-122"/>
              </a:rPr>
              <a:t>»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charset="-122"/>
                <a:ea typeface="SimHei" panose="02010609060101010101" charset="-122"/>
                <a:cs typeface="+mn-ea"/>
                <a:sym typeface="+mn-lt"/>
              </a:rPr>
              <a:t>React</a:t>
            </a:r>
            <a:endParaRPr lang="zh-CN" altLang="en-US" sz="2800" b="1" dirty="0">
              <a:solidFill>
                <a:srgbClr val="C00000"/>
              </a:solidFill>
              <a:latin typeface="SimHei" panose="02010609060101010101" charset="-122"/>
              <a:ea typeface="SimHei" panose="02010609060101010101" charset="-122"/>
              <a:cs typeface="Microsoft YaHei" panose="020B050302020402020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A8E294-A3C6-4F9D-A4B0-34FAD35AAE47}"/>
              </a:ext>
            </a:extLst>
          </p:cNvPr>
          <p:cNvSpPr txBox="1"/>
          <p:nvPr/>
        </p:nvSpPr>
        <p:spPr>
          <a:xfrm>
            <a:off x="3032760" y="2571750"/>
            <a:ext cx="6126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2">
                    <a:lumMod val="10000"/>
                  </a:schemeClr>
                </a:solidFill>
                <a:latin typeface="-apple-system"/>
              </a:rPr>
              <a:t>React</a:t>
            </a: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-apple-system"/>
              </a:rPr>
              <a:t>特点</a:t>
            </a:r>
            <a:endParaRPr lang="zh-CN" altLang="en-US" sz="3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C9913A-B413-466D-9D5E-AB1395D1DBB8}"/>
              </a:ext>
            </a:extLst>
          </p:cNvPr>
          <p:cNvSpPr txBox="1"/>
          <p:nvPr/>
        </p:nvSpPr>
        <p:spPr>
          <a:xfrm>
            <a:off x="3074670" y="3429000"/>
            <a:ext cx="635508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* 声明式（采用声明式数据源，以数据驱动视图渲染）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01BDDD-1F45-4FAD-B839-C6F8C94D127B}"/>
              </a:ext>
            </a:extLst>
          </p:cNvPr>
          <p:cNvSpPr txBox="1"/>
          <p:nvPr/>
        </p:nvSpPr>
        <p:spPr>
          <a:xfrm>
            <a:off x="3055620" y="4183380"/>
            <a:ext cx="635508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* 虚拟</a:t>
            </a:r>
            <a:r>
              <a:rPr lang="en-US" altLang="zh-CN" dirty="0" err="1"/>
              <a:t>dom</a:t>
            </a:r>
            <a:r>
              <a:rPr lang="zh-CN" altLang="en-US" dirty="0"/>
              <a:t>（即</a:t>
            </a:r>
            <a:r>
              <a:rPr lang="en-US" altLang="zh-CN" dirty="0"/>
              <a:t>react</a:t>
            </a:r>
            <a:r>
              <a:rPr lang="zh-CN" altLang="en-US" dirty="0"/>
              <a:t>元素：描述你你在屏幕上想看到的内容）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3F9EA17-4EB5-4046-ADEA-6E4926FCACB5}"/>
              </a:ext>
            </a:extLst>
          </p:cNvPr>
          <p:cNvSpPr txBox="1"/>
          <p:nvPr/>
        </p:nvSpPr>
        <p:spPr>
          <a:xfrm>
            <a:off x="3074670" y="4949190"/>
            <a:ext cx="6355080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* </a:t>
            </a:r>
            <a:r>
              <a:rPr lang="en-US" altLang="zh-CN" dirty="0"/>
              <a:t>Diffing</a:t>
            </a:r>
            <a:r>
              <a:rPr lang="zh-CN" altLang="en-US" dirty="0"/>
              <a:t>算法 （采用一种</a:t>
            </a:r>
            <a:r>
              <a:rPr lang="en-US" altLang="zh-CN" dirty="0"/>
              <a:t>diffing</a:t>
            </a:r>
            <a:r>
              <a:rPr lang="zh-CN" altLang="en-US" dirty="0"/>
              <a:t>算法计算对上一帧和下一帧虚拟</a:t>
            </a:r>
            <a:r>
              <a:rPr lang="en-US" altLang="zh-CN" dirty="0" err="1"/>
              <a:t>dom</a:t>
            </a:r>
            <a:r>
              <a:rPr lang="zh-CN" altLang="en-US" dirty="0"/>
              <a:t>的差异，从而实现对真实</a:t>
            </a:r>
            <a:r>
              <a:rPr lang="en-US" altLang="zh-CN" dirty="0" err="1"/>
              <a:t>dom</a:t>
            </a:r>
            <a:r>
              <a:rPr lang="zh-CN" altLang="en-US" dirty="0"/>
              <a:t>的最小操作）</a:t>
            </a:r>
          </a:p>
        </p:txBody>
      </p:sp>
    </p:spTree>
    <p:extLst>
      <p:ext uri="{BB962C8B-B14F-4D97-AF65-F5344CB8AC3E}">
        <p14:creationId xmlns:p14="http://schemas.microsoft.com/office/powerpoint/2010/main" val="3018981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922874" y="1516960"/>
            <a:ext cx="2020186" cy="21672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822956" y="1579201"/>
            <a:ext cx="2020186" cy="21672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4"/>
          <p:cNvSpPr>
            <a:spLocks noChangeArrowheads="1"/>
          </p:cNvSpPr>
          <p:nvPr/>
        </p:nvSpPr>
        <p:spPr bwMode="auto">
          <a:xfrm>
            <a:off x="3810000" y="1579245"/>
            <a:ext cx="4166870" cy="1861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  <a:cs typeface="+mn-ea"/>
                <a:sym typeface="+mn-lt"/>
              </a:rPr>
              <a:t>TWO</a:t>
            </a:r>
            <a:endParaRPr lang="zh-CN" altLang="en-US" sz="115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8" name="TextBox 64"/>
          <p:cNvSpPr>
            <a:spLocks noChangeArrowheads="1"/>
          </p:cNvSpPr>
          <p:nvPr/>
        </p:nvSpPr>
        <p:spPr bwMode="auto">
          <a:xfrm>
            <a:off x="3348990" y="3884588"/>
            <a:ext cx="5196427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panose="02010609060101010101" charset="-122"/>
                <a:ea typeface="SimHei" panose="02010609060101010101" charset="-122"/>
                <a:cs typeface="+mn-ea"/>
                <a:sym typeface="+mn-lt"/>
              </a:rPr>
              <a:t>React</a:t>
            </a: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panose="02010609060101010101" charset="-122"/>
                <a:ea typeface="SimHei" panose="02010609060101010101" charset="-122"/>
                <a:cs typeface="+mn-ea"/>
                <a:sym typeface="+mn-lt"/>
              </a:rPr>
              <a:t>的安装及使用</a:t>
            </a: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7558589" y="1761037"/>
            <a:ext cx="986828" cy="1679583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165806" y="2600828"/>
            <a:ext cx="718815" cy="122342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0" y="0"/>
            <a:ext cx="496247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SimHei" panose="02010609060101010101" charset="-122"/>
                <a:ea typeface="SimHei" panose="02010609060101010101" charset="-122"/>
                <a:cs typeface="Microsoft YaHei" panose="020B0503020204020204" charset="-122"/>
              </a:rPr>
              <a:t>»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charset="-122"/>
                <a:ea typeface="SimHei" panose="02010609060101010101" charset="-122"/>
                <a:cs typeface="+mn-ea"/>
                <a:sym typeface="+mn-lt"/>
              </a:rPr>
              <a:t>React</a:t>
            </a:r>
            <a:endParaRPr lang="zh-CN" altLang="en-US" sz="2800" b="1" dirty="0">
              <a:solidFill>
                <a:srgbClr val="C00000"/>
              </a:solidFill>
              <a:latin typeface="SimHei" panose="02010609060101010101" charset="-122"/>
              <a:ea typeface="SimHei" panose="02010609060101010101" charset="-122"/>
              <a:cs typeface="Microsoft YaHei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634548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496247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SimHei" panose="02010609060101010101" charset="-122"/>
                <a:ea typeface="SimHei" panose="02010609060101010101" charset="-122"/>
                <a:cs typeface="Microsoft YaHei" panose="020B0503020204020204" charset="-122"/>
              </a:rPr>
              <a:t>»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charset="-122"/>
                <a:ea typeface="SimHei" panose="02010609060101010101" charset="-122"/>
                <a:cs typeface="+mn-ea"/>
                <a:sym typeface="+mn-lt"/>
              </a:rPr>
              <a:t>React</a:t>
            </a:r>
            <a:endParaRPr lang="zh-CN" altLang="en-US" sz="2800" b="1" dirty="0">
              <a:solidFill>
                <a:srgbClr val="C00000"/>
              </a:solidFill>
              <a:latin typeface="SimHei" panose="02010609060101010101" charset="-122"/>
              <a:ea typeface="SimHei" panose="02010609060101010101" charset="-122"/>
              <a:cs typeface="Microsoft YaHei" panose="020B050302020402020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08E7485-6389-400B-A241-F1F01B92AA3F}"/>
              </a:ext>
            </a:extLst>
          </p:cNvPr>
          <p:cNvCxnSpPr>
            <a:cxnSpLocks/>
          </p:cNvCxnSpPr>
          <p:nvPr/>
        </p:nvCxnSpPr>
        <p:spPr>
          <a:xfrm flipH="1">
            <a:off x="1040132" y="1303942"/>
            <a:ext cx="297178" cy="53721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C228213-3DB3-4920-A3E0-FCEB78254EE0}"/>
              </a:ext>
            </a:extLst>
          </p:cNvPr>
          <p:cNvSpPr txBox="1"/>
          <p:nvPr/>
        </p:nvSpPr>
        <p:spPr>
          <a:xfrm>
            <a:off x="560073" y="1280160"/>
            <a:ext cx="32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683044-1D34-4BC2-8EDD-142C6640A182}"/>
              </a:ext>
            </a:extLst>
          </p:cNvPr>
          <p:cNvSpPr txBox="1"/>
          <p:nvPr/>
        </p:nvSpPr>
        <p:spPr>
          <a:xfrm>
            <a:off x="1497329" y="1403270"/>
            <a:ext cx="859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浏览器中直接使用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835472-6F3E-4367-8336-2553C2C4206A}"/>
              </a:ext>
            </a:extLst>
          </p:cNvPr>
          <p:cNvSpPr txBox="1"/>
          <p:nvPr/>
        </p:nvSpPr>
        <p:spPr>
          <a:xfrm>
            <a:off x="2686050" y="2583180"/>
            <a:ext cx="709803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* 直接通过</a:t>
            </a:r>
            <a:r>
              <a:rPr lang="en-US" altLang="zh-CN" dirty="0"/>
              <a:t>script</a:t>
            </a:r>
            <a:r>
              <a:rPr lang="zh-CN" altLang="en-US" dirty="0"/>
              <a:t>标签引入</a:t>
            </a:r>
            <a:r>
              <a:rPr lang="en-US" altLang="zh-CN" dirty="0"/>
              <a:t>react</a:t>
            </a:r>
            <a:r>
              <a:rPr lang="zh-CN" altLang="en-US" dirty="0"/>
              <a:t>相关依赖包（</a:t>
            </a:r>
            <a:r>
              <a:rPr lang="en-US" altLang="zh-CN" dirty="0"/>
              <a:t>react</a:t>
            </a:r>
            <a:r>
              <a:rPr lang="zh-CN" altLang="en-US" dirty="0"/>
              <a:t>、</a:t>
            </a:r>
            <a:r>
              <a:rPr lang="en-US" altLang="zh-CN" dirty="0"/>
              <a:t>react-</a:t>
            </a:r>
            <a:r>
              <a:rPr lang="en-US" altLang="zh-CN" dirty="0" err="1"/>
              <a:t>dom</a:t>
            </a:r>
            <a:r>
              <a:rPr lang="zh-CN" altLang="en-US" dirty="0"/>
              <a:t>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2DF7419-FF91-4FE2-A90F-B2D84271B770}"/>
              </a:ext>
            </a:extLst>
          </p:cNvPr>
          <p:cNvSpPr txBox="1"/>
          <p:nvPr/>
        </p:nvSpPr>
        <p:spPr>
          <a:xfrm>
            <a:off x="2686050" y="3257312"/>
            <a:ext cx="709803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* 使用</a:t>
            </a:r>
            <a:r>
              <a:rPr lang="en-US" altLang="zh-CN" dirty="0" err="1"/>
              <a:t>React.createElement</a:t>
            </a:r>
            <a:r>
              <a:rPr lang="zh-CN" altLang="en-US" dirty="0"/>
              <a:t>及</a:t>
            </a:r>
            <a:r>
              <a:rPr lang="en-US" altLang="zh-CN" dirty="0" err="1"/>
              <a:t>ReactDOM.render</a:t>
            </a:r>
            <a:r>
              <a:rPr lang="zh-CN" altLang="en-US" dirty="0"/>
              <a:t>方法创建和使用组件</a:t>
            </a:r>
          </a:p>
        </p:txBody>
      </p:sp>
    </p:spTree>
    <p:extLst>
      <p:ext uri="{BB962C8B-B14F-4D97-AF65-F5344CB8AC3E}">
        <p14:creationId xmlns:p14="http://schemas.microsoft.com/office/powerpoint/2010/main" val="392823979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496247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SimHei" panose="02010609060101010101" charset="-122"/>
                <a:ea typeface="SimHei" panose="02010609060101010101" charset="-122"/>
                <a:cs typeface="Microsoft YaHei" panose="020B0503020204020204" charset="-122"/>
              </a:rPr>
              <a:t>»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charset="-122"/>
                <a:ea typeface="SimHei" panose="02010609060101010101" charset="-122"/>
                <a:cs typeface="+mn-ea"/>
                <a:sym typeface="+mn-lt"/>
              </a:rPr>
              <a:t>React</a:t>
            </a:r>
            <a:endParaRPr lang="zh-CN" altLang="en-US" sz="2800" b="1" dirty="0">
              <a:solidFill>
                <a:srgbClr val="C00000"/>
              </a:solidFill>
              <a:latin typeface="SimHei" panose="02010609060101010101" charset="-122"/>
              <a:ea typeface="SimHei" panose="02010609060101010101" charset="-122"/>
              <a:cs typeface="Microsoft YaHei" panose="020B050302020402020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08E7485-6389-400B-A241-F1F01B92AA3F}"/>
              </a:ext>
            </a:extLst>
          </p:cNvPr>
          <p:cNvCxnSpPr>
            <a:cxnSpLocks/>
          </p:cNvCxnSpPr>
          <p:nvPr/>
        </p:nvCxnSpPr>
        <p:spPr>
          <a:xfrm flipH="1">
            <a:off x="1040132" y="1303942"/>
            <a:ext cx="297178" cy="53721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C228213-3DB3-4920-A3E0-FCEB78254EE0}"/>
              </a:ext>
            </a:extLst>
          </p:cNvPr>
          <p:cNvSpPr txBox="1"/>
          <p:nvPr/>
        </p:nvSpPr>
        <p:spPr>
          <a:xfrm>
            <a:off x="560073" y="1280160"/>
            <a:ext cx="32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683044-1D34-4BC2-8EDD-142C6640A182}"/>
              </a:ext>
            </a:extLst>
          </p:cNvPr>
          <p:cNvSpPr txBox="1"/>
          <p:nvPr/>
        </p:nvSpPr>
        <p:spPr>
          <a:xfrm>
            <a:off x="1497329" y="1403270"/>
            <a:ext cx="859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通过</a:t>
            </a:r>
            <a:r>
              <a:rPr lang="en-US" altLang="zh-CN" sz="2400" dirty="0"/>
              <a:t>Create React App</a:t>
            </a:r>
            <a:r>
              <a:rPr lang="zh-CN" altLang="en-US" sz="2400" dirty="0"/>
              <a:t>脚手架使用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835472-6F3E-4367-8336-2553C2C4206A}"/>
              </a:ext>
            </a:extLst>
          </p:cNvPr>
          <p:cNvSpPr txBox="1"/>
          <p:nvPr/>
        </p:nvSpPr>
        <p:spPr>
          <a:xfrm>
            <a:off x="2686050" y="2583180"/>
            <a:ext cx="669798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* </a:t>
            </a:r>
            <a:r>
              <a:rPr lang="en-US" altLang="zh-CN" dirty="0" err="1"/>
              <a:t>npx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 err="1"/>
              <a:t>npx</a:t>
            </a:r>
            <a:r>
              <a:rPr lang="en-US" altLang="zh-CN" dirty="0"/>
              <a:t> create-react-app demo</a:t>
            </a:r>
            <a:r>
              <a:rPr lang="zh-CN" altLang="en-US" dirty="0"/>
              <a:t>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2DF7419-FF91-4FE2-A90F-B2D84271B770}"/>
              </a:ext>
            </a:extLst>
          </p:cNvPr>
          <p:cNvSpPr txBox="1"/>
          <p:nvPr/>
        </p:nvSpPr>
        <p:spPr>
          <a:xfrm>
            <a:off x="2686050" y="3244334"/>
            <a:ext cx="669798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* </a:t>
            </a:r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en-US" altLang="zh-CN" dirty="0" err="1"/>
              <a:t>init</a:t>
            </a:r>
            <a:r>
              <a:rPr lang="en-US" altLang="zh-CN" dirty="0"/>
              <a:t> react-app demo</a:t>
            </a:r>
            <a:r>
              <a:rPr lang="zh-CN" altLang="en-US" dirty="0"/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D8AF6C-D479-4338-B5D7-102870733FF4}"/>
              </a:ext>
            </a:extLst>
          </p:cNvPr>
          <p:cNvSpPr txBox="1"/>
          <p:nvPr/>
        </p:nvSpPr>
        <p:spPr>
          <a:xfrm>
            <a:off x="2686050" y="4034790"/>
            <a:ext cx="669798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* </a:t>
            </a:r>
            <a:r>
              <a:rPr lang="en-US" altLang="zh-CN" dirty="0"/>
              <a:t>yarn </a:t>
            </a:r>
            <a:r>
              <a:rPr lang="zh-CN" altLang="en-US" dirty="0"/>
              <a:t>（</a:t>
            </a:r>
            <a:r>
              <a:rPr lang="en-US" altLang="zh-CN" dirty="0"/>
              <a:t>yarn create react-app demo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1438645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469130" y="1516960"/>
            <a:ext cx="2696676" cy="21672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354326" y="1579201"/>
            <a:ext cx="2960873" cy="21672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4"/>
          <p:cNvSpPr>
            <a:spLocks noChangeArrowheads="1"/>
          </p:cNvSpPr>
          <p:nvPr/>
        </p:nvSpPr>
        <p:spPr bwMode="auto">
          <a:xfrm>
            <a:off x="3810000" y="1579245"/>
            <a:ext cx="4166870" cy="1861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  <a:cs typeface="+mn-ea"/>
                <a:sym typeface="+mn-lt"/>
              </a:rPr>
              <a:t>Three</a:t>
            </a:r>
            <a:endParaRPr lang="zh-CN" altLang="en-US" sz="115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8" name="TextBox 64"/>
          <p:cNvSpPr>
            <a:spLocks noChangeArrowheads="1"/>
          </p:cNvSpPr>
          <p:nvPr/>
        </p:nvSpPr>
        <p:spPr bwMode="auto">
          <a:xfrm>
            <a:off x="3348990" y="3884588"/>
            <a:ext cx="5196427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panose="02010609060101010101" charset="-122"/>
                <a:ea typeface="SimHei" panose="02010609060101010101" charset="-122"/>
                <a:cs typeface="+mn-ea"/>
                <a:sym typeface="+mn-lt"/>
              </a:rPr>
              <a:t>React</a:t>
            </a: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panose="02010609060101010101" charset="-122"/>
                <a:ea typeface="SimHei" panose="02010609060101010101" charset="-122"/>
                <a:cs typeface="+mn-ea"/>
                <a:sym typeface="+mn-lt"/>
              </a:rPr>
              <a:t>的基础使用</a:t>
            </a: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7558589" y="1761037"/>
            <a:ext cx="986828" cy="1679583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165806" y="2600828"/>
            <a:ext cx="718815" cy="122342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0" y="0"/>
            <a:ext cx="496247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SimHei" panose="02010609060101010101" charset="-122"/>
                <a:ea typeface="SimHei" panose="02010609060101010101" charset="-122"/>
                <a:cs typeface="Microsoft YaHei" panose="020B0503020204020204" charset="-122"/>
              </a:rPr>
              <a:t>»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charset="-122"/>
                <a:ea typeface="SimHei" panose="02010609060101010101" charset="-122"/>
                <a:cs typeface="+mn-ea"/>
                <a:sym typeface="+mn-lt"/>
              </a:rPr>
              <a:t>React</a:t>
            </a:r>
            <a:endParaRPr lang="zh-CN" altLang="en-US" sz="2800" b="1" dirty="0">
              <a:solidFill>
                <a:srgbClr val="C00000"/>
              </a:solidFill>
              <a:latin typeface="SimHei" panose="02010609060101010101" charset="-122"/>
              <a:ea typeface="SimHei" panose="02010609060101010101" charset="-122"/>
              <a:cs typeface="Microsoft YaHei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922150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0F0"/>
      </a:lt2>
      <a:accent1>
        <a:srgbClr val="901818"/>
      </a:accent1>
      <a:accent2>
        <a:srgbClr val="A83018"/>
      </a:accent2>
      <a:accent3>
        <a:srgbClr val="A81818"/>
      </a:accent3>
      <a:accent4>
        <a:srgbClr val="A83030"/>
      </a:accent4>
      <a:accent5>
        <a:srgbClr val="903018"/>
      </a:accent5>
      <a:accent6>
        <a:srgbClr val="781818"/>
      </a:accent6>
      <a:hlink>
        <a:srgbClr val="903030"/>
      </a:hlink>
      <a:folHlink>
        <a:srgbClr val="601818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方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1096</Words>
  <Application>Microsoft Office PowerPoint</Application>
  <PresentationFormat>宽屏</PresentationFormat>
  <Paragraphs>179</Paragraphs>
  <Slides>25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40" baseType="lpstr">
      <vt:lpstr>-apple-system</vt:lpstr>
      <vt:lpstr>黑体</vt:lpstr>
      <vt:lpstr>思源黑体 CN Heavy</vt:lpstr>
      <vt:lpstr>宋体</vt:lpstr>
      <vt:lpstr>宋体</vt:lpstr>
      <vt:lpstr>微软雅黑</vt:lpstr>
      <vt:lpstr>Agency FB</vt:lpstr>
      <vt:lpstr>Arial</vt:lpstr>
      <vt:lpstr>Calibri</vt:lpstr>
      <vt:lpstr>Calibri Light</vt:lpstr>
      <vt:lpstr>Consolas</vt:lpstr>
      <vt:lpstr>Times New Roman</vt:lpstr>
      <vt:lpstr>1_Office 主题</vt:lpstr>
      <vt:lpstr>2_Office 主题</vt:lpstr>
      <vt:lpstr>方案1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思媛 刘</dc:creator>
  <cp:lastModifiedBy>王治兵</cp:lastModifiedBy>
  <cp:revision>1030</cp:revision>
  <dcterms:created xsi:type="dcterms:W3CDTF">2020-07-09T06:02:00Z</dcterms:created>
  <dcterms:modified xsi:type="dcterms:W3CDTF">2020-10-13T12:16:52Z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2052-11.1.0.9999</vt:lpwstr>
  </property>
</Properties>
</file>