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C111C9C-A13A-47AB-9765-380E11E3B5A6}">
          <p14:sldIdLst>
            <p14:sldId id="256"/>
            <p14:sldId id="269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9D0C34-573A-4125-A0B8-5418FCB19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6A7E60-80F6-4258-8317-1E891F7C5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60B0-32FA-4918-B105-C3B81F3BD398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645403-EE3D-4B10-AA5A-024BD75890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C5AFE8-52A0-4C70-AB85-33710C0B2D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FADF-0B5A-47DB-810A-9D0E6E7C9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163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4AC79-F357-4775-9E92-5D8D23B7DF98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D7F4-A2BE-4435-BFD2-B8C5AC54E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596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067-CBD2-4947-80E0-30D39B2DC090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F-854D-4FE6-99DD-CB489410AD8F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4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F0DC-3D15-4F6F-84AB-EC4082A55979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5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590C-2158-452E-961B-3E1E8329CB24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9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6E5A-31EB-42CD-8A63-5F1D53FBC470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0E2-81A0-4702-8017-6C72B8512F01}" type="datetime1">
              <a:rPr lang="fr-FR" smtClean="0"/>
              <a:t>03/08/2022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25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B479-876E-437A-964B-978423E76298}" type="datetime1">
              <a:rPr lang="fr-FR" smtClean="0"/>
              <a:t>03/08/2022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4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B70-0F5C-45FE-88C4-25B4BA57329D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1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CA8-35F7-42C4-9ADC-5F44C1AACF89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A936-AAC8-48BA-8B10-32A5DCD211FC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185-31E5-4171-AE07-15DA09155188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96CD-97A5-4E25-BD3B-5C9379240131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5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623F-6F4A-410D-91D5-BAA3C75C9E07}" type="datetime1">
              <a:rPr lang="fr-FR" smtClean="0"/>
              <a:t>03/08/2022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07A0-BD37-4435-A229-7FDA7DDAC310}" type="datetime1">
              <a:rPr lang="fr-FR" smtClean="0"/>
              <a:t>03/08/2022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F396-152D-463E-93BC-AD29434579DB}" type="datetime1">
              <a:rPr lang="fr-FR" smtClean="0"/>
              <a:t>03/08/2022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FA05-3657-462B-BCF3-68393ED91A27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526B-C609-4D71-9CFA-BEB151D8AFC6}" type="datetime1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BAE3C-7010-4F3E-914F-95C8349AD238}" type="datetime1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87" y="1319694"/>
            <a:ext cx="10176588" cy="2423367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accent6">
                    <a:lumMod val="75000"/>
                  </a:schemeClr>
                </a:solidFill>
              </a:rPr>
              <a:t>Symfony : avancé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507C5-FD3D-4127-9F86-64EB5366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67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5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4FD00351-707B-49D8-8134-F8E1819A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157" y="1271449"/>
            <a:ext cx="10350843" cy="9786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Symfony : les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formulaires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1/3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778D4C59-A843-46F8-B91E-EB3C0460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2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4F5AB5-BAFB-4EDA-83C0-4E0942A41527}"/>
              </a:ext>
            </a:extLst>
          </p:cNvPr>
          <p:cNvSpPr txBox="1"/>
          <p:nvPr/>
        </p:nvSpPr>
        <p:spPr>
          <a:xfrm>
            <a:off x="652373" y="2524243"/>
            <a:ext cx="10887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Afin de réaliser les formulaires, Symfony nous propose encore… une commande pour nous faciliter la tâche :</a:t>
            </a:r>
          </a:p>
          <a:p>
            <a:r>
              <a:rPr lang="en-US" b="1" dirty="0"/>
              <a:t>php bin/console </a:t>
            </a:r>
            <a:r>
              <a:rPr lang="en-US" b="1" dirty="0" err="1"/>
              <a:t>make:form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Le terminal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demande</a:t>
            </a:r>
            <a:r>
              <a:rPr lang="en-US" dirty="0"/>
              <a:t> ensuite le nom du </a:t>
            </a:r>
            <a:r>
              <a:rPr lang="en-US" dirty="0" err="1"/>
              <a:t>formulaire</a:t>
            </a:r>
            <a:r>
              <a:rPr lang="en-US" dirty="0"/>
              <a:t> et sur quelle </a:t>
            </a:r>
            <a:r>
              <a:rPr lang="en-US" dirty="0" err="1"/>
              <a:t>entité</a:t>
            </a:r>
            <a:r>
              <a:rPr lang="en-US" dirty="0"/>
              <a:t> il doit se baser pour le faire :</a:t>
            </a:r>
          </a:p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561C48-FEB6-4C13-8815-C6B8DBE9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873500"/>
            <a:ext cx="8877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4FD00351-707B-49D8-8134-F8E1819A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157" y="1271449"/>
            <a:ext cx="10350843" cy="9786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Symfony : les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formulaires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2/3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778D4C59-A843-46F8-B91E-EB3C0460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3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4F5AB5-BAFB-4EDA-83C0-4E0942A41527}"/>
              </a:ext>
            </a:extLst>
          </p:cNvPr>
          <p:cNvSpPr txBox="1"/>
          <p:nvPr/>
        </p:nvSpPr>
        <p:spPr>
          <a:xfrm>
            <a:off x="652373" y="2524243"/>
            <a:ext cx="10887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</a:t>
            </a:r>
            <a:r>
              <a:rPr lang="fr-FR" dirty="0" err="1"/>
              <a:t>controller</a:t>
            </a:r>
            <a:r>
              <a:rPr lang="fr-FR" dirty="0"/>
              <a:t>, si vous voulez créer un formulaire et le passer au </a:t>
            </a:r>
            <a:r>
              <a:rPr lang="fr-FR" dirty="0" err="1"/>
              <a:t>template</a:t>
            </a:r>
            <a:r>
              <a:rPr lang="fr-FR" dirty="0"/>
              <a:t> html, vous devez d’abord le créer, via la méthode « </a:t>
            </a:r>
            <a:r>
              <a:rPr lang="fr-FR" b="1" dirty="0" err="1"/>
              <a:t>createForm</a:t>
            </a:r>
            <a:r>
              <a:rPr lang="fr-FR" dirty="0"/>
              <a:t> ».</a:t>
            </a:r>
          </a:p>
          <a:p>
            <a:r>
              <a:rPr lang="fr-FR" dirty="0"/>
              <a:t>Tout comme </a:t>
            </a:r>
            <a:r>
              <a:rPr lang="fr-FR" dirty="0" err="1"/>
              <a:t>Angular</a:t>
            </a:r>
            <a:r>
              <a:rPr lang="fr-FR" dirty="0"/>
              <a:t>, si vous lui passer un objet vide, les champs du formulaire seront vide, si l’objet a des valeurs, alors elles seront affichées.</a:t>
            </a:r>
          </a:p>
          <a:p>
            <a:endParaRPr lang="fr-FR" dirty="0"/>
          </a:p>
          <a:p>
            <a:r>
              <a:rPr lang="fr-FR" dirty="0"/>
              <a:t>Enfin, pour passer le formulaire au</a:t>
            </a:r>
            <a:br>
              <a:rPr lang="fr-FR" dirty="0"/>
            </a:br>
            <a:r>
              <a:rPr lang="fr-FR" dirty="0" err="1"/>
              <a:t>template</a:t>
            </a:r>
            <a:r>
              <a:rPr lang="fr-FR" dirty="0"/>
              <a:t>, il faut utiliser la fonction</a:t>
            </a:r>
            <a:br>
              <a:rPr lang="fr-FR" dirty="0"/>
            </a:br>
            <a:r>
              <a:rPr lang="fr-FR" b="1" dirty="0" err="1"/>
              <a:t>createView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1EDBD5-8F05-4DAD-8611-645B6C64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67" y="3550612"/>
            <a:ext cx="75914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4FD00351-707B-49D8-8134-F8E1819A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157" y="1271449"/>
            <a:ext cx="10350843" cy="9786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Symfony : les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formulaires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3/3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778D4C59-A843-46F8-B91E-EB3C0460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4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4F5AB5-BAFB-4EDA-83C0-4E0942A41527}"/>
              </a:ext>
            </a:extLst>
          </p:cNvPr>
          <p:cNvSpPr txBox="1"/>
          <p:nvPr/>
        </p:nvSpPr>
        <p:spPr>
          <a:xfrm>
            <a:off x="497658" y="2984804"/>
            <a:ext cx="5221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Enfin, pour afficher notre formulaire dans l’HTML, il faut appeler « </a:t>
            </a:r>
            <a:r>
              <a:rPr lang="fr-FR" dirty="0" err="1"/>
              <a:t>form_start</a:t>
            </a:r>
            <a:r>
              <a:rPr lang="fr-FR" dirty="0"/>
              <a:t> » et « </a:t>
            </a:r>
            <a:r>
              <a:rPr lang="fr-FR" dirty="0" err="1"/>
              <a:t>form_end</a:t>
            </a:r>
            <a:r>
              <a:rPr lang="fr-FR" dirty="0"/>
              <a:t> ».</a:t>
            </a:r>
          </a:p>
          <a:p>
            <a:r>
              <a:rPr lang="fr-FR" dirty="0"/>
              <a:t>Si l’on ne précise pas de « </a:t>
            </a:r>
            <a:r>
              <a:rPr lang="fr-FR" dirty="0" err="1"/>
              <a:t>form_widget</a:t>
            </a:r>
            <a:r>
              <a:rPr lang="fr-FR" dirty="0"/>
              <a:t> », Symfony va directement afficher tous les champs de notre formulaire à la suite, sinon il affichera ceux que l’on a demandé puis les autres.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129A60-53D2-4247-96C7-BD415DC0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4804"/>
            <a:ext cx="5221972" cy="20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4FD00351-707B-49D8-8134-F8E1819A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51" y="1236725"/>
            <a:ext cx="12099403" cy="9786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Symfony :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styliser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formulaire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1/2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778D4C59-A843-46F8-B91E-EB3C0460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4F5AB5-BAFB-4EDA-83C0-4E0942A41527}"/>
              </a:ext>
            </a:extLst>
          </p:cNvPr>
          <p:cNvSpPr txBox="1"/>
          <p:nvPr/>
        </p:nvSpPr>
        <p:spPr>
          <a:xfrm>
            <a:off x="185351" y="2553609"/>
            <a:ext cx="701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La solution de facilité est de le faire via </a:t>
            </a:r>
            <a:r>
              <a:rPr lang="fr-FR" dirty="0" err="1"/>
              <a:t>Boostrap</a:t>
            </a:r>
            <a:r>
              <a:rPr lang="fr-FR" dirty="0"/>
              <a:t>, car Symfony inclue des </a:t>
            </a:r>
            <a:r>
              <a:rPr lang="fr-FR" dirty="0" err="1"/>
              <a:t>templates</a:t>
            </a:r>
            <a:r>
              <a:rPr lang="fr-FR" dirty="0"/>
              <a:t> par défaut pour nos formulaires, il suffit d’indiquer à Symfony et à </a:t>
            </a:r>
            <a:r>
              <a:rPr lang="fr-FR" dirty="0" err="1"/>
              <a:t>Twig</a:t>
            </a:r>
            <a:r>
              <a:rPr lang="fr-FR" dirty="0"/>
              <a:t> de les utiliser. Pour cela il faut modifier le fichier </a:t>
            </a:r>
            <a:r>
              <a:rPr lang="fr-FR" b="1" dirty="0"/>
              <a:t>config/packages/</a:t>
            </a:r>
            <a:r>
              <a:rPr lang="fr-FR" b="1" dirty="0" err="1"/>
              <a:t>twig.yaml</a:t>
            </a:r>
            <a:r>
              <a:rPr lang="fr-FR" b="1" dirty="0"/>
              <a:t> </a:t>
            </a:r>
            <a:r>
              <a:rPr lang="fr-FR" dirty="0"/>
              <a:t>comme ceci :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0B2958-66D3-4BE7-9BD6-7C107ACB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48" y="3596917"/>
            <a:ext cx="5895975" cy="9906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A5ECB3-2A17-46CC-AEBC-CAD4C6480471}"/>
              </a:ext>
            </a:extLst>
          </p:cNvPr>
          <p:cNvSpPr txBox="1"/>
          <p:nvPr/>
        </p:nvSpPr>
        <p:spPr>
          <a:xfrm>
            <a:off x="197708" y="4612580"/>
            <a:ext cx="6810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 dans un </a:t>
            </a:r>
            <a:r>
              <a:rPr lang="fr-FR" dirty="0" err="1"/>
              <a:t>template</a:t>
            </a:r>
            <a:r>
              <a:rPr lang="fr-FR" dirty="0"/>
              <a:t> ayant un formulaire, il faut faire cette modification 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Où « </a:t>
            </a:r>
            <a:r>
              <a:rPr lang="fr-FR" b="1" dirty="0" err="1"/>
              <a:t>form</a:t>
            </a:r>
            <a:r>
              <a:rPr lang="fr-FR" dirty="0"/>
              <a:t> » est le nom du formulaire passé au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twig</a:t>
            </a:r>
            <a:r>
              <a:rPr lang="fr-FR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D6C69B-9B73-4A8A-8DBF-379B6B52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27" y="5116990"/>
            <a:ext cx="7334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4FD00351-707B-49D8-8134-F8E1819A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51" y="1323589"/>
            <a:ext cx="12099403" cy="9786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Symfony :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styliser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formulaire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2/2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778D4C59-A843-46F8-B91E-EB3C0460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6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4F5AB5-BAFB-4EDA-83C0-4E0942A41527}"/>
              </a:ext>
            </a:extLst>
          </p:cNvPr>
          <p:cNvSpPr txBox="1"/>
          <p:nvPr/>
        </p:nvSpPr>
        <p:spPr>
          <a:xfrm>
            <a:off x="185351" y="2553609"/>
            <a:ext cx="701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Une solution plus complexe, mais forcément plus modulable, est de le faire dans le code :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97773D-A4DB-4D64-B138-6F438D1E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6" y="3197886"/>
            <a:ext cx="5429250" cy="1943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0F4D1A-BD95-438B-95DE-F9B331B74BCD}"/>
              </a:ext>
            </a:extLst>
          </p:cNvPr>
          <p:cNvSpPr txBox="1"/>
          <p:nvPr/>
        </p:nvSpPr>
        <p:spPr>
          <a:xfrm>
            <a:off x="185351" y="3940657"/>
            <a:ext cx="4510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existe plusieurs options, notamment masquer le label, modifier le nom du label (car par défaut Symfony va mettre le même que le nom du champ), etc…</a:t>
            </a:r>
          </a:p>
        </p:txBody>
      </p:sp>
    </p:spTree>
    <p:extLst>
      <p:ext uri="{BB962C8B-B14F-4D97-AF65-F5344CB8AC3E}">
        <p14:creationId xmlns:p14="http://schemas.microsoft.com/office/powerpoint/2010/main" val="220976744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5536</TotalTime>
  <Words>354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Ronds dans l’eau</vt:lpstr>
      <vt:lpstr>Symfony : avancé</vt:lpstr>
      <vt:lpstr>Symfony : les formulaires 1/3</vt:lpstr>
      <vt:lpstr>Symfony : les formulaires 2/3</vt:lpstr>
      <vt:lpstr>Symfony : les formulaires 3/3</vt:lpstr>
      <vt:lpstr>Symfony : styliser un formulaire 1/2</vt:lpstr>
      <vt:lpstr>Symfony : styliser un formulaire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les fondamentaux</dc:title>
  <dc:creator>Kévin TOURRET</dc:creator>
  <cp:lastModifiedBy>Kévin TOURRET</cp:lastModifiedBy>
  <cp:revision>937</cp:revision>
  <dcterms:created xsi:type="dcterms:W3CDTF">2021-09-22T19:56:15Z</dcterms:created>
  <dcterms:modified xsi:type="dcterms:W3CDTF">2022-08-03T16:30:54Z</dcterms:modified>
</cp:coreProperties>
</file>