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4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A9D0C34-573A-4125-A0B8-5418FCB19B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6A7E60-80F6-4258-8317-1E891F7C5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60B0-32FA-4918-B105-C3B81F3BD398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645403-EE3D-4B10-AA5A-024BD75890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C5AFE8-52A0-4C70-AB85-33710C0B2D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FADF-0B5A-47DB-810A-9D0E6E7C94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163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4AC79-F357-4775-9E92-5D8D23B7DF98}" type="datetimeFigureOut">
              <a:rPr lang="fr-FR" smtClean="0"/>
              <a:t>20/12/2022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ED7F4-A2BE-4435-BFD2-B8C5AC54E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5964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D067-CBD2-4947-80E0-30D39B2DC090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36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F-854D-4FE6-99DD-CB489410AD8F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4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F0DC-3D15-4F6F-84AB-EC4082A55979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95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590C-2158-452E-961B-3E1E8329CB24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9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A6E5A-31EB-42CD-8A63-5F1D53FBC470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56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50E2-81A0-4702-8017-6C72B8512F01}" type="datetime1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25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B479-876E-437A-964B-978423E76298}" type="datetime1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34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AB70-0F5C-45FE-88C4-25B4BA57329D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1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4CA8-35F7-42C4-9ADC-5F44C1AACF89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3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A936-AAC8-48BA-8B10-32A5DCD211FC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3185-31E5-4171-AE07-15DA09155188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96CD-97A5-4E25-BD3B-5C9379240131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5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3623F-6F4A-410D-91D5-BAA3C75C9E07}" type="datetime1">
              <a:rPr lang="fr-FR" smtClean="0"/>
              <a:t>20/12/2022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1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07A0-BD37-4435-A229-7FDA7DDAC310}" type="datetime1">
              <a:rPr lang="fr-FR" smtClean="0"/>
              <a:t>20/12/2022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4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F396-152D-463E-93BC-AD29434579DB}" type="datetime1">
              <a:rPr lang="fr-FR" smtClean="0"/>
              <a:t>20/12/2022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FA05-3657-462B-BCF3-68393ED91A27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2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526B-C609-4D71-9CFA-BEB151D8AFC6}" type="datetime1">
              <a:rPr lang="fr-FR" smtClean="0"/>
              <a:t>20/12/2022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2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BAE3C-7010-4F3E-914F-95C8349AD238}" type="datetime1">
              <a:rPr lang="fr-FR" smtClean="0"/>
              <a:t>20/12/2022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E42BFF-69B7-4F10-A8D8-02FF0C38B3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8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1475" y="55550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bind param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77197" y="1951672"/>
            <a:ext cx="11345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Il est aussi possible de donner des « alias » aux paramètre d’une requête. Auparavant on utilisait un « ? » pour représenter un paramètre de la requête, là il va falloir passer par un « :NOM_ALIAS  ».</a:t>
            </a:r>
          </a:p>
          <a:p>
            <a:endParaRPr lang="fr-FR" b="1" dirty="0"/>
          </a:p>
          <a:p>
            <a:r>
              <a:rPr lang="fr-FR" dirty="0"/>
              <a:t>La requête reste la même, on va utiliser un « </a:t>
            </a:r>
            <a:r>
              <a:rPr lang="fr-FR" b="1" dirty="0" err="1"/>
              <a:t>prepare</a:t>
            </a:r>
            <a:r>
              <a:rPr lang="fr-FR" dirty="0"/>
              <a:t> » sauf que l’on va passer par un « </a:t>
            </a:r>
            <a:r>
              <a:rPr lang="fr-FR" b="1" dirty="0" err="1"/>
              <a:t>bindParam</a:t>
            </a:r>
            <a:r>
              <a:rPr lang="fr-FR" dirty="0"/>
              <a:t> » au lieu de « </a:t>
            </a:r>
            <a:r>
              <a:rPr lang="fr-FR" b="1" dirty="0" err="1"/>
              <a:t>bindValue</a:t>
            </a:r>
            <a:r>
              <a:rPr lang="fr-FR" dirty="0"/>
              <a:t> ».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1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35CD03-7729-9583-E81A-5BEC664D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23" y="3271650"/>
            <a:ext cx="8446601" cy="218319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0A56BBE-0370-A0E8-DD8E-CDDFC2EDB19F}"/>
              </a:ext>
            </a:extLst>
          </p:cNvPr>
          <p:cNvSpPr txBox="1"/>
          <p:nvPr/>
        </p:nvSpPr>
        <p:spPr>
          <a:xfrm>
            <a:off x="136567" y="3613666"/>
            <a:ext cx="246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 de la requête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8BBC61C-A48B-DCAA-E020-BF36E16333D9}"/>
              </a:ext>
            </a:extLst>
          </p:cNvPr>
          <p:cNvCxnSpPr>
            <a:cxnSpLocks/>
          </p:cNvCxnSpPr>
          <p:nvPr/>
        </p:nvCxnSpPr>
        <p:spPr>
          <a:xfrm>
            <a:off x="2531723" y="3883231"/>
            <a:ext cx="1060563" cy="29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7660F3-1D94-88C4-8263-66455007FF56}"/>
              </a:ext>
            </a:extLst>
          </p:cNvPr>
          <p:cNvSpPr txBox="1"/>
          <p:nvPr/>
        </p:nvSpPr>
        <p:spPr>
          <a:xfrm>
            <a:off x="0" y="5486581"/>
            <a:ext cx="4280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b="1" dirty="0" err="1"/>
              <a:t>bindParam</a:t>
            </a:r>
            <a:r>
              <a:rPr lang="fr-FR" dirty="0"/>
              <a:t> » : le premier paramètre est le nom du param dans la requête (ici </a:t>
            </a:r>
            <a:r>
              <a:rPr lang="fr-FR" b="1" dirty="0"/>
              <a:t>:</a:t>
            </a:r>
            <a:r>
              <a:rPr lang="fr-FR" b="1" dirty="0" err="1"/>
              <a:t>name</a:t>
            </a:r>
            <a:r>
              <a:rPr lang="fr-FR" dirty="0"/>
              <a:t>) et le deuxième est la valeur du paramètre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8A8F2F1-6373-B6A7-42A1-6CE83DDBD8BB}"/>
              </a:ext>
            </a:extLst>
          </p:cNvPr>
          <p:cNvCxnSpPr>
            <a:cxnSpLocks/>
          </p:cNvCxnSpPr>
          <p:nvPr/>
        </p:nvCxnSpPr>
        <p:spPr>
          <a:xfrm flipV="1">
            <a:off x="2531723" y="4542312"/>
            <a:ext cx="1143690" cy="94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EDE09-97D9-49AD-98FF-AEBC0762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1475" y="555502"/>
            <a:ext cx="5731449" cy="887949"/>
          </a:xfrm>
        </p:spPr>
        <p:txBody>
          <a:bodyPr>
            <a:noAutofit/>
          </a:bodyPr>
          <a:lstStyle/>
          <a:p>
            <a:r>
              <a:rPr lang="en-US" sz="54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Pdo</a:t>
            </a:r>
            <a:r>
              <a:rPr lang="en-US" sz="5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insert</a:t>
            </a:r>
            <a:endParaRPr lang="fr-FR" sz="5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38453C-91DF-45CC-BBF8-AE46E21A43CF}"/>
              </a:ext>
            </a:extLst>
          </p:cNvPr>
          <p:cNvSpPr txBox="1"/>
          <p:nvPr/>
        </p:nvSpPr>
        <p:spPr>
          <a:xfrm>
            <a:off x="377197" y="1951672"/>
            <a:ext cx="11345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Afin d’ajouter des objets dans notre base de données, on va suivre le même principe que les « </a:t>
            </a:r>
            <a:r>
              <a:rPr lang="fr-FR" b="1" dirty="0" err="1"/>
              <a:t>bindParam</a:t>
            </a:r>
            <a:r>
              <a:rPr lang="fr-FR" b="1" dirty="0"/>
              <a:t> » et « </a:t>
            </a:r>
            <a:r>
              <a:rPr lang="fr-FR" b="1" dirty="0" err="1"/>
              <a:t>bindValue</a:t>
            </a:r>
            <a:r>
              <a:rPr lang="fr-FR" b="1" dirty="0"/>
              <a:t> » :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8EF5E6-3C25-486D-B7A2-44F32BD9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492875"/>
            <a:ext cx="764215" cy="365125"/>
          </a:xfrm>
        </p:spPr>
        <p:txBody>
          <a:bodyPr/>
          <a:lstStyle/>
          <a:p>
            <a:fld id="{6CE42BFF-69B7-4F10-A8D8-02FF0C38B363}" type="slidenum">
              <a:rPr lang="fr-FR" smtClean="0"/>
              <a:t>2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9492FE-E386-095B-0279-C11B9061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30" y="3132943"/>
            <a:ext cx="6916580" cy="25145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BDD2F0D-8FD2-405C-4BF2-61363DF28E04}"/>
              </a:ext>
            </a:extLst>
          </p:cNvPr>
          <p:cNvSpPr txBox="1"/>
          <p:nvPr/>
        </p:nvSpPr>
        <p:spPr>
          <a:xfrm>
            <a:off x="375791" y="2912261"/>
            <a:ext cx="34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insert </a:t>
            </a:r>
            <a:r>
              <a:rPr lang="fr-FR" dirty="0" err="1"/>
              <a:t>into</a:t>
            </a:r>
            <a:r>
              <a:rPr lang="fr-FR" dirty="0"/>
              <a:t> » avec paramètres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726938D-D973-32AE-376A-3749F7042AFC}"/>
              </a:ext>
            </a:extLst>
          </p:cNvPr>
          <p:cNvCxnSpPr>
            <a:cxnSpLocks/>
          </p:cNvCxnSpPr>
          <p:nvPr/>
        </p:nvCxnSpPr>
        <p:spPr>
          <a:xfrm>
            <a:off x="3382184" y="3215203"/>
            <a:ext cx="1664830" cy="44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1E80972-02E2-2D53-B986-01448E778FA0}"/>
              </a:ext>
            </a:extLst>
          </p:cNvPr>
          <p:cNvSpPr txBox="1"/>
          <p:nvPr/>
        </p:nvSpPr>
        <p:spPr>
          <a:xfrm>
            <a:off x="375791" y="3542500"/>
            <a:ext cx="34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de la requête,</a:t>
            </a:r>
            <a:br>
              <a:rPr lang="fr-FR" dirty="0"/>
            </a:br>
            <a:r>
              <a:rPr lang="fr-FR" dirty="0"/>
              <a:t>récupérés depuis l’objet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B232507-A842-C11A-5ACA-B6EBE3A32811}"/>
              </a:ext>
            </a:extLst>
          </p:cNvPr>
          <p:cNvCxnSpPr>
            <a:cxnSpLocks/>
          </p:cNvCxnSpPr>
          <p:nvPr/>
        </p:nvCxnSpPr>
        <p:spPr>
          <a:xfrm>
            <a:off x="3303620" y="3865666"/>
            <a:ext cx="1790894" cy="106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5563F0C-AE09-DF87-B6BB-599DF46EC14C}"/>
              </a:ext>
            </a:extLst>
          </p:cNvPr>
          <p:cNvCxnSpPr>
            <a:cxnSpLocks/>
          </p:cNvCxnSpPr>
          <p:nvPr/>
        </p:nvCxnSpPr>
        <p:spPr>
          <a:xfrm>
            <a:off x="3303620" y="3940758"/>
            <a:ext cx="1790894" cy="3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8D9702A-5CD2-B52C-1B77-FE4257EFB1AA}"/>
              </a:ext>
            </a:extLst>
          </p:cNvPr>
          <p:cNvSpPr txBox="1"/>
          <p:nvPr/>
        </p:nvSpPr>
        <p:spPr>
          <a:xfrm>
            <a:off x="375791" y="4493005"/>
            <a:ext cx="34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Récupère l’ID du dernier objet</a:t>
            </a:r>
            <a:br>
              <a:rPr lang="fr-FR" dirty="0"/>
            </a:br>
            <a:r>
              <a:rPr lang="fr-FR" dirty="0"/>
              <a:t>ajouté en base de données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2C6D98C-DC99-531F-CB34-ADFF298B0913}"/>
              </a:ext>
            </a:extLst>
          </p:cNvPr>
          <p:cNvCxnSpPr>
            <a:cxnSpLocks/>
          </p:cNvCxnSpPr>
          <p:nvPr/>
        </p:nvCxnSpPr>
        <p:spPr>
          <a:xfrm>
            <a:off x="3359230" y="4816171"/>
            <a:ext cx="1735284" cy="4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097563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2200</TotalTime>
  <Words>165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Ronds dans l’eau</vt:lpstr>
      <vt:lpstr>Pdo : bind param</vt:lpstr>
      <vt:lpstr>Pdo : insert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les fondamentaux</dc:title>
  <dc:creator>Kévin TOURRET</dc:creator>
  <cp:lastModifiedBy>Kévin TOURRET</cp:lastModifiedBy>
  <cp:revision>267</cp:revision>
  <dcterms:created xsi:type="dcterms:W3CDTF">2021-09-22T19:56:15Z</dcterms:created>
  <dcterms:modified xsi:type="dcterms:W3CDTF">2022-12-20T16:06:23Z</dcterms:modified>
</cp:coreProperties>
</file>