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15"/>
  </p:handoutMasterIdLst>
  <p:sldIdLst>
    <p:sldId id="999" r:id="rId4"/>
    <p:sldId id="1016" r:id="rId6"/>
    <p:sldId id="1017" r:id="rId7"/>
    <p:sldId id="1018" r:id="rId8"/>
    <p:sldId id="1021" r:id="rId9"/>
    <p:sldId id="1022" r:id="rId10"/>
    <p:sldId id="1023" r:id="rId11"/>
    <p:sldId id="1024" r:id="rId12"/>
    <p:sldId id="1025" r:id="rId13"/>
    <p:sldId id="1026" r:id="rId14"/>
  </p:sldIdLst>
  <p:sldSz cx="12192000" cy="6858000"/>
  <p:notesSz cx="7099300" cy="10234295"/>
  <p:custDataLst>
    <p:tags r:id="rId20"/>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E72E341B-A683-4CEF-9473-FD666ECCC205}">
          <p14:sldIdLst/>
        </p14:section>
        <p14:section name="Untitled Section" id="{92BE4E5D-5724-4AF5-B13E-F636550CA43D}">
          <p14:sldIdLst>
            <p14:sldId id="999"/>
            <p14:sldId id="1016"/>
            <p14:sldId id="1017"/>
            <p14:sldId id="1018"/>
            <p14:sldId id="1021"/>
            <p14:sldId id="1022"/>
            <p14:sldId id="1023"/>
            <p14:sldId id="1024"/>
            <p14:sldId id="1025"/>
            <p14:sldId id="1026"/>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lse Paustian" initials="TP" lastIdx="1" clrIdx="0"/>
  <p:cmAuthor id="2" name="Marco Liserre"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2193"/>
    <a:srgbClr val="4472C4"/>
    <a:srgbClr val="70AD47"/>
    <a:srgbClr val="FFFFFF"/>
    <a:srgbClr val="FFC000"/>
    <a:srgbClr val="2D2D8A"/>
    <a:srgbClr val="008E40"/>
    <a:srgbClr val="70B243"/>
    <a:srgbClr val="F6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8" autoAdjust="0"/>
    <p:restoredTop sz="85533" autoAdjust="0"/>
  </p:normalViewPr>
  <p:slideViewPr>
    <p:cSldViewPr snapToGrid="0">
      <p:cViewPr varScale="1">
        <p:scale>
          <a:sx n="96" d="100"/>
          <a:sy n="96" d="100"/>
        </p:scale>
        <p:origin x="130" y="62"/>
      </p:cViewPr>
      <p:guideLst/>
    </p:cSldViewPr>
  </p:slideViewPr>
  <p:outlineViewPr>
    <p:cViewPr>
      <p:scale>
        <a:sx n="33" d="100"/>
        <a:sy n="33" d="100"/>
      </p:scale>
      <p:origin x="0" y="-523"/>
    </p:cViewPr>
  </p:outlineViewPr>
  <p:notesTextViewPr>
    <p:cViewPr>
      <p:scale>
        <a:sx n="3" d="2"/>
        <a:sy n="3" d="2"/>
      </p:scale>
      <p:origin x="0" y="0"/>
    </p:cViewPr>
  </p:notesTextViewPr>
  <p:sorterViewPr>
    <p:cViewPr>
      <p:scale>
        <a:sx n="125" d="100"/>
        <a:sy n="125" d="100"/>
      </p:scale>
      <p:origin x="0" y="0"/>
    </p:cViewPr>
  </p:sorterViewPr>
  <p:notesViewPr>
    <p:cSldViewPr snapToGrid="0">
      <p:cViewPr varScale="1">
        <p:scale>
          <a:sx n="86" d="100"/>
          <a:sy n="86" d="100"/>
        </p:scale>
        <p:origin x="1944" y="9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gs" Target="tags/tag63.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5102262" cy="513508"/>
          </a:xfrm>
          <a:prstGeom prst="rect">
            <a:avLst/>
          </a:prstGeom>
        </p:spPr>
        <p:txBody>
          <a:bodyPr vert="horz" lIns="99048" tIns="49524" rIns="99048" bIns="49524" rtlCol="0"/>
          <a:lstStyle>
            <a:lvl1pPr algn="l">
              <a:defRPr sz="1300"/>
            </a:lvl1pPr>
          </a:lstStyle>
          <a:p>
            <a:r>
              <a:rPr lang="en-US" sz="1500" dirty="0">
                <a:latin typeface="Arial" panose="020B0604020202020204" pitchFamily="34" charset="0"/>
                <a:cs typeface="Arial" panose="020B0604020202020204" pitchFamily="34" charset="0"/>
              </a:rPr>
              <a:t>Lecture 04: DC/DC Converters for Smart Transformer</a:t>
            </a:r>
            <a:endParaRPr lang="en-US" sz="1500" dirty="0">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de-DE"/>
          </a:p>
        </p:txBody>
      </p:sp>
      <p:sp>
        <p:nvSpPr>
          <p:cNvPr id="3" name="Datumsplatzhalt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871A43D3-4870-4E26-B11A-11DCE63967B2}" type="datetimeFigureOut">
              <a:rPr lang="de-DE" smtClean="0"/>
            </a:fld>
            <a:endParaRPr lang="de-DE"/>
          </a:p>
        </p:txBody>
      </p:sp>
      <p:sp>
        <p:nvSpPr>
          <p:cNvPr id="4" name="Folienbildplatzhalt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de-DE"/>
          </a:p>
        </p:txBody>
      </p:sp>
      <p:sp>
        <p:nvSpPr>
          <p:cNvPr id="5" name="Notizenplatzhalt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de-DE"/>
              <a:t>Formatvorlagen des Textmasters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6" name="Fußzeilenplatzhalt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de-DE"/>
          </a:p>
        </p:txBody>
      </p:sp>
      <p:sp>
        <p:nvSpPr>
          <p:cNvPr id="7" name="Foliennummernplatzhalt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ABDCBEAF-BCD9-4074-9107-5F7A277D34DD}" type="slidenum">
              <a:rPr lang="de-DE" smtClean="0"/>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Font typeface="Arial" panose="020B0604020202020204" pitchFamily="34" charset="0"/>
              <a:buNone/>
            </a:pPr>
            <a:r>
              <a:rPr lang="en-US" altLang="en-GB" b="0" i="0" dirty="0">
                <a:solidFill>
                  <a:srgbClr val="222222"/>
                </a:solidFill>
                <a:effectLst/>
                <a:latin typeface="Verdana" panose="020B0604030504040204" pitchFamily="34" charset="0"/>
              </a:rPr>
              <a:t>S</a:t>
            </a:r>
            <a:r>
              <a:rPr lang="en-US" altLang="en-GB" b="0" i="0" dirty="0">
                <a:solidFill>
                  <a:srgbClr val="222222"/>
                </a:solidFill>
                <a:effectLst/>
                <a:latin typeface="Verdana" panose="020B0604030504040204" pitchFamily="34" charset="0"/>
              </a:rPr>
              <a:t>oC and SoH are 2 important infos for BMS.</a:t>
            </a:r>
            <a:endParaRPr lang="en-US" altLang="en-GB" b="0" i="0" dirty="0">
              <a:solidFill>
                <a:srgbClr val="222222"/>
              </a:solidFill>
              <a:effectLst/>
              <a:latin typeface="Verdana" panose="020B0604030504040204" pitchFamily="34" charset="0"/>
            </a:endParaRPr>
          </a:p>
        </p:txBody>
      </p:sp>
      <p:sp>
        <p:nvSpPr>
          <p:cNvPr id="4" name="Marcador de número de diapositiva 3"/>
          <p:cNvSpPr>
            <a:spLocks noGrp="1"/>
          </p:cNvSpPr>
          <p:nvPr>
            <p:ph type="sldNum" sz="quarter" idx="5"/>
          </p:nvPr>
        </p:nvSpPr>
        <p:spPr/>
        <p:txBody>
          <a:bodyPr/>
          <a:lstStyle/>
          <a:p>
            <a:fld id="{ABDCBEAF-BCD9-4074-9107-5F7A277D34DD}" type="slidenum">
              <a:rPr lang="de-DE" smtClean="0"/>
            </a:fld>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Font typeface="Arial" panose="020B0604020202020204" pitchFamily="34" charset="0"/>
              <a:buNone/>
            </a:pPr>
            <a:endParaRPr lang="en-GB" b="0" i="0" dirty="0">
              <a:solidFill>
                <a:srgbClr val="222222"/>
              </a:solidFill>
              <a:effectLst/>
              <a:latin typeface="Verdana" panose="020B0604030504040204" pitchFamily="34" charset="0"/>
            </a:endParaRPr>
          </a:p>
        </p:txBody>
      </p:sp>
      <p:sp>
        <p:nvSpPr>
          <p:cNvPr id="4" name="Marcador de número de diapositiva 3"/>
          <p:cNvSpPr>
            <a:spLocks noGrp="1"/>
          </p:cNvSpPr>
          <p:nvPr>
            <p:ph type="sldNum" sz="quarter" idx="5"/>
          </p:nvPr>
        </p:nvSpPr>
        <p:spPr/>
        <p:txBody>
          <a:bodyPr/>
          <a:lstStyle/>
          <a:p>
            <a:fld id="{ABDCBEAF-BCD9-4074-9107-5F7A277D34DD}" type="slidenum">
              <a:rPr lang="de-DE" smtClean="0"/>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Font typeface="Arial" panose="020B0604020202020204" pitchFamily="34" charset="0"/>
              <a:buNone/>
            </a:pPr>
            <a:r>
              <a:rPr lang="en-US" altLang="en-GB" b="0" i="0" dirty="0">
                <a:solidFill>
                  <a:srgbClr val="222222"/>
                </a:solidFill>
                <a:effectLst/>
                <a:latin typeface="Verdana" panose="020B0604030504040204" pitchFamily="34" charset="0"/>
              </a:rPr>
              <a:t>And there are several existing approaches to acquire SoC and SoH. This paper is basically based on Luenberger observer to achieve SoC estimation and on the estimate of internal resistance to predict SoH.</a:t>
            </a:r>
            <a:endParaRPr lang="en-US" altLang="en-GB" b="0" i="0" dirty="0">
              <a:solidFill>
                <a:srgbClr val="222222"/>
              </a:solidFill>
              <a:effectLst/>
              <a:latin typeface="Verdana" panose="020B0604030504040204" pitchFamily="34" charset="0"/>
            </a:endParaRPr>
          </a:p>
        </p:txBody>
      </p:sp>
      <p:sp>
        <p:nvSpPr>
          <p:cNvPr id="4" name="Marcador de número de diapositiva 3"/>
          <p:cNvSpPr>
            <a:spLocks noGrp="1"/>
          </p:cNvSpPr>
          <p:nvPr>
            <p:ph type="sldNum" sz="quarter" idx="5"/>
          </p:nvPr>
        </p:nvSpPr>
        <p:spPr/>
        <p:txBody>
          <a:bodyPr/>
          <a:lstStyle/>
          <a:p>
            <a:fld id="{ABDCBEAF-BCD9-4074-9107-5F7A277D34DD}" type="slidenum">
              <a:rPr lang="de-DE" smtClean="0"/>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Font typeface="Arial" panose="020B0604020202020204" pitchFamily="34" charset="0"/>
              <a:buNone/>
            </a:pPr>
            <a:r>
              <a:rPr lang="en-US" altLang="en-GB" b="0" i="0" dirty="0">
                <a:solidFill>
                  <a:srgbClr val="222222"/>
                </a:solidFill>
                <a:effectLst/>
                <a:latin typeface="Verdana" panose="020B0604030504040204" pitchFamily="34" charset="0"/>
              </a:rPr>
              <a:t>This paper introduced a nonlinear model of the battery first. The model is nonlinear because ...</a:t>
            </a:r>
            <a:endParaRPr lang="en-US" altLang="en-GB" b="0" i="0" dirty="0">
              <a:solidFill>
                <a:srgbClr val="222222"/>
              </a:solidFill>
              <a:effectLst/>
              <a:latin typeface="Verdana" panose="020B0604030504040204" pitchFamily="34" charset="0"/>
            </a:endParaRPr>
          </a:p>
          <a:p>
            <a:pPr>
              <a:buFont typeface="Arial" panose="020B0604020202020204" pitchFamily="34" charset="0"/>
              <a:buNone/>
            </a:pPr>
            <a:r>
              <a:rPr lang="en-US" altLang="en-GB" b="0" i="0" dirty="0">
                <a:solidFill>
                  <a:srgbClr val="222222"/>
                </a:solidFill>
                <a:effectLst/>
                <a:latin typeface="Verdana" panose="020B0604030504040204" pitchFamily="34" charset="0"/>
              </a:rPr>
              <a:t>And then they applied an adaptive observer to achieve a joint estimation of state SoC and Parameter R0.</a:t>
            </a:r>
            <a:endParaRPr lang="en-US" altLang="en-GB" b="0" i="0" dirty="0">
              <a:solidFill>
                <a:srgbClr val="222222"/>
              </a:solidFill>
              <a:effectLst/>
              <a:latin typeface="Verdana" panose="020B0604030504040204" pitchFamily="34" charset="0"/>
            </a:endParaRPr>
          </a:p>
          <a:p>
            <a:pPr>
              <a:buFont typeface="Arial" panose="020B0604020202020204" pitchFamily="34" charset="0"/>
              <a:buNone/>
            </a:pPr>
            <a:endParaRPr lang="en-US" altLang="en-GB" b="0" i="0" dirty="0">
              <a:solidFill>
                <a:srgbClr val="222222"/>
              </a:solidFill>
              <a:effectLst/>
              <a:latin typeface="Verdana" panose="020B0604030504040204" pitchFamily="34" charset="0"/>
            </a:endParaRPr>
          </a:p>
        </p:txBody>
      </p:sp>
      <p:sp>
        <p:nvSpPr>
          <p:cNvPr id="4" name="Marcador de número de diapositiva 3"/>
          <p:cNvSpPr>
            <a:spLocks noGrp="1"/>
          </p:cNvSpPr>
          <p:nvPr>
            <p:ph type="sldNum" sz="quarter" idx="5"/>
          </p:nvPr>
        </p:nvSpPr>
        <p:spPr/>
        <p:txBody>
          <a:bodyPr/>
          <a:lstStyle/>
          <a:p>
            <a:fld id="{ABDCBEAF-BCD9-4074-9107-5F7A277D34DD}" type="slidenum">
              <a:rPr lang="de-DE" smtClean="0"/>
            </a:fld>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Font typeface="Arial" panose="020B0604020202020204" pitchFamily="34" charset="0"/>
              <a:buNone/>
            </a:pPr>
            <a:endParaRPr lang="en-GB" b="0" i="0" dirty="0">
              <a:solidFill>
                <a:srgbClr val="222222"/>
              </a:solidFill>
              <a:effectLst/>
              <a:latin typeface="Verdana" panose="020B0604030504040204" pitchFamily="34" charset="0"/>
            </a:endParaRPr>
          </a:p>
        </p:txBody>
      </p:sp>
      <p:sp>
        <p:nvSpPr>
          <p:cNvPr id="4" name="Marcador de número de diapositiva 3"/>
          <p:cNvSpPr>
            <a:spLocks noGrp="1"/>
          </p:cNvSpPr>
          <p:nvPr>
            <p:ph type="sldNum" sz="quarter" idx="5"/>
          </p:nvPr>
        </p:nvSpPr>
        <p:spPr/>
        <p:txBody>
          <a:bodyPr/>
          <a:lstStyle/>
          <a:p>
            <a:fld id="{ABDCBEAF-BCD9-4074-9107-5F7A277D34DD}" type="slidenum">
              <a:rPr lang="de-DE" smtClean="0"/>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Font typeface="Arial" panose="020B0604020202020204" pitchFamily="34" charset="0"/>
              <a:buNone/>
            </a:pPr>
            <a:r>
              <a:rPr lang="en-US" altLang="en-GB" b="0" i="0" dirty="0">
                <a:solidFill>
                  <a:srgbClr val="222222"/>
                </a:solidFill>
                <a:effectLst/>
                <a:latin typeface="Verdana" panose="020B0604030504040204" pitchFamily="34" charset="0"/>
              </a:rPr>
              <a:t>Because for all the resistances and capacitances they share a common structure, so here we just show the one of R0.</a:t>
            </a:r>
            <a:endParaRPr lang="en-US" altLang="en-GB" b="0" i="0" dirty="0">
              <a:solidFill>
                <a:srgbClr val="222222"/>
              </a:solidFill>
              <a:effectLst/>
              <a:latin typeface="Verdana" panose="020B0604030504040204" pitchFamily="34" charset="0"/>
            </a:endParaRPr>
          </a:p>
          <a:p>
            <a:pPr>
              <a:buFont typeface="Arial" panose="020B0604020202020204" pitchFamily="34" charset="0"/>
              <a:buNone/>
            </a:pPr>
            <a:endParaRPr lang="en-US" altLang="en-GB" b="0" i="0" dirty="0">
              <a:solidFill>
                <a:srgbClr val="222222"/>
              </a:solidFill>
              <a:effectLst/>
              <a:latin typeface="Verdana" panose="020B0604030504040204" pitchFamily="34" charset="0"/>
            </a:endParaRPr>
          </a:p>
          <a:p>
            <a:pPr>
              <a:buFont typeface="Arial" panose="020B0604020202020204" pitchFamily="34" charset="0"/>
              <a:buNone/>
            </a:pPr>
            <a:r>
              <a:rPr lang="en-US" altLang="en-GB" b="0" i="0" dirty="0">
                <a:solidFill>
                  <a:srgbClr val="222222"/>
                </a:solidFill>
                <a:effectLst/>
                <a:latin typeface="Verdana" panose="020B0604030504040204" pitchFamily="34" charset="0"/>
              </a:rPr>
              <a:t>The simplified model has a good approximation of the original one.</a:t>
            </a:r>
            <a:endParaRPr lang="en-US" altLang="en-GB" b="0" i="0" dirty="0">
              <a:solidFill>
                <a:srgbClr val="222222"/>
              </a:solidFill>
              <a:effectLst/>
              <a:latin typeface="Verdana" panose="020B0604030504040204" pitchFamily="34" charset="0"/>
            </a:endParaRPr>
          </a:p>
          <a:p>
            <a:pPr>
              <a:buFont typeface="Arial" panose="020B0604020202020204" pitchFamily="34" charset="0"/>
              <a:buNone/>
            </a:pPr>
            <a:endParaRPr lang="en-US" altLang="en-GB" b="0" i="0" dirty="0">
              <a:solidFill>
                <a:srgbClr val="222222"/>
              </a:solidFill>
              <a:effectLst/>
              <a:latin typeface="Verdana" panose="020B0604030504040204" pitchFamily="34" charset="0"/>
            </a:endParaRPr>
          </a:p>
          <a:p>
            <a:pPr>
              <a:buFont typeface="Arial" panose="020B0604020202020204" pitchFamily="34" charset="0"/>
              <a:buNone/>
            </a:pPr>
            <a:r>
              <a:rPr lang="en-US" altLang="en-GB" b="0" i="0" dirty="0">
                <a:solidFill>
                  <a:srgbClr val="222222"/>
                </a:solidFill>
                <a:effectLst/>
                <a:latin typeface="Verdana" panose="020B0604030504040204" pitchFamily="34" charset="0"/>
              </a:rPr>
              <a:t>The formula for Voc is used to</a:t>
            </a:r>
            <a:endParaRPr lang="en-US" altLang="en-GB" b="0" i="0" dirty="0">
              <a:solidFill>
                <a:srgbClr val="222222"/>
              </a:solidFill>
              <a:effectLst/>
              <a:latin typeface="Verdana" panose="020B0604030504040204" pitchFamily="34" charset="0"/>
            </a:endParaRPr>
          </a:p>
          <a:p>
            <a:pPr>
              <a:buFont typeface="Arial" panose="020B0604020202020204" pitchFamily="34" charset="0"/>
              <a:buNone/>
            </a:pPr>
            <a:r>
              <a:rPr lang="en-US" altLang="en-GB" b="0" i="0" dirty="0">
                <a:solidFill>
                  <a:srgbClr val="222222"/>
                </a:solidFill>
                <a:effectLst/>
                <a:latin typeface="Verdana" panose="020B0604030504040204" pitchFamily="34" charset="0"/>
              </a:rPr>
              <a:t>while the ones for the rest are ...</a:t>
            </a:r>
            <a:endParaRPr lang="en-US" altLang="en-GB" b="0" i="0" dirty="0">
              <a:solidFill>
                <a:srgbClr val="222222"/>
              </a:solidFill>
              <a:effectLst/>
              <a:latin typeface="Verdana" panose="020B0604030504040204" pitchFamily="34" charset="0"/>
            </a:endParaRPr>
          </a:p>
        </p:txBody>
      </p:sp>
      <p:sp>
        <p:nvSpPr>
          <p:cNvPr id="4" name="Marcador de número de diapositiva 3"/>
          <p:cNvSpPr>
            <a:spLocks noGrp="1"/>
          </p:cNvSpPr>
          <p:nvPr>
            <p:ph type="sldNum" sz="quarter" idx="5"/>
          </p:nvPr>
        </p:nvSpPr>
        <p:spPr/>
        <p:txBody>
          <a:bodyPr/>
          <a:lstStyle/>
          <a:p>
            <a:fld id="{ABDCBEAF-BCD9-4074-9107-5F7A277D34DD}" type="slidenum">
              <a:rPr lang="de-DE" smtClean="0"/>
            </a:fld>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Font typeface="Arial" panose="020B0604020202020204" pitchFamily="34" charset="0"/>
              <a:buNone/>
            </a:pPr>
            <a:r>
              <a:rPr lang="en-US" altLang="en-GB" b="0" i="0" dirty="0">
                <a:solidFill>
                  <a:srgbClr val="222222"/>
                </a:solidFill>
                <a:effectLst/>
                <a:latin typeface="Verdana" panose="020B0604030504040204" pitchFamily="34" charset="0"/>
              </a:rPr>
              <a:t>The ageing model is actually the correlation between SoH and capacity and resistance. </a:t>
            </a:r>
            <a:endParaRPr lang="en-US" altLang="en-GB" b="0" i="0" dirty="0">
              <a:solidFill>
                <a:srgbClr val="222222"/>
              </a:solidFill>
              <a:effectLst/>
              <a:latin typeface="Verdana" panose="020B0604030504040204" pitchFamily="34" charset="0"/>
            </a:endParaRPr>
          </a:p>
          <a:p>
            <a:pPr>
              <a:buFont typeface="Arial" panose="020B0604020202020204" pitchFamily="34" charset="0"/>
              <a:buNone/>
            </a:pPr>
            <a:endParaRPr lang="en-US" altLang="en-GB" b="0" i="0" dirty="0">
              <a:solidFill>
                <a:srgbClr val="222222"/>
              </a:solidFill>
              <a:effectLst/>
              <a:latin typeface="Verdana" panose="020B0604030504040204" pitchFamily="34" charset="0"/>
            </a:endParaRPr>
          </a:p>
          <a:p>
            <a:pPr>
              <a:buFont typeface="Arial" panose="020B0604020202020204" pitchFamily="34" charset="0"/>
              <a:buNone/>
            </a:pPr>
            <a:r>
              <a:rPr lang="en-US" altLang="en-GB" b="0" i="0" dirty="0">
                <a:solidFill>
                  <a:srgbClr val="222222"/>
                </a:solidFill>
                <a:effectLst/>
                <a:latin typeface="Verdana" panose="020B0604030504040204" pitchFamily="34" charset="0"/>
              </a:rPr>
              <a:t>At the end of life, </a:t>
            </a:r>
            <a:endParaRPr lang="en-US" altLang="en-GB" b="0" i="0" dirty="0">
              <a:solidFill>
                <a:srgbClr val="222222"/>
              </a:solidFill>
              <a:effectLst/>
              <a:latin typeface="Verdana" panose="020B0604030504040204" pitchFamily="34" charset="0"/>
            </a:endParaRPr>
          </a:p>
          <a:p>
            <a:pPr>
              <a:buFont typeface="Arial" panose="020B0604020202020204" pitchFamily="34" charset="0"/>
              <a:buNone/>
            </a:pPr>
            <a:endParaRPr lang="en-US" altLang="en-GB" b="0" i="0" dirty="0">
              <a:solidFill>
                <a:srgbClr val="222222"/>
              </a:solidFill>
              <a:effectLst/>
              <a:latin typeface="Verdana" panose="020B0604030504040204" pitchFamily="34" charset="0"/>
            </a:endParaRPr>
          </a:p>
          <a:p>
            <a:pPr>
              <a:buFont typeface="Arial" panose="020B0604020202020204" pitchFamily="34" charset="0"/>
              <a:buNone/>
            </a:pPr>
            <a:r>
              <a:rPr lang="en-US" altLang="en-GB" b="0" i="0" dirty="0">
                <a:solidFill>
                  <a:srgbClr val="222222"/>
                </a:solidFill>
                <a:effectLst/>
                <a:latin typeface="Verdana" panose="020B0604030504040204" pitchFamily="34" charset="0"/>
              </a:rPr>
              <a:t>Based on this, we can predict </a:t>
            </a:r>
            <a:endParaRPr lang="en-US" altLang="en-GB" b="0" i="0" dirty="0">
              <a:solidFill>
                <a:srgbClr val="222222"/>
              </a:solidFill>
              <a:effectLst/>
              <a:latin typeface="Verdana" panose="020B0604030504040204" pitchFamily="34" charset="0"/>
            </a:endParaRPr>
          </a:p>
        </p:txBody>
      </p:sp>
      <p:sp>
        <p:nvSpPr>
          <p:cNvPr id="4" name="Marcador de número de diapositiva 3"/>
          <p:cNvSpPr>
            <a:spLocks noGrp="1"/>
          </p:cNvSpPr>
          <p:nvPr>
            <p:ph type="sldNum" sz="quarter" idx="5"/>
          </p:nvPr>
        </p:nvSpPr>
        <p:spPr/>
        <p:txBody>
          <a:bodyPr/>
          <a:lstStyle/>
          <a:p>
            <a:fld id="{ABDCBEAF-BCD9-4074-9107-5F7A277D34DD}" type="slidenum">
              <a:rPr lang="de-DE" smtClean="0"/>
            </a:fld>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Font typeface="Arial" panose="020B0604020202020204" pitchFamily="34" charset="0"/>
              <a:buNone/>
            </a:pPr>
            <a:r>
              <a:rPr lang="en-US" altLang="en-GB" b="0" i="0" dirty="0">
                <a:solidFill>
                  <a:srgbClr val="222222"/>
                </a:solidFill>
                <a:effectLst/>
                <a:latin typeface="Verdana" panose="020B0604030504040204" pitchFamily="34" charset="0"/>
              </a:rPr>
              <a:t>T</a:t>
            </a:r>
            <a:r>
              <a:rPr lang="en-US" altLang="en-GB" b="0" i="0" dirty="0">
                <a:solidFill>
                  <a:srgbClr val="222222"/>
                </a:solidFill>
                <a:effectLst/>
                <a:latin typeface="Verdana" panose="020B0604030504040204" pitchFamily="34" charset="0"/>
              </a:rPr>
              <a:t>he adaptive observer is designed for linear systems in structure like this. So based on it, the observer can achieve the joint estimations of state x and parameter \theta. The additional state \upsilon is introduced to make the linear combination x - \upsilon * \theta converges to zero as time goes to infinity. And the gain matrix K can be calculated by solving the Riccati equation written on the right hand. It will make the observer converge in an optimal way, which shares the same idea as the LQR controller. The matrix V, W plus \gamma can be assigned by trial and error. Finally, the matrices can be written based on the mathematical model we introduced before. But it’s worth noting that in order to put R0 into the parameter vector \theta, we need to reconstruct the output equation a little bit. Which is that we assign current as \psi but not U.</a:t>
            </a:r>
            <a:endParaRPr lang="en-US" altLang="en-GB" b="0" i="0" dirty="0">
              <a:solidFill>
                <a:srgbClr val="222222"/>
              </a:solidFill>
              <a:effectLst/>
              <a:latin typeface="Verdana" panose="020B0604030504040204" pitchFamily="34" charset="0"/>
            </a:endParaRPr>
          </a:p>
        </p:txBody>
      </p:sp>
      <p:sp>
        <p:nvSpPr>
          <p:cNvPr id="4" name="Marcador de número de diapositiva 3"/>
          <p:cNvSpPr>
            <a:spLocks noGrp="1"/>
          </p:cNvSpPr>
          <p:nvPr>
            <p:ph type="sldNum" sz="quarter" idx="5"/>
          </p:nvPr>
        </p:nvSpPr>
        <p:spPr/>
        <p:txBody>
          <a:bodyPr/>
          <a:lstStyle/>
          <a:p>
            <a:fld id="{ABDCBEAF-BCD9-4074-9107-5F7A277D34DD}" type="slidenum">
              <a:rPr lang="de-DE" smtClean="0"/>
            </a:fld>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Font typeface="Arial" panose="020B0604020202020204" pitchFamily="34" charset="0"/>
              <a:buNone/>
            </a:pPr>
            <a:endParaRPr lang="en-GB" b="0" i="0" dirty="0">
              <a:solidFill>
                <a:srgbClr val="222222"/>
              </a:solidFill>
              <a:effectLst/>
              <a:latin typeface="Verdana" panose="020B0604030504040204" pitchFamily="34" charset="0"/>
            </a:endParaRPr>
          </a:p>
        </p:txBody>
      </p:sp>
      <p:sp>
        <p:nvSpPr>
          <p:cNvPr id="4" name="Marcador de número de diapositiva 3"/>
          <p:cNvSpPr>
            <a:spLocks noGrp="1"/>
          </p:cNvSpPr>
          <p:nvPr>
            <p:ph type="sldNum" sz="quarter" idx="5"/>
          </p:nvPr>
        </p:nvSpPr>
        <p:spPr/>
        <p:txBody>
          <a:bodyPr/>
          <a:lstStyle/>
          <a:p>
            <a:fld id="{ABDCBEAF-BCD9-4074-9107-5F7A277D34DD}" type="slidenum">
              <a:rPr lang="de-DE" smtClean="0"/>
            </a:fld>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Font typeface="Arial" panose="020B0604020202020204" pitchFamily="34" charset="0"/>
              <a:buNone/>
            </a:pPr>
            <a:endParaRPr lang="en-GB" b="0" i="0" dirty="0">
              <a:solidFill>
                <a:srgbClr val="222222"/>
              </a:solidFill>
              <a:effectLst/>
              <a:latin typeface="Verdana" panose="020B0604030504040204" pitchFamily="34" charset="0"/>
            </a:endParaRPr>
          </a:p>
        </p:txBody>
      </p:sp>
      <p:sp>
        <p:nvSpPr>
          <p:cNvPr id="4" name="Marcador de número de diapositiva 3"/>
          <p:cNvSpPr>
            <a:spLocks noGrp="1"/>
          </p:cNvSpPr>
          <p:nvPr>
            <p:ph type="sldNum" sz="quarter" idx="5"/>
          </p:nvPr>
        </p:nvSpPr>
        <p:spPr/>
        <p:txBody>
          <a:bodyPr/>
          <a:lstStyle/>
          <a:p>
            <a:fld id="{ABDCBEAF-BCD9-4074-9107-5F7A277D34DD}" type="slidenum">
              <a:rPr lang="de-DE" smtClean="0"/>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3899" y="1882744"/>
            <a:ext cx="10364208" cy="1865153"/>
          </a:xfrm>
          <a:prstGeom prst="rect">
            <a:avLst/>
          </a:prstGeo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de-DE" noProof="0" dirty="0"/>
              <a:t>Titelmasterformat durch Klicken bearbeiten</a:t>
            </a:r>
            <a:endParaRPr lang="de-DE" noProof="0" dirty="0"/>
          </a:p>
        </p:txBody>
      </p:sp>
      <p:sp>
        <p:nvSpPr>
          <p:cNvPr id="3" name="Untertitel 2"/>
          <p:cNvSpPr>
            <a:spLocks noGrp="1"/>
          </p:cNvSpPr>
          <p:nvPr>
            <p:ph type="subTitle" idx="1"/>
          </p:nvPr>
        </p:nvSpPr>
        <p:spPr>
          <a:xfrm>
            <a:off x="609547" y="3991113"/>
            <a:ext cx="6097960" cy="1207956"/>
          </a:xfrm>
          <a:prstGeom prst="rect">
            <a:avLst/>
          </a:prstGeom>
        </p:spPr>
        <p:txBody>
          <a:bodyPr lIns="0"/>
          <a:lstStyle>
            <a:lvl1pPr marL="0" indent="0" algn="l">
              <a:buNone/>
              <a:defRPr sz="2400">
                <a:latin typeface="Tahoma" panose="020B0604030504040204" pitchFamily="34" charset="0"/>
                <a:ea typeface="Tahoma" panose="020B0604030504040204" pitchFamily="34" charset="0"/>
                <a:cs typeface="Tahoma" panose="020B0604030504040204" pitchFamily="34" charset="0"/>
              </a:defRPr>
            </a:lvl1pPr>
            <a:lvl2pPr marL="609600" indent="0" algn="ctr">
              <a:buNone/>
              <a:defRPr/>
            </a:lvl2pPr>
            <a:lvl3pPr marL="1219200" indent="0" algn="ctr">
              <a:buNone/>
              <a:defRPr/>
            </a:lvl3pPr>
            <a:lvl4pPr marL="1828800" indent="0" algn="ctr">
              <a:buNone/>
              <a:defRPr/>
            </a:lvl4pPr>
            <a:lvl5pPr marL="2438400" indent="0" algn="ctr">
              <a:buNone/>
              <a:defRPr/>
            </a:lvl5pPr>
            <a:lvl6pPr marL="3048000" indent="0" algn="ctr">
              <a:buNone/>
              <a:defRPr/>
            </a:lvl6pPr>
            <a:lvl7pPr marL="3657600" indent="0" algn="ctr">
              <a:buNone/>
              <a:defRPr/>
            </a:lvl7pPr>
            <a:lvl8pPr marL="4267200" indent="0" algn="ctr">
              <a:buNone/>
              <a:defRPr/>
            </a:lvl8pPr>
            <a:lvl9pPr marL="4876800" indent="0" algn="ctr">
              <a:buNone/>
              <a:defRPr/>
            </a:lvl9pPr>
          </a:lstStyle>
          <a:p>
            <a:r>
              <a:rPr lang="de-DE" noProof="0"/>
              <a:t>Formatvorlage des Untertitelmasters durch Klicken bearbeiten</a:t>
            </a:r>
            <a:endParaRPr lang="de-DE" noProof="0"/>
          </a:p>
        </p:txBody>
      </p:sp>
      <p:sp>
        <p:nvSpPr>
          <p:cNvPr id="5" name="Rectangle 8"/>
          <p:cNvSpPr>
            <a:spLocks noChangeArrowheads="1"/>
          </p:cNvSpPr>
          <p:nvPr userDrawn="1"/>
        </p:nvSpPr>
        <p:spPr bwMode="auto">
          <a:xfrm>
            <a:off x="3" y="0"/>
            <a:ext cx="12192000" cy="1219723"/>
          </a:xfrm>
          <a:prstGeom prst="rect">
            <a:avLst/>
          </a:prstGeom>
          <a:solidFill>
            <a:srgbClr val="002193"/>
          </a:solidFill>
          <a:ln w="9525" algn="ctr">
            <a:noFill/>
            <a:miter lim="800000"/>
          </a:ln>
          <a:effectLst/>
        </p:spPr>
        <p:txBody>
          <a:bodyPr wrap="none" anchor="ctr"/>
          <a:lstStyle/>
          <a:p>
            <a:pPr marL="0" marR="0" lvl="0" indent="0" algn="l" defTabSz="1219200" rtl="0" eaLnBrk="1" fontAlgn="base" latinLnBrk="0" hangingPunct="1">
              <a:lnSpc>
                <a:spcPct val="100000"/>
              </a:lnSpc>
              <a:spcBef>
                <a:spcPct val="0"/>
              </a:spcBef>
              <a:spcAft>
                <a:spcPct val="0"/>
              </a:spcAft>
              <a:buClrTx/>
              <a:buSzTx/>
              <a:buFontTx/>
              <a:buNone/>
              <a:defRPr/>
            </a:pPr>
            <a:endParaRPr kumimoji="0" lang="de-DE" sz="2265"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 name="Text Box 51"/>
          <p:cNvSpPr txBox="1">
            <a:spLocks noChangeArrowheads="1"/>
          </p:cNvSpPr>
          <p:nvPr userDrawn="1"/>
        </p:nvSpPr>
        <p:spPr bwMode="auto">
          <a:xfrm>
            <a:off x="2438185" y="5486970"/>
            <a:ext cx="4267297" cy="1058437"/>
          </a:xfrm>
          <a:prstGeom prst="rect">
            <a:avLst/>
          </a:prstGeom>
          <a:noFill/>
          <a:ln>
            <a:noFill/>
          </a:ln>
        </p:spPr>
        <p:txBody>
          <a:bodyPr lIns="0" tIns="0" rIns="0" bIns="0"/>
          <a:lstStyle>
            <a:lvl1pPr>
              <a:defRPr sz="2400" b="1">
                <a:solidFill>
                  <a:schemeClr val="tx1"/>
                </a:solidFill>
                <a:latin typeface="Arial" panose="020B0604020202020204" pitchFamily="34" charset="0"/>
                <a:ea typeface="MS PGothic" panose="020B0600070205080204" pitchFamily="-108" charset="-128"/>
              </a:defRPr>
            </a:lvl1pPr>
            <a:lvl2pPr marL="742950" indent="-285750">
              <a:defRPr sz="2400" b="1">
                <a:solidFill>
                  <a:schemeClr val="tx1"/>
                </a:solidFill>
                <a:latin typeface="Arial" panose="020B0604020202020204" pitchFamily="34" charset="0"/>
                <a:ea typeface="MS PGothic" panose="020B0600070205080204" pitchFamily="-108" charset="-128"/>
              </a:defRPr>
            </a:lvl2pPr>
            <a:lvl3pPr marL="1143000" indent="-228600">
              <a:defRPr sz="2400" b="1">
                <a:solidFill>
                  <a:schemeClr val="tx1"/>
                </a:solidFill>
                <a:latin typeface="Arial" panose="020B0604020202020204" pitchFamily="34" charset="0"/>
                <a:ea typeface="MS PGothic" panose="020B0600070205080204" pitchFamily="-108" charset="-128"/>
              </a:defRPr>
            </a:lvl3pPr>
            <a:lvl4pPr marL="1600200" indent="-228600">
              <a:defRPr sz="2400" b="1">
                <a:solidFill>
                  <a:schemeClr val="tx1"/>
                </a:solidFill>
                <a:latin typeface="Arial" panose="020B0604020202020204" pitchFamily="34" charset="0"/>
                <a:ea typeface="MS PGothic" panose="020B0600070205080204" pitchFamily="-108" charset="-128"/>
              </a:defRPr>
            </a:lvl4pPr>
            <a:lvl5pPr marL="2057400" indent="-228600">
              <a:defRPr sz="2400" b="1">
                <a:solidFill>
                  <a:schemeClr val="tx1"/>
                </a:solidFill>
                <a:latin typeface="Arial" panose="020B0604020202020204" pitchFamily="34" charset="0"/>
                <a:ea typeface="MS PGothic" panose="020B0600070205080204" pitchFamily="-108" charset="-128"/>
              </a:defRPr>
            </a:lvl5pPr>
            <a:lvl6pPr marL="2514600" indent="-228600" eaLnBrk="0" fontAlgn="base" hangingPunct="0">
              <a:spcBef>
                <a:spcPct val="50000"/>
              </a:spcBef>
              <a:spcAft>
                <a:spcPct val="0"/>
              </a:spcAft>
              <a:defRPr sz="2400" b="1">
                <a:solidFill>
                  <a:schemeClr val="tx1"/>
                </a:solidFill>
                <a:latin typeface="Arial" panose="020B0604020202020204" pitchFamily="34" charset="0"/>
                <a:ea typeface="MS PGothic" panose="020B0600070205080204" pitchFamily="-108" charset="-128"/>
              </a:defRPr>
            </a:lvl6pPr>
            <a:lvl7pPr marL="2971800" indent="-228600" eaLnBrk="0" fontAlgn="base" hangingPunct="0">
              <a:spcBef>
                <a:spcPct val="50000"/>
              </a:spcBef>
              <a:spcAft>
                <a:spcPct val="0"/>
              </a:spcAft>
              <a:defRPr sz="2400" b="1">
                <a:solidFill>
                  <a:schemeClr val="tx1"/>
                </a:solidFill>
                <a:latin typeface="Arial" panose="020B0604020202020204" pitchFamily="34" charset="0"/>
                <a:ea typeface="MS PGothic" panose="020B0600070205080204" pitchFamily="-108" charset="-128"/>
              </a:defRPr>
            </a:lvl7pPr>
            <a:lvl8pPr marL="3429000" indent="-228600" eaLnBrk="0" fontAlgn="base" hangingPunct="0">
              <a:spcBef>
                <a:spcPct val="50000"/>
              </a:spcBef>
              <a:spcAft>
                <a:spcPct val="0"/>
              </a:spcAft>
              <a:defRPr sz="2400" b="1">
                <a:solidFill>
                  <a:schemeClr val="tx1"/>
                </a:solidFill>
                <a:latin typeface="Arial" panose="020B0604020202020204" pitchFamily="34" charset="0"/>
                <a:ea typeface="MS PGothic" panose="020B0600070205080204" pitchFamily="-108" charset="-128"/>
              </a:defRPr>
            </a:lvl8pPr>
            <a:lvl9pPr marL="3886200" indent="-228600" eaLnBrk="0" fontAlgn="base" hangingPunct="0">
              <a:spcBef>
                <a:spcPct val="50000"/>
              </a:spcBef>
              <a:spcAft>
                <a:spcPct val="0"/>
              </a:spcAft>
              <a:defRPr sz="2400" b="1">
                <a:solidFill>
                  <a:schemeClr val="tx1"/>
                </a:solidFill>
                <a:latin typeface="Arial" panose="020B0604020202020204" pitchFamily="34" charset="0"/>
                <a:ea typeface="MS PGothic" panose="020B0600070205080204" pitchFamily="-108" charset="-128"/>
              </a:defRPr>
            </a:lvl9pPr>
          </a:lstStyle>
          <a:p>
            <a:pPr marL="0" marR="0" lvl="0" indent="0" algn="l" defTabSz="1219200" rtl="0" eaLnBrk="1" fontAlgn="base" latinLnBrk="0" hangingPunct="1">
              <a:lnSpc>
                <a:spcPct val="100000"/>
              </a:lnSpc>
              <a:spcBef>
                <a:spcPts val="400"/>
              </a:spcBef>
              <a:spcAft>
                <a:spcPct val="0"/>
              </a:spcAft>
              <a:buClrTx/>
              <a:buSzTx/>
              <a:buFontTx/>
              <a:buNone/>
              <a:defRPr/>
            </a:pPr>
            <a:r>
              <a:rPr kumimoji="0" lang="de-DE" sz="1600" b="0" i="0" u="none" strike="noStrike" kern="1200" cap="none" spc="0" normalizeH="0" baseline="0" noProof="0" dirty="0" err="1">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Chair</a:t>
            </a:r>
            <a:r>
              <a:rPr kumimoji="0" lang="de-DE" sz="16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de-DE" sz="1600" b="0" i="0" u="none" strike="noStrike" kern="1200" cap="none" spc="0" normalizeH="0" baseline="0" noProof="0" dirty="0" err="1">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of</a:t>
            </a:r>
            <a:r>
              <a:rPr kumimoji="0" lang="de-DE" sz="16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 Power Electronics</a:t>
            </a:r>
            <a:endParaRPr kumimoji="0" lang="de-DE" sz="16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l" defTabSz="1219200" rtl="0" eaLnBrk="1" fontAlgn="base" latinLnBrk="0" hangingPunct="1">
              <a:lnSpc>
                <a:spcPct val="100000"/>
              </a:lnSpc>
              <a:spcBef>
                <a:spcPts val="400"/>
              </a:spcBef>
              <a:spcAft>
                <a:spcPct val="0"/>
              </a:spcAft>
              <a:buClrTx/>
              <a:buSzTx/>
              <a:buFontTx/>
              <a:buNone/>
              <a:defRPr/>
            </a:pPr>
            <a:r>
              <a:rPr kumimoji="0" lang="de-DE" sz="16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Christian-Albrechts-Universität zu Kiel</a:t>
            </a:r>
            <a:endParaRPr kumimoji="0" lang="de-DE" sz="16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l" defTabSz="1219200" rtl="0" eaLnBrk="1" fontAlgn="base" latinLnBrk="0" hangingPunct="1">
              <a:lnSpc>
                <a:spcPct val="100000"/>
              </a:lnSpc>
              <a:spcBef>
                <a:spcPts val="400"/>
              </a:spcBef>
              <a:spcAft>
                <a:spcPct val="0"/>
              </a:spcAft>
              <a:buClrTx/>
              <a:buSzTx/>
              <a:buFontTx/>
              <a:buNone/>
              <a:defRPr/>
            </a:pPr>
            <a:r>
              <a:rPr kumimoji="0" lang="de-DE" sz="16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Kaiserstraße 2</a:t>
            </a:r>
            <a:endParaRPr kumimoji="0" lang="de-DE" sz="16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l" defTabSz="1219200" rtl="0" eaLnBrk="1" fontAlgn="base" latinLnBrk="0" hangingPunct="1">
              <a:lnSpc>
                <a:spcPct val="100000"/>
              </a:lnSpc>
              <a:spcBef>
                <a:spcPts val="400"/>
              </a:spcBef>
              <a:spcAft>
                <a:spcPct val="0"/>
              </a:spcAft>
              <a:buClrTx/>
              <a:buSzTx/>
              <a:buFontTx/>
              <a:buNone/>
              <a:defRPr/>
            </a:pPr>
            <a:r>
              <a:rPr kumimoji="0" lang="de-DE" sz="16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24143 Kiel</a:t>
            </a:r>
            <a:endParaRPr kumimoji="0" lang="de-DE" sz="16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l" defTabSz="1219200" rtl="0" eaLnBrk="1" fontAlgn="base" latinLnBrk="0" hangingPunct="1">
              <a:lnSpc>
                <a:spcPct val="100000"/>
              </a:lnSpc>
              <a:spcBef>
                <a:spcPct val="0"/>
              </a:spcBef>
              <a:spcAft>
                <a:spcPct val="0"/>
              </a:spcAft>
              <a:buClrTx/>
              <a:buSzTx/>
              <a:buFontTx/>
              <a:buNone/>
              <a:defRPr/>
            </a:pPr>
            <a:endParaRPr kumimoji="0" lang="de-DE" sz="1600" b="1"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l" defTabSz="1219200" rtl="0" eaLnBrk="1" fontAlgn="base" latinLnBrk="0" hangingPunct="1">
              <a:lnSpc>
                <a:spcPct val="100000"/>
              </a:lnSpc>
              <a:spcBef>
                <a:spcPct val="0"/>
              </a:spcBef>
              <a:spcAft>
                <a:spcPct val="0"/>
              </a:spcAft>
              <a:buClrTx/>
              <a:buSzTx/>
              <a:buFontTx/>
              <a:buNone/>
              <a:defRPr/>
            </a:pPr>
            <a:endParaRPr kumimoji="0" lang="de-DE" sz="1600" b="1"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p:txBody>
      </p:sp>
      <p:grpSp>
        <p:nvGrpSpPr>
          <p:cNvPr id="12" name="Group 90"/>
          <p:cNvGrpSpPr/>
          <p:nvPr userDrawn="1"/>
        </p:nvGrpSpPr>
        <p:grpSpPr bwMode="auto">
          <a:xfrm>
            <a:off x="8794600" y="88632"/>
            <a:ext cx="3048000" cy="1016000"/>
            <a:chOff x="4320" y="0"/>
            <a:chExt cx="1440" cy="480"/>
          </a:xfrm>
        </p:grpSpPr>
        <p:pic>
          <p:nvPicPr>
            <p:cNvPr id="13" name="Picture 91" descr="CAU-Text-0300b"/>
            <p:cNvPicPr>
              <a:picLocks noChangeArrowheads="1"/>
            </p:cNvPicPr>
            <p:nvPr/>
          </p:nvPicPr>
          <p:blipFill>
            <a:blip r:embed="rId2" cstate="print"/>
            <a:srcRect/>
            <a:stretch>
              <a:fillRect/>
            </a:stretch>
          </p:blipFill>
          <p:spPr bwMode="auto">
            <a:xfrm>
              <a:off x="4320" y="240"/>
              <a:ext cx="1440" cy="240"/>
            </a:xfrm>
            <a:prstGeom prst="rect">
              <a:avLst/>
            </a:prstGeom>
            <a:noFill/>
            <a:ln w="9525">
              <a:noFill/>
              <a:miter lim="800000"/>
              <a:headEnd/>
              <a:tailEnd/>
            </a:ln>
          </p:spPr>
        </p:pic>
        <p:pic>
          <p:nvPicPr>
            <p:cNvPr id="14" name="Picture 92" descr="CAU-pur-sw-0150"/>
            <p:cNvPicPr>
              <a:picLocks noChangeArrowheads="1"/>
            </p:cNvPicPr>
            <p:nvPr/>
          </p:nvPicPr>
          <p:blipFill>
            <a:blip r:embed="rId3" cstate="print"/>
            <a:srcRect/>
            <a:stretch>
              <a:fillRect/>
            </a:stretch>
          </p:blipFill>
          <p:spPr bwMode="auto">
            <a:xfrm>
              <a:off x="4320" y="0"/>
              <a:ext cx="721" cy="240"/>
            </a:xfrm>
            <a:prstGeom prst="rect">
              <a:avLst/>
            </a:prstGeom>
            <a:noFill/>
            <a:ln w="9525">
              <a:noFill/>
              <a:miter lim="800000"/>
              <a:headEnd/>
              <a:tailEnd/>
            </a:ln>
          </p:spPr>
        </p:pic>
      </p:grpSp>
      <p:pic>
        <p:nvPicPr>
          <p:cNvPr id="1026" name="Picture 2"/>
          <p:cNvPicPr>
            <a:picLocks noChangeAspect="1" noChangeArrowheads="1"/>
          </p:cNvPicPr>
          <p:nvPr userDrawn="1"/>
        </p:nvPicPr>
        <p:blipFill>
          <a:blip r:embed="rId4" cstate="print"/>
          <a:srcRect/>
          <a:stretch>
            <a:fillRect/>
          </a:stretch>
        </p:blipFill>
        <p:spPr bwMode="auto">
          <a:xfrm>
            <a:off x="609546" y="5486969"/>
            <a:ext cx="1218631" cy="1218631"/>
          </a:xfrm>
          <a:prstGeom prst="rect">
            <a:avLst/>
          </a:prstGeom>
          <a:noFill/>
          <a:ln w="9525">
            <a:noFill/>
            <a:miter lim="800000"/>
            <a:headEnd/>
            <a:tailEnd/>
          </a:ln>
          <a:effectLst/>
        </p:spPr>
      </p:pic>
      <p:pic>
        <p:nvPicPr>
          <p:cNvPr id="15" name="Picture 2"/>
          <p:cNvPicPr>
            <a:picLocks noChangeAspect="1" noChangeArrowheads="1"/>
          </p:cNvPicPr>
          <p:nvPr userDrawn="1"/>
        </p:nvPicPr>
        <p:blipFill>
          <a:blip r:embed="rId5" cstate="print"/>
          <a:srcRect/>
          <a:stretch>
            <a:fillRect/>
          </a:stretch>
        </p:blipFill>
        <p:spPr bwMode="auto">
          <a:xfrm>
            <a:off x="7512048" y="3617864"/>
            <a:ext cx="4679952" cy="3240136"/>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609267" y="273852"/>
            <a:ext cx="10973472" cy="1144120"/>
          </a:xfrm>
          <a:prstGeom prst="rect">
            <a:avLst/>
          </a:prstGeom>
        </p:spPr>
        <p:txBody>
          <a:bodyPr/>
          <a:lstStyle/>
          <a:p>
            <a:r>
              <a:rPr lang="de-DE"/>
              <a:t>Titelmasterformat durch Klicken bearbeiten</a:t>
            </a:r>
            <a:endParaRPr lang="de-DE"/>
          </a:p>
        </p:txBody>
      </p:sp>
      <p:sp>
        <p:nvSpPr>
          <p:cNvPr id="3" name="Vertikaler Textplatzhalter 2"/>
          <p:cNvSpPr>
            <a:spLocks noGrp="1"/>
          </p:cNvSpPr>
          <p:nvPr>
            <p:ph type="body" orient="vert" idx="1" hasCustomPrompt="1"/>
          </p:nvPr>
        </p:nvSpPr>
        <p:spPr>
          <a:xfrm>
            <a:off x="609267" y="1599418"/>
            <a:ext cx="10973472" cy="4526079"/>
          </a:xfrm>
          <a:prstGeom prst="rect">
            <a:avLst/>
          </a:prstGeom>
        </p:spPr>
        <p:txBody>
          <a:bodyPr vert="eaVert"/>
          <a:lstStyle/>
          <a:p>
            <a:pPr lvl="0"/>
            <a:r>
              <a:rPr lang="de-DE"/>
              <a:t>Textmasterformate durch Klicken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41048" y="273851"/>
            <a:ext cx="2741688" cy="5851644"/>
          </a:xfrm>
          <a:prstGeom prst="rect">
            <a:avLst/>
          </a:prstGeom>
        </p:spPr>
        <p:txBody>
          <a:bodyPr vert="eaVert"/>
          <a:lstStyle/>
          <a:p>
            <a:r>
              <a:rPr lang="de-DE"/>
              <a:t>Titelmasterformat durch Klicken bearbeiten</a:t>
            </a:r>
            <a:endParaRPr lang="de-DE"/>
          </a:p>
        </p:txBody>
      </p:sp>
      <p:sp>
        <p:nvSpPr>
          <p:cNvPr id="3" name="Vertikaler Textplatzhalter 2"/>
          <p:cNvSpPr>
            <a:spLocks noGrp="1"/>
          </p:cNvSpPr>
          <p:nvPr>
            <p:ph type="body" orient="vert" idx="1" hasCustomPrompt="1"/>
          </p:nvPr>
        </p:nvSpPr>
        <p:spPr>
          <a:xfrm>
            <a:off x="609267" y="273851"/>
            <a:ext cx="8016749" cy="5851644"/>
          </a:xfrm>
          <a:prstGeom prst="rect">
            <a:avLst/>
          </a:prstGeom>
        </p:spPr>
        <p:txBody>
          <a:bodyPr vert="eaVert"/>
          <a:lstStyle/>
          <a:p>
            <a:pPr lvl="0"/>
            <a:r>
              <a:rPr lang="de-DE"/>
              <a:t>Textmasterformate durch Klicken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 START OR CLOSE">
    <p:spTree>
      <p:nvGrpSpPr>
        <p:cNvPr id="1" name=""/>
        <p:cNvGrpSpPr/>
        <p:nvPr/>
      </p:nvGrpSpPr>
      <p:grpSpPr>
        <a:xfrm>
          <a:off x="0" y="0"/>
          <a:ext cx="0" cy="0"/>
          <a:chOff x="0" y="0"/>
          <a:chExt cx="0" cy="0"/>
        </a:xfrm>
      </p:grpSpPr>
      <p:pic>
        <p:nvPicPr>
          <p:cNvPr id="12" name="11 Imagen"/>
          <p:cNvPicPr>
            <a:picLocks noChangeAspect="1"/>
          </p:cNvPicPr>
          <p:nvPr userDrawn="1"/>
        </p:nvPicPr>
        <p:blipFill>
          <a:blip r:embed="rId2" cstate="screen"/>
          <a:stretch>
            <a:fillRect/>
          </a:stretch>
        </p:blipFill>
        <p:spPr>
          <a:xfrm>
            <a:off x="246737" y="1337402"/>
            <a:ext cx="2240801" cy="1245391"/>
          </a:xfrm>
          <a:prstGeom prst="rect">
            <a:avLst/>
          </a:prstGeom>
        </p:spPr>
      </p:pic>
      <p:sp>
        <p:nvSpPr>
          <p:cNvPr id="5" name="4 Rectángulo"/>
          <p:cNvSpPr/>
          <p:nvPr userDrawn="1"/>
        </p:nvSpPr>
        <p:spPr>
          <a:xfrm rot="5400000">
            <a:off x="6059993" y="-2875417"/>
            <a:ext cx="72017" cy="10988433"/>
          </a:xfrm>
          <a:prstGeom prst="rect">
            <a:avLst/>
          </a:prstGeom>
          <a:solidFill>
            <a:srgbClr val="5C881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700" dirty="0"/>
          </a:p>
        </p:txBody>
      </p:sp>
      <p:sp>
        <p:nvSpPr>
          <p:cNvPr id="6" name="2 Marcador de texto"/>
          <p:cNvSpPr>
            <a:spLocks noGrp="1"/>
          </p:cNvSpPr>
          <p:nvPr>
            <p:ph type="body" sz="quarter" idx="10" hasCustomPrompt="1"/>
          </p:nvPr>
        </p:nvSpPr>
        <p:spPr>
          <a:xfrm>
            <a:off x="5652404" y="1988840"/>
            <a:ext cx="5938360" cy="576064"/>
          </a:xfrm>
          <a:prstGeom prst="rect">
            <a:avLst/>
          </a:prstGeom>
        </p:spPr>
        <p:txBody>
          <a:bodyPr lIns="0" bIns="46800" anchor="ctr" anchorCtr="0"/>
          <a:lstStyle>
            <a:lvl1pPr marL="0" indent="0">
              <a:buNone/>
              <a:defRPr sz="1800" b="1">
                <a:solidFill>
                  <a:srgbClr val="5C881A"/>
                </a:solidFill>
                <a:latin typeface="Arial" panose="020B0604020202020204" pitchFamily="34" charset="0"/>
                <a:cs typeface="Arial" panose="020B0604020202020204" pitchFamily="34" charset="0"/>
              </a:defRPr>
            </a:lvl1pPr>
          </a:lstStyle>
          <a:p>
            <a:pPr lvl="0"/>
            <a:r>
              <a:rPr lang="en-GB" dirty="0">
                <a:effectLst/>
              </a:rPr>
              <a:t>Click to edit the text style</a:t>
            </a:r>
            <a:endParaRPr lang="en-GB" noProof="0" dirty="0"/>
          </a:p>
        </p:txBody>
      </p:sp>
      <p:sp>
        <p:nvSpPr>
          <p:cNvPr id="7" name="6 Título"/>
          <p:cNvSpPr>
            <a:spLocks noGrp="1"/>
          </p:cNvSpPr>
          <p:nvPr>
            <p:ph type="title" hasCustomPrompt="1"/>
          </p:nvPr>
        </p:nvSpPr>
        <p:spPr>
          <a:xfrm>
            <a:off x="5652479" y="2636913"/>
            <a:ext cx="5937736" cy="4176340"/>
          </a:xfrm>
          <a:prstGeom prst="rect">
            <a:avLst/>
          </a:prstGeom>
        </p:spPr>
        <p:txBody>
          <a:bodyPr lIns="0" tIns="108000" rIns="91419" bIns="45709"/>
          <a:lstStyle>
            <a:lvl1pPr algn="l">
              <a:defRPr sz="4400" b="1">
                <a:solidFill>
                  <a:srgbClr val="5C881A"/>
                </a:solidFill>
                <a:latin typeface="Arial" panose="020B0604020202020204" pitchFamily="34" charset="0"/>
                <a:cs typeface="Arial" panose="020B0604020202020204" pitchFamily="34" charset="0"/>
              </a:defRPr>
            </a:lvl1pPr>
          </a:lstStyle>
          <a:p>
            <a:r>
              <a:rPr lang="en-GB" dirty="0">
                <a:effectLst/>
              </a:rPr>
              <a:t>Click to edit the text style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EGINNING OF CHAPTER">
    <p:spTree>
      <p:nvGrpSpPr>
        <p:cNvPr id="1" name=""/>
        <p:cNvGrpSpPr/>
        <p:nvPr/>
      </p:nvGrpSpPr>
      <p:grpSpPr>
        <a:xfrm>
          <a:off x="0" y="0"/>
          <a:ext cx="0" cy="0"/>
          <a:chOff x="0" y="0"/>
          <a:chExt cx="0" cy="0"/>
        </a:xfrm>
      </p:grpSpPr>
      <p:sp>
        <p:nvSpPr>
          <p:cNvPr id="3" name="2 Marcador de texto"/>
          <p:cNvSpPr>
            <a:spLocks noGrp="1"/>
          </p:cNvSpPr>
          <p:nvPr>
            <p:ph type="body" sz="quarter" idx="10" hasCustomPrompt="1"/>
          </p:nvPr>
        </p:nvSpPr>
        <p:spPr>
          <a:xfrm>
            <a:off x="6361721" y="116634"/>
            <a:ext cx="5229043" cy="576063"/>
          </a:xfrm>
          <a:prstGeom prst="rect">
            <a:avLst/>
          </a:prstGeom>
        </p:spPr>
        <p:txBody>
          <a:bodyPr lIns="0" anchor="ctr" anchorCtr="0"/>
          <a:lstStyle>
            <a:lvl1pPr marL="0" indent="0">
              <a:buNone/>
              <a:defRPr sz="1800" b="1">
                <a:solidFill>
                  <a:srgbClr val="5C881A"/>
                </a:solidFill>
                <a:latin typeface="Arial" panose="020B0604020202020204" pitchFamily="34" charset="0"/>
                <a:cs typeface="Arial" panose="020B0604020202020204" pitchFamily="34" charset="0"/>
              </a:defRPr>
            </a:lvl1pPr>
          </a:lstStyle>
          <a:p>
            <a:pPr lvl="0"/>
            <a:r>
              <a:rPr lang="en-GB" dirty="0">
                <a:effectLst/>
              </a:rPr>
              <a:t>Click to edit the text style</a:t>
            </a:r>
            <a:endParaRPr lang="en-GB" dirty="0"/>
          </a:p>
        </p:txBody>
      </p:sp>
      <p:sp>
        <p:nvSpPr>
          <p:cNvPr id="4" name="6 Título"/>
          <p:cNvSpPr>
            <a:spLocks noGrp="1"/>
          </p:cNvSpPr>
          <p:nvPr>
            <p:ph type="title" hasCustomPrompt="1"/>
          </p:nvPr>
        </p:nvSpPr>
        <p:spPr>
          <a:xfrm>
            <a:off x="6361722" y="764709"/>
            <a:ext cx="5228493" cy="5617041"/>
          </a:xfrm>
          <a:prstGeom prst="rect">
            <a:avLst/>
          </a:prstGeom>
        </p:spPr>
        <p:txBody>
          <a:bodyPr lIns="0" tIns="108000" rIns="91419" bIns="45709"/>
          <a:lstStyle>
            <a:lvl1pPr algn="l">
              <a:defRPr sz="4400" b="1">
                <a:solidFill>
                  <a:srgbClr val="5C881A"/>
                </a:solidFill>
                <a:latin typeface="Arial" panose="020B0604020202020204" pitchFamily="34" charset="0"/>
                <a:cs typeface="Arial" panose="020B0604020202020204" pitchFamily="34" charset="0"/>
              </a:defRPr>
            </a:lvl1pPr>
          </a:lstStyle>
          <a:p>
            <a:r>
              <a:rPr lang="en-GB" dirty="0">
                <a:effectLst/>
              </a:rPr>
              <a:t>Click to edit the text style</a:t>
            </a:r>
            <a:endParaRPr lang="en-US" dirty="0"/>
          </a:p>
        </p:txBody>
      </p:sp>
      <p:sp>
        <p:nvSpPr>
          <p:cNvPr id="5" name="4 Rectángulo"/>
          <p:cNvSpPr/>
          <p:nvPr userDrawn="1"/>
        </p:nvSpPr>
        <p:spPr>
          <a:xfrm rot="5400000">
            <a:off x="8940237" y="-1885818"/>
            <a:ext cx="72011" cy="5229041"/>
          </a:xfrm>
          <a:prstGeom prst="rect">
            <a:avLst/>
          </a:prstGeom>
          <a:solidFill>
            <a:srgbClr val="5C881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700"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 TITLE WITH A COLUMN">
    <p:spTree>
      <p:nvGrpSpPr>
        <p:cNvPr id="1" name=""/>
        <p:cNvGrpSpPr/>
        <p:nvPr/>
      </p:nvGrpSpPr>
      <p:grpSpPr>
        <a:xfrm>
          <a:off x="0" y="0"/>
          <a:ext cx="0" cy="0"/>
          <a:chOff x="0" y="0"/>
          <a:chExt cx="0" cy="0"/>
        </a:xfrm>
      </p:grpSpPr>
      <p:sp>
        <p:nvSpPr>
          <p:cNvPr id="13" name="12 Rectángulo"/>
          <p:cNvSpPr/>
          <p:nvPr userDrawn="1"/>
        </p:nvSpPr>
        <p:spPr>
          <a:xfrm rot="5400000">
            <a:off x="6060272" y="-4765787"/>
            <a:ext cx="72008" cy="10988980"/>
          </a:xfrm>
          <a:prstGeom prst="rect">
            <a:avLst/>
          </a:prstGeom>
          <a:solidFill>
            <a:srgbClr val="5C881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700" dirty="0"/>
          </a:p>
        </p:txBody>
      </p:sp>
      <p:sp>
        <p:nvSpPr>
          <p:cNvPr id="5" name="2 Marcador de texto"/>
          <p:cNvSpPr>
            <a:spLocks noGrp="1"/>
          </p:cNvSpPr>
          <p:nvPr>
            <p:ph type="body" sz="quarter" idx="10" hasCustomPrompt="1"/>
          </p:nvPr>
        </p:nvSpPr>
        <p:spPr>
          <a:xfrm>
            <a:off x="601786" y="836614"/>
            <a:ext cx="10988431" cy="1080220"/>
          </a:xfrm>
          <a:prstGeom prst="rect">
            <a:avLst/>
          </a:prstGeom>
        </p:spPr>
        <p:txBody>
          <a:bodyPr lIns="0"/>
          <a:lstStyle>
            <a:lvl1pPr marL="0" indent="0">
              <a:buNone/>
              <a:defRPr sz="2400" b="0">
                <a:solidFill>
                  <a:srgbClr val="5C881A"/>
                </a:solidFill>
                <a:latin typeface="Arial" panose="020B0604020202020204" pitchFamily="34" charset="0"/>
                <a:cs typeface="Arial" panose="020B0604020202020204" pitchFamily="34" charset="0"/>
              </a:defRPr>
            </a:lvl1pPr>
          </a:lstStyle>
          <a:p>
            <a:pPr lvl="0"/>
            <a:r>
              <a:rPr lang="en-GB" dirty="0">
                <a:effectLst/>
              </a:rPr>
              <a:t>Click to edit the text style</a:t>
            </a:r>
            <a:endParaRPr lang="en-GB" dirty="0"/>
          </a:p>
        </p:txBody>
      </p:sp>
      <p:sp>
        <p:nvSpPr>
          <p:cNvPr id="6" name="6 Título"/>
          <p:cNvSpPr>
            <a:spLocks noGrp="1"/>
          </p:cNvSpPr>
          <p:nvPr>
            <p:ph type="title" hasCustomPrompt="1"/>
          </p:nvPr>
        </p:nvSpPr>
        <p:spPr>
          <a:xfrm>
            <a:off x="601784" y="116633"/>
            <a:ext cx="10988432" cy="576064"/>
          </a:xfrm>
          <a:prstGeom prst="rect">
            <a:avLst/>
          </a:prstGeom>
        </p:spPr>
        <p:txBody>
          <a:bodyPr lIns="0" tIns="45709" rIns="91419" bIns="45709" anchor="ctr" anchorCtr="0"/>
          <a:lstStyle>
            <a:lvl1pPr algn="l">
              <a:lnSpc>
                <a:spcPts val="2000"/>
              </a:lnSpc>
              <a:defRPr sz="1800" b="1">
                <a:solidFill>
                  <a:srgbClr val="5C881A"/>
                </a:solidFill>
                <a:latin typeface="Arial" panose="020B0604020202020204" pitchFamily="34" charset="0"/>
                <a:cs typeface="Arial" panose="020B0604020202020204" pitchFamily="34" charset="0"/>
              </a:defRPr>
            </a:lvl1pPr>
          </a:lstStyle>
          <a:p>
            <a:r>
              <a:rPr lang="en-GB" dirty="0">
                <a:effectLst/>
              </a:rPr>
              <a:t>Click to edit the text style</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LY TITLE ">
    <p:spTree>
      <p:nvGrpSpPr>
        <p:cNvPr id="1" name=""/>
        <p:cNvGrpSpPr/>
        <p:nvPr/>
      </p:nvGrpSpPr>
      <p:grpSpPr>
        <a:xfrm>
          <a:off x="0" y="0"/>
          <a:ext cx="0" cy="0"/>
          <a:chOff x="0" y="0"/>
          <a:chExt cx="0" cy="0"/>
        </a:xfrm>
      </p:grpSpPr>
      <p:sp>
        <p:nvSpPr>
          <p:cNvPr id="13" name="12 Rectángulo"/>
          <p:cNvSpPr/>
          <p:nvPr userDrawn="1"/>
        </p:nvSpPr>
        <p:spPr>
          <a:xfrm rot="5400000">
            <a:off x="6060272" y="-4765787"/>
            <a:ext cx="72008" cy="10988980"/>
          </a:xfrm>
          <a:prstGeom prst="rect">
            <a:avLst/>
          </a:prstGeom>
          <a:solidFill>
            <a:srgbClr val="5C881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700" dirty="0"/>
          </a:p>
        </p:txBody>
      </p:sp>
      <p:sp>
        <p:nvSpPr>
          <p:cNvPr id="4" name="6 Título"/>
          <p:cNvSpPr>
            <a:spLocks noGrp="1"/>
          </p:cNvSpPr>
          <p:nvPr>
            <p:ph type="title" hasCustomPrompt="1"/>
          </p:nvPr>
        </p:nvSpPr>
        <p:spPr>
          <a:xfrm>
            <a:off x="601784" y="116633"/>
            <a:ext cx="10988432" cy="576064"/>
          </a:xfrm>
          <a:prstGeom prst="rect">
            <a:avLst/>
          </a:prstGeom>
        </p:spPr>
        <p:txBody>
          <a:bodyPr lIns="0" tIns="45709" rIns="91419" bIns="45709" anchor="ctr" anchorCtr="0"/>
          <a:lstStyle>
            <a:lvl1pPr algn="l">
              <a:lnSpc>
                <a:spcPts val="2000"/>
              </a:lnSpc>
              <a:defRPr sz="1800" b="1">
                <a:solidFill>
                  <a:srgbClr val="5C881A"/>
                </a:solidFill>
                <a:latin typeface="Arial" panose="020B0604020202020204" pitchFamily="34" charset="0"/>
                <a:cs typeface="Arial" panose="020B0604020202020204" pitchFamily="34" charset="0"/>
              </a:defRPr>
            </a:lvl1pPr>
          </a:lstStyle>
          <a:p>
            <a:r>
              <a:rPr lang="en-GB" dirty="0">
                <a:effectLst/>
              </a:rPr>
              <a:t>Click to edit the text style</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 TITLE WITH TWO COLUMNS">
    <p:spTree>
      <p:nvGrpSpPr>
        <p:cNvPr id="1" name=""/>
        <p:cNvGrpSpPr/>
        <p:nvPr/>
      </p:nvGrpSpPr>
      <p:grpSpPr>
        <a:xfrm>
          <a:off x="0" y="0"/>
          <a:ext cx="0" cy="0"/>
          <a:chOff x="0" y="0"/>
          <a:chExt cx="0" cy="0"/>
        </a:xfrm>
      </p:grpSpPr>
      <p:sp>
        <p:nvSpPr>
          <p:cNvPr id="13" name="12 Rectángulo"/>
          <p:cNvSpPr/>
          <p:nvPr userDrawn="1"/>
        </p:nvSpPr>
        <p:spPr>
          <a:xfrm rot="5400000">
            <a:off x="6060272" y="-4765787"/>
            <a:ext cx="72008" cy="10988980"/>
          </a:xfrm>
          <a:prstGeom prst="rect">
            <a:avLst/>
          </a:prstGeom>
          <a:solidFill>
            <a:srgbClr val="5C881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700" dirty="0"/>
          </a:p>
        </p:txBody>
      </p:sp>
      <p:sp>
        <p:nvSpPr>
          <p:cNvPr id="17" name="16 Marcador de texto"/>
          <p:cNvSpPr>
            <a:spLocks noGrp="1"/>
          </p:cNvSpPr>
          <p:nvPr>
            <p:ph type="body" sz="quarter" idx="10" hasCustomPrompt="1"/>
          </p:nvPr>
        </p:nvSpPr>
        <p:spPr>
          <a:xfrm>
            <a:off x="601787" y="836613"/>
            <a:ext cx="5228491" cy="2087563"/>
          </a:xfrm>
          <a:prstGeom prst="rect">
            <a:avLst/>
          </a:prstGeom>
        </p:spPr>
        <p:txBody>
          <a:bodyPr lIns="0"/>
          <a:lstStyle>
            <a:lvl1pPr marL="0" indent="0">
              <a:buNone/>
              <a:defRPr sz="2400" b="0">
                <a:solidFill>
                  <a:srgbClr val="5C881A"/>
                </a:solidFill>
                <a:latin typeface="Arial" panose="020B0604020202020204" pitchFamily="34" charset="0"/>
                <a:cs typeface="Arial" panose="020B0604020202020204" pitchFamily="34" charset="0"/>
              </a:defRPr>
            </a:lvl1pPr>
          </a:lstStyle>
          <a:p>
            <a:pPr lvl="0"/>
            <a:r>
              <a:rPr lang="en-GB" dirty="0">
                <a:effectLst/>
              </a:rPr>
              <a:t>Click to edit the text style</a:t>
            </a:r>
            <a:endParaRPr lang="en-GB" dirty="0"/>
          </a:p>
        </p:txBody>
      </p:sp>
      <p:sp>
        <p:nvSpPr>
          <p:cNvPr id="19" name="18 Marcador de texto"/>
          <p:cNvSpPr>
            <a:spLocks noGrp="1"/>
          </p:cNvSpPr>
          <p:nvPr>
            <p:ph type="body" sz="quarter" idx="11" hasCustomPrompt="1"/>
          </p:nvPr>
        </p:nvSpPr>
        <p:spPr>
          <a:xfrm>
            <a:off x="6361724" y="836613"/>
            <a:ext cx="5229043" cy="2087563"/>
          </a:xfrm>
          <a:prstGeom prst="rect">
            <a:avLst/>
          </a:prstGeom>
        </p:spPr>
        <p:txBody>
          <a:bodyPr lIns="0"/>
          <a:lstStyle>
            <a:lvl1pPr marL="0" indent="0">
              <a:buNone/>
              <a:defRPr sz="2400">
                <a:solidFill>
                  <a:srgbClr val="5C881A"/>
                </a:solidFill>
                <a:latin typeface="Arial" panose="020B0604020202020204" pitchFamily="34" charset="0"/>
                <a:cs typeface="Arial" panose="020B0604020202020204" pitchFamily="34" charset="0"/>
              </a:defRPr>
            </a:lvl1pPr>
          </a:lstStyle>
          <a:p>
            <a:pPr lvl="0"/>
            <a:r>
              <a:rPr lang="en-GB" dirty="0">
                <a:effectLst/>
              </a:rPr>
              <a:t>Click to edit the text style</a:t>
            </a:r>
            <a:endParaRPr lang="en-GB" dirty="0"/>
          </a:p>
        </p:txBody>
      </p:sp>
      <p:sp>
        <p:nvSpPr>
          <p:cNvPr id="7" name="6 Título"/>
          <p:cNvSpPr>
            <a:spLocks noGrp="1"/>
          </p:cNvSpPr>
          <p:nvPr>
            <p:ph type="title" hasCustomPrompt="1"/>
          </p:nvPr>
        </p:nvSpPr>
        <p:spPr>
          <a:xfrm>
            <a:off x="601784" y="116633"/>
            <a:ext cx="10988432" cy="576064"/>
          </a:xfrm>
          <a:prstGeom prst="rect">
            <a:avLst/>
          </a:prstGeom>
        </p:spPr>
        <p:txBody>
          <a:bodyPr lIns="0" tIns="45709" rIns="91419" bIns="45709" anchor="ctr" anchorCtr="0"/>
          <a:lstStyle>
            <a:lvl1pPr algn="l">
              <a:lnSpc>
                <a:spcPts val="2000"/>
              </a:lnSpc>
              <a:defRPr sz="1800" b="1">
                <a:solidFill>
                  <a:srgbClr val="5C881A"/>
                </a:solidFill>
                <a:latin typeface="Arial" panose="020B0604020202020204" pitchFamily="34" charset="0"/>
                <a:cs typeface="Arial" panose="020B0604020202020204" pitchFamily="34" charset="0"/>
              </a:defRPr>
            </a:lvl1pPr>
          </a:lstStyle>
          <a:p>
            <a:r>
              <a:rPr lang="en-GB" dirty="0">
                <a:effectLst/>
              </a:rPr>
              <a:t>Click to edit the text style</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 TITLE WITH TWO SEPARATE COLUMN">
    <p:spTree>
      <p:nvGrpSpPr>
        <p:cNvPr id="1" name=""/>
        <p:cNvGrpSpPr/>
        <p:nvPr/>
      </p:nvGrpSpPr>
      <p:grpSpPr>
        <a:xfrm>
          <a:off x="0" y="0"/>
          <a:ext cx="0" cy="0"/>
          <a:chOff x="0" y="0"/>
          <a:chExt cx="0" cy="0"/>
        </a:xfrm>
      </p:grpSpPr>
      <p:sp>
        <p:nvSpPr>
          <p:cNvPr id="7" name="6 Rectángulo"/>
          <p:cNvSpPr/>
          <p:nvPr userDrawn="1"/>
        </p:nvSpPr>
        <p:spPr>
          <a:xfrm rot="5400000">
            <a:off x="3179899" y="-1885668"/>
            <a:ext cx="72263" cy="5228493"/>
          </a:xfrm>
          <a:prstGeom prst="rect">
            <a:avLst/>
          </a:prstGeom>
          <a:solidFill>
            <a:srgbClr val="5C881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700" dirty="0"/>
          </a:p>
        </p:txBody>
      </p:sp>
      <p:sp>
        <p:nvSpPr>
          <p:cNvPr id="10" name="9 Rectángulo"/>
          <p:cNvSpPr/>
          <p:nvPr userDrawn="1"/>
        </p:nvSpPr>
        <p:spPr>
          <a:xfrm rot="5400000">
            <a:off x="8940237" y="-1885818"/>
            <a:ext cx="72011" cy="5229041"/>
          </a:xfrm>
          <a:prstGeom prst="rect">
            <a:avLst/>
          </a:prstGeom>
          <a:solidFill>
            <a:srgbClr val="5C881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700" dirty="0"/>
          </a:p>
        </p:txBody>
      </p:sp>
      <p:sp>
        <p:nvSpPr>
          <p:cNvPr id="3" name="2 Marcador de texto"/>
          <p:cNvSpPr>
            <a:spLocks noGrp="1"/>
          </p:cNvSpPr>
          <p:nvPr>
            <p:ph type="body" sz="quarter" idx="10" hasCustomPrompt="1"/>
          </p:nvPr>
        </p:nvSpPr>
        <p:spPr>
          <a:xfrm>
            <a:off x="601786" y="836614"/>
            <a:ext cx="5228492" cy="1080220"/>
          </a:xfrm>
          <a:prstGeom prst="rect">
            <a:avLst/>
          </a:prstGeom>
        </p:spPr>
        <p:txBody>
          <a:bodyPr lIns="0"/>
          <a:lstStyle>
            <a:lvl1pPr marL="0" indent="0">
              <a:buNone/>
              <a:defRPr sz="2400" b="0">
                <a:solidFill>
                  <a:srgbClr val="5C881A"/>
                </a:solidFill>
                <a:latin typeface="Arial" panose="020B0604020202020204" pitchFamily="34" charset="0"/>
                <a:cs typeface="Arial" panose="020B0604020202020204" pitchFamily="34" charset="0"/>
              </a:defRPr>
            </a:lvl1pPr>
          </a:lstStyle>
          <a:p>
            <a:pPr lvl="0"/>
            <a:r>
              <a:rPr lang="en-GB" dirty="0">
                <a:effectLst/>
              </a:rPr>
              <a:t>Click to edit the text style</a:t>
            </a:r>
            <a:endParaRPr lang="en-GB" dirty="0"/>
          </a:p>
        </p:txBody>
      </p:sp>
      <p:sp>
        <p:nvSpPr>
          <p:cNvPr id="12" name="11 Marcador de texto"/>
          <p:cNvSpPr>
            <a:spLocks noGrp="1"/>
          </p:cNvSpPr>
          <p:nvPr>
            <p:ph type="body" sz="quarter" idx="11" hasCustomPrompt="1"/>
          </p:nvPr>
        </p:nvSpPr>
        <p:spPr>
          <a:xfrm>
            <a:off x="6361723" y="836614"/>
            <a:ext cx="5228492" cy="1079823"/>
          </a:xfrm>
          <a:prstGeom prst="rect">
            <a:avLst/>
          </a:prstGeom>
        </p:spPr>
        <p:txBody>
          <a:bodyPr lIns="0"/>
          <a:lstStyle>
            <a:lvl1pPr marL="0" indent="0">
              <a:buNone/>
              <a:defRPr sz="2400" b="0">
                <a:solidFill>
                  <a:srgbClr val="5C881A"/>
                </a:solidFill>
                <a:latin typeface="Arial" panose="020B0604020202020204" pitchFamily="34" charset="0"/>
                <a:cs typeface="Arial" panose="020B0604020202020204" pitchFamily="34" charset="0"/>
              </a:defRPr>
            </a:lvl1pPr>
          </a:lstStyle>
          <a:p>
            <a:pPr lvl="0"/>
            <a:r>
              <a:rPr lang="en-GB" dirty="0">
                <a:effectLst/>
              </a:rPr>
              <a:t>Click to edit the text style</a:t>
            </a:r>
            <a:endParaRPr lang="en-GB" dirty="0"/>
          </a:p>
        </p:txBody>
      </p:sp>
      <p:sp>
        <p:nvSpPr>
          <p:cNvPr id="8" name="6 Título"/>
          <p:cNvSpPr>
            <a:spLocks noGrp="1"/>
          </p:cNvSpPr>
          <p:nvPr>
            <p:ph type="title" hasCustomPrompt="1"/>
          </p:nvPr>
        </p:nvSpPr>
        <p:spPr>
          <a:xfrm>
            <a:off x="601784" y="116633"/>
            <a:ext cx="5228493" cy="576064"/>
          </a:xfrm>
          <a:prstGeom prst="rect">
            <a:avLst/>
          </a:prstGeom>
        </p:spPr>
        <p:txBody>
          <a:bodyPr lIns="0" tIns="45709" rIns="91419" bIns="45709" anchor="ctr" anchorCtr="0"/>
          <a:lstStyle>
            <a:lvl1pPr algn="l">
              <a:lnSpc>
                <a:spcPts val="2000"/>
              </a:lnSpc>
              <a:defRPr sz="1800" b="1">
                <a:solidFill>
                  <a:srgbClr val="5C881A"/>
                </a:solidFill>
                <a:latin typeface="Arial" panose="020B0604020202020204" pitchFamily="34" charset="0"/>
                <a:cs typeface="Arial" panose="020B0604020202020204" pitchFamily="34" charset="0"/>
              </a:defRPr>
            </a:lvl1pPr>
          </a:lstStyle>
          <a:p>
            <a:r>
              <a:rPr lang="en-GB" dirty="0">
                <a:effectLst/>
              </a:rPr>
              <a:t>Click to edit the text style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 TITLE WITH A LEFT COLUMN">
    <p:spTree>
      <p:nvGrpSpPr>
        <p:cNvPr id="1" name=""/>
        <p:cNvGrpSpPr/>
        <p:nvPr/>
      </p:nvGrpSpPr>
      <p:grpSpPr>
        <a:xfrm>
          <a:off x="0" y="0"/>
          <a:ext cx="0" cy="0"/>
          <a:chOff x="0" y="0"/>
          <a:chExt cx="0" cy="0"/>
        </a:xfrm>
      </p:grpSpPr>
      <p:sp>
        <p:nvSpPr>
          <p:cNvPr id="3" name="2 Marcador de texto"/>
          <p:cNvSpPr>
            <a:spLocks noGrp="1"/>
          </p:cNvSpPr>
          <p:nvPr>
            <p:ph type="body" sz="quarter" idx="10" hasCustomPrompt="1"/>
          </p:nvPr>
        </p:nvSpPr>
        <p:spPr>
          <a:xfrm>
            <a:off x="601786" y="836614"/>
            <a:ext cx="5228492" cy="1080220"/>
          </a:xfrm>
          <a:prstGeom prst="rect">
            <a:avLst/>
          </a:prstGeom>
        </p:spPr>
        <p:txBody>
          <a:bodyPr lIns="0"/>
          <a:lstStyle>
            <a:lvl1pPr marL="0" indent="0">
              <a:buNone/>
              <a:defRPr sz="2400" b="0">
                <a:solidFill>
                  <a:srgbClr val="5C881A"/>
                </a:solidFill>
                <a:latin typeface="Arial" panose="020B0604020202020204" pitchFamily="34" charset="0"/>
                <a:cs typeface="Arial" panose="020B0604020202020204" pitchFamily="34" charset="0"/>
              </a:defRPr>
            </a:lvl1pPr>
          </a:lstStyle>
          <a:p>
            <a:pPr lvl="0"/>
            <a:r>
              <a:rPr lang="en-GB" dirty="0">
                <a:effectLst/>
              </a:rPr>
              <a:t>Click to edit the text style</a:t>
            </a:r>
            <a:endParaRPr lang="en-GB" dirty="0"/>
          </a:p>
        </p:txBody>
      </p:sp>
      <p:sp>
        <p:nvSpPr>
          <p:cNvPr id="5" name="4 Rectángulo"/>
          <p:cNvSpPr/>
          <p:nvPr userDrawn="1"/>
        </p:nvSpPr>
        <p:spPr>
          <a:xfrm rot="5400000">
            <a:off x="3179899" y="-1885668"/>
            <a:ext cx="72263" cy="5228493"/>
          </a:xfrm>
          <a:prstGeom prst="rect">
            <a:avLst/>
          </a:prstGeom>
          <a:solidFill>
            <a:srgbClr val="5C881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700" dirty="0"/>
          </a:p>
        </p:txBody>
      </p:sp>
      <p:sp>
        <p:nvSpPr>
          <p:cNvPr id="2" name="Title 1"/>
          <p:cNvSpPr>
            <a:spLocks noGrp="1"/>
          </p:cNvSpPr>
          <p:nvPr>
            <p:ph type="title"/>
          </p:nvPr>
        </p:nvSpPr>
        <p:spPr>
          <a:xfrm>
            <a:off x="609600" y="274639"/>
            <a:ext cx="10972800" cy="1143000"/>
          </a:xfrm>
          <a:prstGeom prst="rect">
            <a:avLst/>
          </a:prstGeom>
        </p:spPr>
        <p:txBody>
          <a:bodyPr/>
          <a:lstStyle/>
          <a:p>
            <a:r>
              <a:rPr lang="en-US"/>
              <a:t>Click to edit Master title style</a:t>
            </a:r>
            <a:endParaRPr lang="en-GB"/>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HAPTER COVER">
    <p:spTree>
      <p:nvGrpSpPr>
        <p:cNvPr id="1" name=""/>
        <p:cNvGrpSpPr/>
        <p:nvPr/>
      </p:nvGrpSpPr>
      <p:grpSpPr>
        <a:xfrm>
          <a:off x="0" y="0"/>
          <a:ext cx="0" cy="0"/>
          <a:chOff x="0" y="0"/>
          <a:chExt cx="0" cy="0"/>
        </a:xfrm>
      </p:grpSpPr>
      <p:sp>
        <p:nvSpPr>
          <p:cNvPr id="3" name="2 Marcador de texto"/>
          <p:cNvSpPr>
            <a:spLocks noGrp="1"/>
          </p:cNvSpPr>
          <p:nvPr>
            <p:ph type="body" sz="quarter" idx="10" hasCustomPrompt="1"/>
          </p:nvPr>
        </p:nvSpPr>
        <p:spPr>
          <a:xfrm>
            <a:off x="6361721" y="116634"/>
            <a:ext cx="5229043" cy="576063"/>
          </a:xfrm>
          <a:prstGeom prst="rect">
            <a:avLst/>
          </a:prstGeom>
        </p:spPr>
        <p:txBody>
          <a:bodyPr lIns="0" anchor="ctr" anchorCtr="0"/>
          <a:lstStyle>
            <a:lvl1pPr marL="0" indent="0">
              <a:buNone/>
              <a:defRPr sz="1800" b="1">
                <a:solidFill>
                  <a:srgbClr val="5C881A"/>
                </a:solidFill>
                <a:latin typeface="Arial" panose="020B0604020202020204" pitchFamily="34" charset="0"/>
                <a:cs typeface="Arial" panose="020B0604020202020204" pitchFamily="34" charset="0"/>
              </a:defRPr>
            </a:lvl1pPr>
          </a:lstStyle>
          <a:p>
            <a:pPr lvl="0"/>
            <a:r>
              <a:rPr lang="es-ES" dirty="0" err="1"/>
              <a:t>Title</a:t>
            </a:r>
            <a:endParaRPr lang="en-GB" dirty="0"/>
          </a:p>
        </p:txBody>
      </p:sp>
      <p:sp>
        <p:nvSpPr>
          <p:cNvPr id="4" name="6 Título"/>
          <p:cNvSpPr>
            <a:spLocks noGrp="1"/>
          </p:cNvSpPr>
          <p:nvPr>
            <p:ph type="title" hasCustomPrompt="1"/>
          </p:nvPr>
        </p:nvSpPr>
        <p:spPr>
          <a:xfrm>
            <a:off x="6361722" y="764709"/>
            <a:ext cx="5228493" cy="5617041"/>
          </a:xfrm>
          <a:prstGeom prst="rect">
            <a:avLst/>
          </a:prstGeom>
        </p:spPr>
        <p:txBody>
          <a:bodyPr lIns="0" tIns="108000" rIns="91419" bIns="45709"/>
          <a:lstStyle>
            <a:lvl1pPr algn="l">
              <a:defRPr sz="4400" b="1">
                <a:solidFill>
                  <a:srgbClr val="5C881A"/>
                </a:solidFill>
                <a:latin typeface="Arial" panose="020B0604020202020204" pitchFamily="34" charset="0"/>
                <a:cs typeface="Arial" panose="020B0604020202020204" pitchFamily="34" charset="0"/>
              </a:defRPr>
            </a:lvl1pPr>
          </a:lstStyle>
          <a:p>
            <a:r>
              <a:rPr lang="en-GB" dirty="0">
                <a:effectLst/>
              </a:rPr>
              <a:t>Title Chapter</a:t>
            </a:r>
            <a:endParaRPr lang="en-US" dirty="0"/>
          </a:p>
        </p:txBody>
      </p:sp>
      <p:sp>
        <p:nvSpPr>
          <p:cNvPr id="5" name="4 Rectángulo"/>
          <p:cNvSpPr/>
          <p:nvPr userDrawn="1"/>
        </p:nvSpPr>
        <p:spPr>
          <a:xfrm rot="5400000">
            <a:off x="8940237" y="-1885818"/>
            <a:ext cx="72011" cy="5229041"/>
          </a:xfrm>
          <a:prstGeom prst="rect">
            <a:avLst/>
          </a:prstGeom>
          <a:solidFill>
            <a:srgbClr val="5C881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70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06270" y="117043"/>
            <a:ext cx="8026583" cy="1102159"/>
          </a:xfrm>
          <a:prstGeom prst="rect">
            <a:avLst/>
          </a:prstGeom>
        </p:spPr>
        <p:txBody>
          <a:bodyPr anchor="ctr" anchorCtr="0"/>
          <a:lstStyle>
            <a:lvl1pPr algn="l">
              <a:defRPr sz="2800"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de-DE" noProof="0" dirty="0"/>
              <a:t>Titelmasterformat durch Klicken bearbeiten</a:t>
            </a:r>
            <a:endParaRPr lang="de-DE" noProof="0" dirty="0"/>
          </a:p>
        </p:txBody>
      </p:sp>
      <p:sp>
        <p:nvSpPr>
          <p:cNvPr id="3" name="Inhaltsplatzhalter 2"/>
          <p:cNvSpPr>
            <a:spLocks noGrp="1"/>
          </p:cNvSpPr>
          <p:nvPr>
            <p:ph idx="1" hasCustomPrompt="1"/>
          </p:nvPr>
        </p:nvSpPr>
        <p:spPr>
          <a:xfrm>
            <a:off x="406271" y="1599417"/>
            <a:ext cx="11176467" cy="4522803"/>
          </a:xfrm>
          <a:prstGeom prst="rect">
            <a:avLst/>
          </a:prstGeom>
        </p:spPr>
        <p:txBody>
          <a:bodyPr/>
          <a:lstStyle>
            <a:lvl1pPr>
              <a:defRPr sz="3200">
                <a:latin typeface="Tahoma" panose="020B0604030504040204" pitchFamily="34" charset="0"/>
                <a:ea typeface="Tahoma" panose="020B0604030504040204" pitchFamily="34" charset="0"/>
                <a:cs typeface="Tahoma" panose="020B0604030504040204" pitchFamily="34" charset="0"/>
              </a:defRPr>
            </a:lvl1pPr>
            <a:lvl2pPr>
              <a:defRPr sz="2800">
                <a:latin typeface="Tahoma" panose="020B0604030504040204" pitchFamily="34" charset="0"/>
                <a:ea typeface="Tahoma" panose="020B0604030504040204" pitchFamily="34" charset="0"/>
                <a:cs typeface="Tahoma" panose="020B0604030504040204" pitchFamily="34" charset="0"/>
              </a:defRPr>
            </a:lvl2pPr>
            <a:lvl3pPr>
              <a:defRPr sz="2400">
                <a:latin typeface="Tahoma" panose="020B0604030504040204" pitchFamily="34" charset="0"/>
                <a:ea typeface="Tahoma" panose="020B0604030504040204" pitchFamily="34" charset="0"/>
                <a:cs typeface="Tahoma" panose="020B0604030504040204" pitchFamily="34" charset="0"/>
              </a:defRPr>
            </a:lvl3pPr>
            <a:lvl4pPr>
              <a:defRPr sz="2000">
                <a:latin typeface="Tahoma" panose="020B0604030504040204" pitchFamily="34" charset="0"/>
                <a:ea typeface="Tahoma" panose="020B0604030504040204" pitchFamily="34" charset="0"/>
                <a:cs typeface="Tahoma" panose="020B0604030504040204" pitchFamily="34" charset="0"/>
              </a:defRPr>
            </a:lvl4pPr>
            <a:lvl5pPr>
              <a:defRPr sz="2000">
                <a:latin typeface="Tahoma" panose="020B0604030504040204" pitchFamily="34" charset="0"/>
                <a:ea typeface="Tahoma" panose="020B0604030504040204" pitchFamily="34" charset="0"/>
                <a:cs typeface="Tahoma" panose="020B0604030504040204" pitchFamily="34" charset="0"/>
              </a:defRPr>
            </a:lvl5pPr>
          </a:lstStyle>
          <a:p>
            <a:pPr lvl="0"/>
            <a:r>
              <a:rPr lang="de-DE" noProof="0" dirty="0"/>
              <a:t>Textmasterformate durch Klicken bearbeiten</a:t>
            </a:r>
            <a:endParaRPr lang="de-DE" noProof="0" dirty="0"/>
          </a:p>
          <a:p>
            <a:pPr lvl="1"/>
            <a:r>
              <a:rPr lang="de-DE" noProof="0" dirty="0"/>
              <a:t>Zweite Ebene</a:t>
            </a:r>
            <a:endParaRPr lang="de-DE" noProof="0" dirty="0"/>
          </a:p>
          <a:p>
            <a:pPr lvl="2"/>
            <a:r>
              <a:rPr lang="de-DE" noProof="0" dirty="0"/>
              <a:t>Dritte Ebene</a:t>
            </a:r>
            <a:endParaRPr lang="de-DE" noProof="0" dirty="0"/>
          </a:p>
          <a:p>
            <a:pPr lvl="3"/>
            <a:r>
              <a:rPr lang="de-DE" noProof="0" dirty="0"/>
              <a:t>Vierte Ebene</a:t>
            </a:r>
            <a:endParaRPr lang="de-DE" noProof="0" dirty="0"/>
          </a:p>
          <a:p>
            <a:pPr lvl="4"/>
            <a:r>
              <a:rPr lang="de-DE" noProof="0" dirty="0"/>
              <a:t>Fünfte Ebene</a:t>
            </a:r>
            <a:endParaRPr lang="de-DE" noProof="0"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ONE PHOTO">
    <p:spTree>
      <p:nvGrpSpPr>
        <p:cNvPr id="1" name=""/>
        <p:cNvGrpSpPr/>
        <p:nvPr/>
      </p:nvGrpSpPr>
      <p:grpSpPr>
        <a:xfrm>
          <a:off x="0" y="0"/>
          <a:ext cx="0" cy="0"/>
          <a:chOff x="0" y="0"/>
          <a:chExt cx="0" cy="0"/>
        </a:xfrm>
      </p:grpSpPr>
      <p:sp>
        <p:nvSpPr>
          <p:cNvPr id="13" name="12 Rectángulo"/>
          <p:cNvSpPr/>
          <p:nvPr userDrawn="1"/>
        </p:nvSpPr>
        <p:spPr>
          <a:xfrm rot="5400000">
            <a:off x="6060272" y="-4765787"/>
            <a:ext cx="72008" cy="10988980"/>
          </a:xfrm>
          <a:prstGeom prst="rect">
            <a:avLst/>
          </a:prstGeom>
          <a:solidFill>
            <a:srgbClr val="5C881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700"/>
          </a:p>
        </p:txBody>
      </p:sp>
      <p:sp>
        <p:nvSpPr>
          <p:cNvPr id="3" name="2 Marcador de posición de imagen"/>
          <p:cNvSpPr>
            <a:spLocks noGrp="1"/>
          </p:cNvSpPr>
          <p:nvPr>
            <p:ph type="pic" sz="quarter" idx="13" hasCustomPrompt="1"/>
          </p:nvPr>
        </p:nvSpPr>
        <p:spPr>
          <a:xfrm>
            <a:off x="601786" y="764708"/>
            <a:ext cx="10988431" cy="5617043"/>
          </a:xfrm>
          <a:prstGeom prst="rect">
            <a:avLst/>
          </a:prstGeom>
        </p:spPr>
        <p:txBody>
          <a:bodyPr/>
          <a:lstStyle>
            <a:lvl1pPr>
              <a:defRPr/>
            </a:lvl1pPr>
          </a:lstStyle>
          <a:p>
            <a:r>
              <a:rPr lang="es-ES" dirty="0" err="1"/>
              <a:t>Image</a:t>
            </a:r>
            <a:endParaRPr lang="en-GB" dirty="0"/>
          </a:p>
        </p:txBody>
      </p:sp>
      <p:sp>
        <p:nvSpPr>
          <p:cNvPr id="8" name="6 Título"/>
          <p:cNvSpPr>
            <a:spLocks noGrp="1"/>
          </p:cNvSpPr>
          <p:nvPr>
            <p:ph type="title" hasCustomPrompt="1"/>
          </p:nvPr>
        </p:nvSpPr>
        <p:spPr>
          <a:xfrm>
            <a:off x="601784" y="116633"/>
            <a:ext cx="10988432" cy="576064"/>
          </a:xfrm>
          <a:prstGeom prst="rect">
            <a:avLst/>
          </a:prstGeom>
        </p:spPr>
        <p:txBody>
          <a:bodyPr lIns="0" tIns="45709" rIns="91419" bIns="45709" anchor="ctr" anchorCtr="0"/>
          <a:lstStyle>
            <a:lvl1pPr algn="l">
              <a:lnSpc>
                <a:spcPts val="2000"/>
              </a:lnSpc>
              <a:defRPr sz="1800" b="1">
                <a:solidFill>
                  <a:srgbClr val="5C881A"/>
                </a:solidFill>
                <a:latin typeface="Arial" panose="020B0604020202020204" pitchFamily="34" charset="0"/>
                <a:cs typeface="Arial" panose="020B0604020202020204" pitchFamily="34" charset="0"/>
              </a:defRPr>
            </a:lvl1pPr>
          </a:lstStyle>
          <a:p>
            <a:r>
              <a:rPr lang="es-ES" dirty="0" err="1"/>
              <a:t>Title</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3" name="Textplatzhalter 2"/>
          <p:cNvSpPr>
            <a:spLocks noGrp="1"/>
          </p:cNvSpPr>
          <p:nvPr>
            <p:ph type="body" idx="1" hasCustomPrompt="1"/>
          </p:nvPr>
        </p:nvSpPr>
        <p:spPr>
          <a:xfrm>
            <a:off x="963177" y="2906501"/>
            <a:ext cx="10364208" cy="1500293"/>
          </a:xfrm>
          <a:prstGeom prst="rect">
            <a:avLst/>
          </a:prstGeom>
        </p:spPr>
        <p:txBody>
          <a:bodyPr anchor="b"/>
          <a:lstStyle>
            <a:lvl1pPr marL="0" indent="0">
              <a:buNone/>
              <a:defRPr sz="2665"/>
            </a:lvl1pPr>
            <a:lvl2pPr marL="609600" indent="0">
              <a:buNone/>
              <a:defRPr sz="2400"/>
            </a:lvl2pPr>
            <a:lvl3pPr marL="1219200" indent="0">
              <a:buNone/>
              <a:defRPr sz="2135"/>
            </a:lvl3pPr>
            <a:lvl4pPr marL="1828800" indent="0">
              <a:buNone/>
              <a:defRPr sz="1865"/>
            </a:lvl4pPr>
            <a:lvl5pPr marL="2438400" indent="0">
              <a:buNone/>
              <a:defRPr sz="1865"/>
            </a:lvl5pPr>
            <a:lvl6pPr marL="3048000" indent="0">
              <a:buNone/>
              <a:defRPr sz="1865"/>
            </a:lvl6pPr>
            <a:lvl7pPr marL="3657600" indent="0">
              <a:buNone/>
              <a:defRPr sz="1865"/>
            </a:lvl7pPr>
            <a:lvl8pPr marL="4267200" indent="0">
              <a:buNone/>
              <a:defRPr sz="1865"/>
            </a:lvl8pPr>
            <a:lvl9pPr marL="4876800" indent="0">
              <a:buNone/>
              <a:defRPr sz="1865"/>
            </a:lvl9pPr>
          </a:lstStyle>
          <a:p>
            <a:pPr lvl="0"/>
            <a:r>
              <a:rPr lang="de-DE"/>
              <a:t>Textmasterformate durch Klicken bearbeiten</a:t>
            </a:r>
            <a:endParaRPr lang="de-DE"/>
          </a:p>
        </p:txBody>
      </p:sp>
      <p:sp>
        <p:nvSpPr>
          <p:cNvPr id="2" name="文本框 1"/>
          <p:cNvSpPr txBox="1"/>
          <p:nvPr userDrawn="1"/>
        </p:nvSpPr>
        <p:spPr>
          <a:xfrm>
            <a:off x="3084195" y="6497320"/>
            <a:ext cx="4064000" cy="368300"/>
          </a:xfrm>
          <a:prstGeom prst="rect">
            <a:avLst/>
          </a:prstGeom>
          <a:noFill/>
        </p:spPr>
        <p:txBody>
          <a:bodyPr wrap="square" rtlCol="0">
            <a:spAutoFit/>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609264" y="1599418"/>
            <a:ext cx="5378099" cy="4526079"/>
          </a:xfrm>
          <a:prstGeom prst="rect">
            <a:avLst/>
          </a:prstGeom>
        </p:spPr>
        <p:txBody>
          <a:bodyPr/>
          <a:lstStyle>
            <a:lvl1pPr>
              <a:defRPr sz="3735">
                <a:latin typeface="Tahoma" panose="020B0604030504040204" pitchFamily="34" charset="0"/>
                <a:ea typeface="Tahoma" panose="020B0604030504040204" pitchFamily="34" charset="0"/>
                <a:cs typeface="Tahoma" panose="020B0604030504040204" pitchFamily="34" charset="0"/>
              </a:defRPr>
            </a:lvl1pPr>
            <a:lvl2pPr>
              <a:defRPr sz="3200">
                <a:latin typeface="Tahoma" panose="020B0604030504040204" pitchFamily="34" charset="0"/>
                <a:ea typeface="Tahoma" panose="020B0604030504040204" pitchFamily="34" charset="0"/>
                <a:cs typeface="Tahoma" panose="020B0604030504040204" pitchFamily="34" charset="0"/>
              </a:defRPr>
            </a:lvl2pPr>
            <a:lvl3pPr>
              <a:defRPr sz="2665">
                <a:latin typeface="Tahoma" panose="020B0604030504040204" pitchFamily="34" charset="0"/>
                <a:ea typeface="Tahoma" panose="020B0604030504040204" pitchFamily="34" charset="0"/>
                <a:cs typeface="Tahoma" panose="020B0604030504040204" pitchFamily="34" charset="0"/>
              </a:defRPr>
            </a:lvl3pPr>
            <a:lvl4pPr>
              <a:defRPr sz="2400">
                <a:latin typeface="Tahoma" panose="020B0604030504040204" pitchFamily="34" charset="0"/>
                <a:ea typeface="Tahoma" panose="020B0604030504040204" pitchFamily="34" charset="0"/>
                <a:cs typeface="Tahoma" panose="020B0604030504040204" pitchFamily="34" charset="0"/>
              </a:defRPr>
            </a:lvl4pPr>
            <a:lvl5pPr>
              <a:defRPr sz="2400">
                <a:latin typeface="Tahoma" panose="020B0604030504040204" pitchFamily="34" charset="0"/>
                <a:ea typeface="Tahoma" panose="020B0604030504040204" pitchFamily="34" charset="0"/>
                <a:cs typeface="Tahoma" panose="020B0604030504040204" pitchFamily="34" charset="0"/>
              </a:defRPr>
            </a:lvl5pPr>
            <a:lvl6pPr>
              <a:defRPr sz="2400"/>
            </a:lvl6pPr>
            <a:lvl7pPr>
              <a:defRPr sz="2400"/>
            </a:lvl7pPr>
            <a:lvl8pPr>
              <a:defRPr sz="2400"/>
            </a:lvl8pPr>
            <a:lvl9pPr>
              <a:defRPr sz="2400"/>
            </a:lvl9pPr>
          </a:lstStyle>
          <a:p>
            <a:pPr lvl="0"/>
            <a:r>
              <a:rPr lang="de-DE" noProof="0"/>
              <a:t>Textmasterformate durch Klicken bearbeiten</a:t>
            </a:r>
            <a:endParaRPr lang="de-DE" noProof="0"/>
          </a:p>
          <a:p>
            <a:pPr lvl="1"/>
            <a:r>
              <a:rPr lang="de-DE" noProof="0"/>
              <a:t>Zweite Ebene</a:t>
            </a:r>
            <a:endParaRPr lang="de-DE" noProof="0"/>
          </a:p>
          <a:p>
            <a:pPr lvl="2"/>
            <a:r>
              <a:rPr lang="de-DE" noProof="0"/>
              <a:t>Dritte Ebene</a:t>
            </a:r>
            <a:endParaRPr lang="de-DE" noProof="0"/>
          </a:p>
          <a:p>
            <a:pPr lvl="3"/>
            <a:r>
              <a:rPr lang="de-DE" noProof="0"/>
              <a:t>Vierte Ebene</a:t>
            </a:r>
            <a:endParaRPr lang="de-DE" noProof="0"/>
          </a:p>
          <a:p>
            <a:pPr lvl="4"/>
            <a:r>
              <a:rPr lang="de-DE" noProof="0"/>
              <a:t>Fünfte Ebene</a:t>
            </a:r>
            <a:endParaRPr lang="de-DE" noProof="0"/>
          </a:p>
        </p:txBody>
      </p:sp>
      <p:sp>
        <p:nvSpPr>
          <p:cNvPr id="4" name="Inhaltsplatzhalter 3"/>
          <p:cNvSpPr>
            <a:spLocks noGrp="1"/>
          </p:cNvSpPr>
          <p:nvPr>
            <p:ph sz="half" idx="2" hasCustomPrompt="1"/>
          </p:nvPr>
        </p:nvSpPr>
        <p:spPr>
          <a:xfrm>
            <a:off x="6202400" y="1599418"/>
            <a:ext cx="5380339" cy="4526079"/>
          </a:xfrm>
          <a:prstGeom prst="rect">
            <a:avLst/>
          </a:prstGeom>
        </p:spPr>
        <p:txBody>
          <a:bodyPr/>
          <a:lstStyle>
            <a:lvl1pPr>
              <a:defRPr sz="3735">
                <a:latin typeface="Tahoma" panose="020B0604030504040204" pitchFamily="34" charset="0"/>
                <a:ea typeface="Tahoma" panose="020B0604030504040204" pitchFamily="34" charset="0"/>
                <a:cs typeface="Tahoma" panose="020B0604030504040204" pitchFamily="34" charset="0"/>
              </a:defRPr>
            </a:lvl1pPr>
            <a:lvl2pPr>
              <a:defRPr sz="3200">
                <a:latin typeface="Tahoma" panose="020B0604030504040204" pitchFamily="34" charset="0"/>
                <a:ea typeface="Tahoma" panose="020B0604030504040204" pitchFamily="34" charset="0"/>
                <a:cs typeface="Tahoma" panose="020B0604030504040204" pitchFamily="34" charset="0"/>
              </a:defRPr>
            </a:lvl2pPr>
            <a:lvl3pPr>
              <a:defRPr sz="2665">
                <a:latin typeface="Tahoma" panose="020B0604030504040204" pitchFamily="34" charset="0"/>
                <a:ea typeface="Tahoma" panose="020B0604030504040204" pitchFamily="34" charset="0"/>
                <a:cs typeface="Tahoma" panose="020B0604030504040204" pitchFamily="34" charset="0"/>
              </a:defRPr>
            </a:lvl3pPr>
            <a:lvl4pPr>
              <a:defRPr sz="2400">
                <a:latin typeface="Tahoma" panose="020B0604030504040204" pitchFamily="34" charset="0"/>
                <a:ea typeface="Tahoma" panose="020B0604030504040204" pitchFamily="34" charset="0"/>
                <a:cs typeface="Tahoma" panose="020B0604030504040204" pitchFamily="34" charset="0"/>
              </a:defRPr>
            </a:lvl4pPr>
            <a:lvl5pPr>
              <a:defRPr sz="2400">
                <a:latin typeface="Tahoma" panose="020B0604030504040204" pitchFamily="34" charset="0"/>
                <a:ea typeface="Tahoma" panose="020B0604030504040204" pitchFamily="34" charset="0"/>
                <a:cs typeface="Tahoma" panose="020B0604030504040204" pitchFamily="34" charset="0"/>
              </a:defRPr>
            </a:lvl5pPr>
            <a:lvl6pPr>
              <a:defRPr sz="2400"/>
            </a:lvl6pPr>
            <a:lvl7pPr>
              <a:defRPr sz="2400"/>
            </a:lvl7pPr>
            <a:lvl8pPr>
              <a:defRPr sz="2400"/>
            </a:lvl8pPr>
            <a:lvl9pPr>
              <a:defRPr sz="2400"/>
            </a:lvl9pPr>
          </a:lstStyle>
          <a:p>
            <a:pPr lvl="0"/>
            <a:r>
              <a:rPr lang="de-DE" noProof="0"/>
              <a:t>Textmasterformate durch Klicken bearbeiten</a:t>
            </a:r>
            <a:endParaRPr lang="de-DE" noProof="0"/>
          </a:p>
          <a:p>
            <a:pPr lvl="1"/>
            <a:r>
              <a:rPr lang="de-DE" noProof="0"/>
              <a:t>Zweite Ebene</a:t>
            </a:r>
            <a:endParaRPr lang="de-DE" noProof="0"/>
          </a:p>
          <a:p>
            <a:pPr lvl="2"/>
            <a:r>
              <a:rPr lang="de-DE" noProof="0"/>
              <a:t>Dritte Ebene</a:t>
            </a:r>
            <a:endParaRPr lang="de-DE" noProof="0"/>
          </a:p>
          <a:p>
            <a:pPr lvl="3"/>
            <a:r>
              <a:rPr lang="de-DE" noProof="0"/>
              <a:t>Vierte Ebene</a:t>
            </a:r>
            <a:endParaRPr lang="de-DE" noProof="0"/>
          </a:p>
          <a:p>
            <a:pPr lvl="4"/>
            <a:r>
              <a:rPr lang="de-DE" noProof="0"/>
              <a:t>Fünfte Ebene</a:t>
            </a:r>
            <a:endParaRPr lang="de-DE" noProof="0"/>
          </a:p>
        </p:txBody>
      </p:sp>
      <p:sp>
        <p:nvSpPr>
          <p:cNvPr id="5" name="Titel 1"/>
          <p:cNvSpPr>
            <a:spLocks noGrp="1"/>
          </p:cNvSpPr>
          <p:nvPr>
            <p:ph type="title"/>
          </p:nvPr>
        </p:nvSpPr>
        <p:spPr>
          <a:xfrm>
            <a:off x="406270" y="117043"/>
            <a:ext cx="8026583" cy="1102159"/>
          </a:xfrm>
          <a:prstGeom prst="rect">
            <a:avLst/>
          </a:prstGeom>
        </p:spPr>
        <p:txBody>
          <a:bodyPr anchor="ctr" anchorCtr="0"/>
          <a:lstStyle>
            <a:lvl1pPr algn="l">
              <a:defRPr sz="3200"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de-DE" noProof="0" dirty="0"/>
              <a:t>Titelmasterformat durch Klicken bearbeiten</a:t>
            </a:r>
            <a:endParaRPr lang="de-DE" noProof="0"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609267" y="273852"/>
            <a:ext cx="10973472" cy="1144120"/>
          </a:xfrm>
          <a:prstGeom prst="rect">
            <a:avLst/>
          </a:prstGeom>
        </p:spPr>
        <p:txBody>
          <a:bodyPr/>
          <a:lstStyle>
            <a:lvl1pPr>
              <a:defRPr/>
            </a:lvl1pPr>
          </a:lstStyle>
          <a:p>
            <a:r>
              <a:rPr lang="de-DE"/>
              <a:t>Titelmasterformat durch Klicken bearbeiten</a:t>
            </a:r>
            <a:endParaRPr lang="de-DE"/>
          </a:p>
        </p:txBody>
      </p:sp>
      <p:sp>
        <p:nvSpPr>
          <p:cNvPr id="3" name="Textplatzhalter 2"/>
          <p:cNvSpPr>
            <a:spLocks noGrp="1"/>
          </p:cNvSpPr>
          <p:nvPr>
            <p:ph type="body" idx="1" hasCustomPrompt="1"/>
          </p:nvPr>
        </p:nvSpPr>
        <p:spPr>
          <a:xfrm>
            <a:off x="609264" y="1535574"/>
            <a:ext cx="5387059" cy="640103"/>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de-DE"/>
              <a:t>Textmasterformate durch Klicken bearbeiten</a:t>
            </a:r>
            <a:endParaRPr lang="de-DE"/>
          </a:p>
        </p:txBody>
      </p:sp>
      <p:sp>
        <p:nvSpPr>
          <p:cNvPr id="4" name="Inhaltsplatzhalter 3"/>
          <p:cNvSpPr>
            <a:spLocks noGrp="1"/>
          </p:cNvSpPr>
          <p:nvPr>
            <p:ph sz="half" idx="2" hasCustomPrompt="1"/>
          </p:nvPr>
        </p:nvSpPr>
        <p:spPr>
          <a:xfrm>
            <a:off x="609264" y="2175678"/>
            <a:ext cx="5387059" cy="3949817"/>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de-DE"/>
              <a:t>Textmasterformate durch Klicken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5" name="Textplatzhalter 4"/>
          <p:cNvSpPr>
            <a:spLocks noGrp="1"/>
          </p:cNvSpPr>
          <p:nvPr>
            <p:ph type="body" sz="quarter" idx="3" hasCustomPrompt="1"/>
          </p:nvPr>
        </p:nvSpPr>
        <p:spPr>
          <a:xfrm>
            <a:off x="6193440" y="1535574"/>
            <a:ext cx="5389299" cy="640103"/>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de-DE"/>
              <a:t>Textmasterformate durch Klicken bearbeiten</a:t>
            </a:r>
            <a:endParaRPr lang="de-DE"/>
          </a:p>
        </p:txBody>
      </p:sp>
      <p:sp>
        <p:nvSpPr>
          <p:cNvPr id="6" name="Inhaltsplatzhalter 5"/>
          <p:cNvSpPr>
            <a:spLocks noGrp="1"/>
          </p:cNvSpPr>
          <p:nvPr>
            <p:ph sz="quarter" idx="4" hasCustomPrompt="1"/>
          </p:nvPr>
        </p:nvSpPr>
        <p:spPr>
          <a:xfrm>
            <a:off x="6193440" y="2175678"/>
            <a:ext cx="5389299" cy="3949817"/>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de-DE"/>
              <a:t>Textmasterformate durch Klicken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Titel 1"/>
          <p:cNvSpPr>
            <a:spLocks noGrp="1"/>
          </p:cNvSpPr>
          <p:nvPr>
            <p:ph type="title"/>
          </p:nvPr>
        </p:nvSpPr>
        <p:spPr>
          <a:xfrm>
            <a:off x="406270" y="117043"/>
            <a:ext cx="8026583" cy="1102159"/>
          </a:xfrm>
          <a:prstGeom prst="rect">
            <a:avLst/>
          </a:prstGeom>
        </p:spPr>
        <p:txBody>
          <a:bodyPr anchor="ctr" anchorCtr="0"/>
          <a:lstStyle>
            <a:lvl1pPr algn="l">
              <a:defRPr sz="2800"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de-DE" noProof="0" dirty="0"/>
              <a:t>Titelmasterformat durch Klicken bearbeiten</a:t>
            </a:r>
            <a:endParaRPr lang="de-DE" noProof="0"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09267" y="273851"/>
            <a:ext cx="4011735" cy="1160920"/>
          </a:xfrm>
          <a:prstGeom prst="rect">
            <a:avLst/>
          </a:prstGeom>
        </p:spPr>
        <p:txBody>
          <a:bodyPr anchor="b"/>
          <a:lstStyle>
            <a:lvl1pPr algn="l">
              <a:defRPr sz="2665" b="1"/>
            </a:lvl1pPr>
          </a:lstStyle>
          <a:p>
            <a:r>
              <a:rPr lang="de-DE"/>
              <a:t>Titelmasterformat durch Klicken bearbeiten</a:t>
            </a:r>
            <a:endParaRPr lang="de-DE"/>
          </a:p>
        </p:txBody>
      </p:sp>
      <p:sp>
        <p:nvSpPr>
          <p:cNvPr id="3" name="Inhaltsplatzhalter 2"/>
          <p:cNvSpPr>
            <a:spLocks noGrp="1"/>
          </p:cNvSpPr>
          <p:nvPr>
            <p:ph idx="1" hasCustomPrompt="1"/>
          </p:nvPr>
        </p:nvSpPr>
        <p:spPr>
          <a:xfrm>
            <a:off x="4766598" y="273851"/>
            <a:ext cx="6816141" cy="5851644"/>
          </a:xfrm>
          <a:prstGeom prst="rect">
            <a:avLst/>
          </a:prstGeo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de-DE"/>
              <a:t>Textmasterformate durch Klicken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4" name="Textplatzhalter 3"/>
          <p:cNvSpPr>
            <a:spLocks noGrp="1"/>
          </p:cNvSpPr>
          <p:nvPr>
            <p:ph type="body" sz="half" idx="2" hasCustomPrompt="1"/>
          </p:nvPr>
        </p:nvSpPr>
        <p:spPr>
          <a:xfrm>
            <a:off x="609267" y="1434773"/>
            <a:ext cx="4011735" cy="4690724"/>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de-DE"/>
              <a:t>Textmasterformate durch Klicken bearbeiten</a:t>
            </a:r>
            <a:endParaRPr lang="de-DE"/>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0020" y="4799931"/>
            <a:ext cx="7315648" cy="567860"/>
          </a:xfrm>
          <a:prstGeom prst="rect">
            <a:avLst/>
          </a:prstGeom>
        </p:spPr>
        <p:txBody>
          <a:bodyPr anchor="b"/>
          <a:lstStyle>
            <a:lvl1pPr algn="l">
              <a:defRPr sz="2665" b="1"/>
            </a:lvl1pPr>
          </a:lstStyle>
          <a:p>
            <a:r>
              <a:rPr lang="de-DE"/>
              <a:t>Titelmasterformat durch Klicken bearbeiten</a:t>
            </a:r>
            <a:endParaRPr lang="de-DE"/>
          </a:p>
        </p:txBody>
      </p:sp>
      <p:sp>
        <p:nvSpPr>
          <p:cNvPr id="3" name="Bildplatzhalter 2"/>
          <p:cNvSpPr>
            <a:spLocks noGrp="1"/>
          </p:cNvSpPr>
          <p:nvPr>
            <p:ph type="pic" idx="1"/>
          </p:nvPr>
        </p:nvSpPr>
        <p:spPr>
          <a:xfrm>
            <a:off x="2390020" y="613223"/>
            <a:ext cx="7315648" cy="4114464"/>
          </a:xfrm>
          <a:prstGeom prst="rect">
            <a:avLst/>
          </a:prstGeo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pPr lvl="0"/>
            <a:endParaRPr lang="de-DE" noProof="0" dirty="0"/>
          </a:p>
        </p:txBody>
      </p:sp>
      <p:sp>
        <p:nvSpPr>
          <p:cNvPr id="4" name="Textplatzhalter 3"/>
          <p:cNvSpPr>
            <a:spLocks noGrp="1"/>
          </p:cNvSpPr>
          <p:nvPr>
            <p:ph type="body" sz="half" idx="2" hasCustomPrompt="1"/>
          </p:nvPr>
        </p:nvSpPr>
        <p:spPr>
          <a:xfrm>
            <a:off x="2390020" y="5367789"/>
            <a:ext cx="7315648" cy="804748"/>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de-DE"/>
              <a:t>Textmasterformate durch Klicken bearbeiten</a:t>
            </a:r>
            <a:endParaRPr lang="de-DE"/>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5.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image" Target="../media/image10.png"/><Relationship Id="rId13" Type="http://schemas.openxmlformats.org/officeDocument/2006/relationships/image" Target="../media/image9.png"/><Relationship Id="rId12" Type="http://schemas.openxmlformats.org/officeDocument/2006/relationships/hyperlink" Target="https://www.iberdrola.es/" TargetMode="External"/><Relationship Id="rId11" Type="http://schemas.openxmlformats.org/officeDocument/2006/relationships/image" Target="../media/image8.png"/><Relationship Id="rId10" Type="http://schemas.openxmlformats.org/officeDocument/2006/relationships/image" Target="../media/image7.jpeg"/><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userDrawn="1"/>
        </p:nvSpPr>
        <p:spPr bwMode="auto">
          <a:xfrm>
            <a:off x="3" y="0"/>
            <a:ext cx="12192000" cy="1219723"/>
          </a:xfrm>
          <a:prstGeom prst="rect">
            <a:avLst/>
          </a:prstGeom>
          <a:solidFill>
            <a:srgbClr val="002193"/>
          </a:solidFill>
          <a:ln w="9525" algn="ctr">
            <a:noFill/>
            <a:miter lim="800000"/>
          </a:ln>
          <a:effectLst/>
        </p:spPr>
        <p:txBody>
          <a:bodyPr wrap="none" anchor="ctr"/>
          <a:lstStyle/>
          <a:p>
            <a:pPr marL="0" marR="0" lvl="0" indent="0" algn="l" defTabSz="1219200" rtl="0" eaLnBrk="1" fontAlgn="base" latinLnBrk="0" hangingPunct="1">
              <a:lnSpc>
                <a:spcPct val="100000"/>
              </a:lnSpc>
              <a:spcBef>
                <a:spcPct val="0"/>
              </a:spcBef>
              <a:spcAft>
                <a:spcPct val="0"/>
              </a:spcAft>
              <a:buClrTx/>
              <a:buSzTx/>
              <a:buFontTx/>
              <a:buNone/>
              <a:defRPr/>
            </a:pPr>
            <a:endParaRPr kumimoji="0" lang="de-DE" sz="2265"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8" name="Rectangle 104"/>
          <p:cNvSpPr>
            <a:spLocks noChangeArrowheads="1"/>
          </p:cNvSpPr>
          <p:nvPr userDrawn="1"/>
        </p:nvSpPr>
        <p:spPr bwMode="auto">
          <a:xfrm>
            <a:off x="11582736" y="6019653"/>
            <a:ext cx="609264" cy="189847"/>
          </a:xfrm>
          <a:prstGeom prst="rect">
            <a:avLst/>
          </a:prstGeom>
          <a:solidFill>
            <a:srgbClr val="002193"/>
          </a:solidFill>
          <a:ln w="9525" algn="ctr">
            <a:noFill/>
            <a:miter lim="800000"/>
          </a:ln>
          <a:effectLst/>
        </p:spPr>
        <p:txBody>
          <a:bodyPr wrap="none" anchor="ctr"/>
          <a:lstStyle/>
          <a:p>
            <a:pPr marL="0" marR="0" lvl="0" indent="0" algn="l" defTabSz="1219200" rtl="0" eaLnBrk="1" fontAlgn="base" latinLnBrk="0" hangingPunct="1">
              <a:lnSpc>
                <a:spcPct val="100000"/>
              </a:lnSpc>
              <a:spcBef>
                <a:spcPct val="0"/>
              </a:spcBef>
              <a:spcAft>
                <a:spcPct val="0"/>
              </a:spcAft>
              <a:buClrTx/>
              <a:buSzTx/>
              <a:buFontTx/>
              <a:buNone/>
              <a:defRPr/>
            </a:pPr>
            <a:endParaRPr kumimoji="0" lang="de-DE" sz="2265"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 name="Text Box 165"/>
          <p:cNvSpPr txBox="1">
            <a:spLocks noChangeArrowheads="1"/>
          </p:cNvSpPr>
          <p:nvPr userDrawn="1"/>
        </p:nvSpPr>
        <p:spPr bwMode="auto">
          <a:xfrm>
            <a:off x="873683" y="6421012"/>
            <a:ext cx="7126995" cy="165975"/>
          </a:xfrm>
          <a:prstGeom prst="rect">
            <a:avLst/>
          </a:prstGeom>
          <a:noFill/>
          <a:ln w="9525">
            <a:noFill/>
            <a:miter lim="800000"/>
          </a:ln>
          <a:effectLst/>
        </p:spPr>
        <p:txBody>
          <a:bodyPr lIns="0" tIns="0" rIns="0" bIns="0" anchor="ctr" anchorCtr="0"/>
          <a:lstStyle/>
          <a:p>
            <a:pPr marL="0" marR="0" lvl="0" indent="0" algn="l" defTabSz="1151255" rtl="0" eaLnBrk="1" fontAlgn="base" latinLnBrk="0" hangingPunct="1">
              <a:lnSpc>
                <a:spcPct val="100000"/>
              </a:lnSpc>
              <a:spcBef>
                <a:spcPct val="0"/>
              </a:spcBef>
              <a:spcAft>
                <a:spcPct val="0"/>
              </a:spcAft>
              <a:buClrTx/>
              <a:buSzTx/>
              <a:buFontTx/>
              <a:buNone/>
              <a:defRPr/>
            </a:pPr>
            <a:r>
              <a:rPr kumimoji="0" lang="de-DE" altLang="da-DK" sz="12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Chair </a:t>
            </a:r>
            <a:r>
              <a:rPr kumimoji="0" lang="de-DE" altLang="da-DK" sz="1200" b="0" i="0" u="none" strike="noStrike" kern="1200" cap="none" spc="0" normalizeH="0" baseline="0" noProof="0" dirty="0" err="1">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of</a:t>
            </a:r>
            <a:r>
              <a:rPr kumimoji="0" lang="de-DE" altLang="da-DK" sz="12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 Power Electronics | </a:t>
            </a:r>
            <a:r>
              <a:rPr kumimoji="0" lang="en-US" altLang="de-DE" sz="12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Tailei Wang</a:t>
            </a:r>
            <a:r>
              <a:rPr kumimoji="0" lang="de-DE" altLang="da-DK" sz="12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 | tailei.wang@stu.uni-kiel.de</a:t>
            </a:r>
            <a:endParaRPr kumimoji="0" lang="de-DE" altLang="da-DK" sz="12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10" name="Text Box 165"/>
          <p:cNvSpPr txBox="1">
            <a:spLocks noChangeArrowheads="1"/>
          </p:cNvSpPr>
          <p:nvPr userDrawn="1"/>
        </p:nvSpPr>
        <p:spPr bwMode="auto">
          <a:xfrm>
            <a:off x="11455399" y="6325423"/>
            <a:ext cx="481089" cy="304091"/>
          </a:xfrm>
          <a:prstGeom prst="rect">
            <a:avLst/>
          </a:prstGeom>
          <a:noFill/>
          <a:ln w="9525">
            <a:noFill/>
            <a:miter lim="800000"/>
          </a:ln>
          <a:effectLst/>
        </p:spPr>
        <p:txBody>
          <a:bodyPr lIns="0" tIns="0" rIns="0" bIns="0" anchor="b"/>
          <a:lstStyle/>
          <a:p>
            <a:pPr marL="0" marR="0" lvl="0" indent="0" algn="r" defTabSz="1219200" rtl="0" eaLnBrk="1" fontAlgn="base" latinLnBrk="0" hangingPunct="1">
              <a:lnSpc>
                <a:spcPct val="100000"/>
              </a:lnSpc>
              <a:spcBef>
                <a:spcPct val="50000"/>
              </a:spcBef>
              <a:spcAft>
                <a:spcPct val="0"/>
              </a:spcAft>
              <a:buClrTx/>
              <a:buSzTx/>
              <a:buFontTx/>
              <a:buNone/>
              <a:defRPr/>
            </a:pPr>
            <a:fld id="{BC67B7F9-BF5A-4240-AACD-0042D6CF9E84}" type="slidenum">
              <a:rPr kumimoji="0" lang="de-DE" altLang="da-DK" sz="16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fld>
            <a:endParaRPr kumimoji="0" lang="de-DE" altLang="da-DK"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grpSp>
        <p:nvGrpSpPr>
          <p:cNvPr id="13" name="Group 90"/>
          <p:cNvGrpSpPr/>
          <p:nvPr userDrawn="1"/>
        </p:nvGrpSpPr>
        <p:grpSpPr bwMode="auto">
          <a:xfrm>
            <a:off x="8794600" y="88632"/>
            <a:ext cx="3048000" cy="1016000"/>
            <a:chOff x="4320" y="0"/>
            <a:chExt cx="1440" cy="480"/>
          </a:xfrm>
        </p:grpSpPr>
        <p:pic>
          <p:nvPicPr>
            <p:cNvPr id="14" name="Picture 91" descr="CAU-Text-0300b"/>
            <p:cNvPicPr>
              <a:picLocks noChangeArrowheads="1"/>
            </p:cNvPicPr>
            <p:nvPr/>
          </p:nvPicPr>
          <p:blipFill>
            <a:blip r:embed="rId12" cstate="print"/>
            <a:srcRect/>
            <a:stretch>
              <a:fillRect/>
            </a:stretch>
          </p:blipFill>
          <p:spPr bwMode="auto">
            <a:xfrm>
              <a:off x="4320" y="240"/>
              <a:ext cx="1440" cy="240"/>
            </a:xfrm>
            <a:prstGeom prst="rect">
              <a:avLst/>
            </a:prstGeom>
            <a:noFill/>
            <a:ln w="9525">
              <a:noFill/>
              <a:miter lim="800000"/>
              <a:headEnd/>
              <a:tailEnd/>
            </a:ln>
          </p:spPr>
        </p:pic>
        <p:pic>
          <p:nvPicPr>
            <p:cNvPr id="15" name="Picture 92" descr="CAU-pur-sw-0150"/>
            <p:cNvPicPr>
              <a:picLocks noChangeArrowheads="1"/>
            </p:cNvPicPr>
            <p:nvPr/>
          </p:nvPicPr>
          <p:blipFill>
            <a:blip r:embed="rId13" cstate="print"/>
            <a:srcRect/>
            <a:stretch>
              <a:fillRect/>
            </a:stretch>
          </p:blipFill>
          <p:spPr bwMode="auto">
            <a:xfrm>
              <a:off x="4320" y="0"/>
              <a:ext cx="721" cy="240"/>
            </a:xfrm>
            <a:prstGeom prst="rect">
              <a:avLst/>
            </a:prstGeom>
            <a:noFill/>
            <a:ln w="9525">
              <a:noFill/>
              <a:miter lim="800000"/>
              <a:headEnd/>
              <a:tailEnd/>
            </a:ln>
          </p:spPr>
        </p:pic>
      </p:grpSp>
      <p:pic>
        <p:nvPicPr>
          <p:cNvPr id="2050" name="Picture 2"/>
          <p:cNvPicPr>
            <a:picLocks noChangeAspect="1" noChangeArrowheads="1"/>
          </p:cNvPicPr>
          <p:nvPr userDrawn="1"/>
        </p:nvPicPr>
        <p:blipFill>
          <a:blip r:embed="rId14" cstate="print"/>
          <a:srcRect/>
          <a:stretch>
            <a:fillRect/>
          </a:stretch>
        </p:blipFill>
        <p:spPr bwMode="auto">
          <a:xfrm>
            <a:off x="192001" y="6264001"/>
            <a:ext cx="479999" cy="479999"/>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xStyles>
    <p:titleStyle>
      <a:lvl1pPr algn="ctr" defTabSz="1151255" rtl="0" eaLnBrk="0" fontAlgn="base" hangingPunct="0">
        <a:spcBef>
          <a:spcPct val="0"/>
        </a:spcBef>
        <a:spcAft>
          <a:spcPct val="0"/>
        </a:spcAft>
        <a:defRPr sz="5600">
          <a:solidFill>
            <a:schemeClr val="tx2"/>
          </a:solidFill>
          <a:latin typeface="+mj-lt"/>
          <a:ea typeface="+mj-ea"/>
          <a:cs typeface="+mj-cs"/>
        </a:defRPr>
      </a:lvl1pPr>
      <a:lvl2pPr algn="ctr" defTabSz="1151255" rtl="0" eaLnBrk="0" fontAlgn="base" hangingPunct="0">
        <a:spcBef>
          <a:spcPct val="0"/>
        </a:spcBef>
        <a:spcAft>
          <a:spcPct val="0"/>
        </a:spcAft>
        <a:defRPr sz="5600">
          <a:solidFill>
            <a:schemeClr val="tx2"/>
          </a:solidFill>
          <a:latin typeface="Arial" panose="020B0604020202020204" pitchFamily="34" charset="0"/>
        </a:defRPr>
      </a:lvl2pPr>
      <a:lvl3pPr algn="ctr" defTabSz="1151255" rtl="0" eaLnBrk="0" fontAlgn="base" hangingPunct="0">
        <a:spcBef>
          <a:spcPct val="0"/>
        </a:spcBef>
        <a:spcAft>
          <a:spcPct val="0"/>
        </a:spcAft>
        <a:defRPr sz="5600">
          <a:solidFill>
            <a:schemeClr val="tx2"/>
          </a:solidFill>
          <a:latin typeface="Arial" panose="020B0604020202020204" pitchFamily="34" charset="0"/>
        </a:defRPr>
      </a:lvl3pPr>
      <a:lvl4pPr algn="ctr" defTabSz="1151255" rtl="0" eaLnBrk="0" fontAlgn="base" hangingPunct="0">
        <a:spcBef>
          <a:spcPct val="0"/>
        </a:spcBef>
        <a:spcAft>
          <a:spcPct val="0"/>
        </a:spcAft>
        <a:defRPr sz="5600">
          <a:solidFill>
            <a:schemeClr val="tx2"/>
          </a:solidFill>
          <a:latin typeface="Arial" panose="020B0604020202020204" pitchFamily="34" charset="0"/>
        </a:defRPr>
      </a:lvl4pPr>
      <a:lvl5pPr algn="ctr" defTabSz="1151255" rtl="0" eaLnBrk="0" fontAlgn="base" hangingPunct="0">
        <a:spcBef>
          <a:spcPct val="0"/>
        </a:spcBef>
        <a:spcAft>
          <a:spcPct val="0"/>
        </a:spcAft>
        <a:defRPr sz="5600">
          <a:solidFill>
            <a:schemeClr val="tx2"/>
          </a:solidFill>
          <a:latin typeface="Arial" panose="020B0604020202020204" pitchFamily="34" charset="0"/>
        </a:defRPr>
      </a:lvl5pPr>
      <a:lvl6pPr marL="609600" algn="ctr" defTabSz="1151255" rtl="0" fontAlgn="base">
        <a:spcBef>
          <a:spcPct val="0"/>
        </a:spcBef>
        <a:spcAft>
          <a:spcPct val="0"/>
        </a:spcAft>
        <a:defRPr sz="5600">
          <a:solidFill>
            <a:schemeClr val="tx2"/>
          </a:solidFill>
          <a:latin typeface="Arial" panose="020B0604020202020204" pitchFamily="34" charset="0"/>
        </a:defRPr>
      </a:lvl6pPr>
      <a:lvl7pPr marL="1219200" algn="ctr" defTabSz="1151255" rtl="0" fontAlgn="base">
        <a:spcBef>
          <a:spcPct val="0"/>
        </a:spcBef>
        <a:spcAft>
          <a:spcPct val="0"/>
        </a:spcAft>
        <a:defRPr sz="5600">
          <a:solidFill>
            <a:schemeClr val="tx2"/>
          </a:solidFill>
          <a:latin typeface="Arial" panose="020B0604020202020204" pitchFamily="34" charset="0"/>
        </a:defRPr>
      </a:lvl7pPr>
      <a:lvl8pPr marL="1828800" algn="ctr" defTabSz="1151255" rtl="0" fontAlgn="base">
        <a:spcBef>
          <a:spcPct val="0"/>
        </a:spcBef>
        <a:spcAft>
          <a:spcPct val="0"/>
        </a:spcAft>
        <a:defRPr sz="5600">
          <a:solidFill>
            <a:schemeClr val="tx2"/>
          </a:solidFill>
          <a:latin typeface="Arial" panose="020B0604020202020204" pitchFamily="34" charset="0"/>
        </a:defRPr>
      </a:lvl8pPr>
      <a:lvl9pPr marL="2438400" algn="ctr" defTabSz="1151255" rtl="0" fontAlgn="base">
        <a:spcBef>
          <a:spcPct val="0"/>
        </a:spcBef>
        <a:spcAft>
          <a:spcPct val="0"/>
        </a:spcAft>
        <a:defRPr sz="5600">
          <a:solidFill>
            <a:schemeClr val="tx2"/>
          </a:solidFill>
          <a:latin typeface="Arial" panose="020B0604020202020204" pitchFamily="34" charset="0"/>
        </a:defRPr>
      </a:lvl9pPr>
    </p:titleStyle>
    <p:bodyStyle>
      <a:lvl1pPr marL="431800" indent="-431800" algn="l" defTabSz="1151255" rtl="0" eaLnBrk="0" fontAlgn="base" hangingPunct="0">
        <a:spcBef>
          <a:spcPct val="20000"/>
        </a:spcBef>
        <a:spcAft>
          <a:spcPct val="0"/>
        </a:spcAft>
        <a:buChar char="•"/>
        <a:defRPr sz="4000">
          <a:solidFill>
            <a:schemeClr val="tx1"/>
          </a:solidFill>
          <a:latin typeface="+mn-lt"/>
          <a:ea typeface="+mn-ea"/>
          <a:cs typeface="+mn-cs"/>
        </a:defRPr>
      </a:lvl1pPr>
      <a:lvl2pPr marL="935355" indent="-360045" algn="l" defTabSz="1151255" rtl="0" eaLnBrk="0" fontAlgn="base" hangingPunct="0">
        <a:spcBef>
          <a:spcPct val="20000"/>
        </a:spcBef>
        <a:spcAft>
          <a:spcPct val="0"/>
        </a:spcAft>
        <a:buChar char="–"/>
        <a:defRPr sz="3465">
          <a:solidFill>
            <a:schemeClr val="tx1"/>
          </a:solidFill>
          <a:latin typeface="+mn-lt"/>
        </a:defRPr>
      </a:lvl2pPr>
      <a:lvl3pPr marL="1439545" indent="-287655" algn="l" defTabSz="1151255" rtl="0" eaLnBrk="0" fontAlgn="base" hangingPunct="0">
        <a:spcBef>
          <a:spcPct val="20000"/>
        </a:spcBef>
        <a:spcAft>
          <a:spcPct val="0"/>
        </a:spcAft>
        <a:buChar char="•"/>
        <a:defRPr sz="3065">
          <a:solidFill>
            <a:schemeClr val="tx1"/>
          </a:solidFill>
          <a:latin typeface="+mn-lt"/>
        </a:defRPr>
      </a:lvl3pPr>
      <a:lvl4pPr marL="2014855" indent="-287655" algn="l" defTabSz="1151255" rtl="0" eaLnBrk="0" fontAlgn="base" hangingPunct="0">
        <a:spcBef>
          <a:spcPct val="20000"/>
        </a:spcBef>
        <a:spcAft>
          <a:spcPct val="0"/>
        </a:spcAft>
        <a:buChar char="–"/>
        <a:defRPr sz="2535">
          <a:solidFill>
            <a:schemeClr val="tx1"/>
          </a:solidFill>
          <a:latin typeface="+mn-lt"/>
        </a:defRPr>
      </a:lvl4pPr>
      <a:lvl5pPr marL="2592705" indent="-287655" algn="l" defTabSz="1151255" rtl="0" eaLnBrk="0" fontAlgn="base" hangingPunct="0">
        <a:spcBef>
          <a:spcPct val="20000"/>
        </a:spcBef>
        <a:spcAft>
          <a:spcPct val="0"/>
        </a:spcAft>
        <a:buChar char="»"/>
        <a:defRPr sz="2535">
          <a:solidFill>
            <a:schemeClr val="tx1"/>
          </a:solidFill>
          <a:latin typeface="+mn-lt"/>
        </a:defRPr>
      </a:lvl5pPr>
      <a:lvl6pPr marL="3202305" indent="-287655" algn="l" defTabSz="1151255" rtl="0" fontAlgn="base">
        <a:spcBef>
          <a:spcPct val="20000"/>
        </a:spcBef>
        <a:spcAft>
          <a:spcPct val="0"/>
        </a:spcAft>
        <a:buChar char="»"/>
        <a:defRPr sz="2535">
          <a:solidFill>
            <a:schemeClr val="tx1"/>
          </a:solidFill>
          <a:latin typeface="+mn-lt"/>
        </a:defRPr>
      </a:lvl6pPr>
      <a:lvl7pPr marL="3811905" indent="-287655" algn="l" defTabSz="1151255" rtl="0" fontAlgn="base">
        <a:spcBef>
          <a:spcPct val="20000"/>
        </a:spcBef>
        <a:spcAft>
          <a:spcPct val="0"/>
        </a:spcAft>
        <a:buChar char="»"/>
        <a:defRPr sz="2535">
          <a:solidFill>
            <a:schemeClr val="tx1"/>
          </a:solidFill>
          <a:latin typeface="+mn-lt"/>
        </a:defRPr>
      </a:lvl7pPr>
      <a:lvl8pPr marL="4421505" indent="-287655" algn="l" defTabSz="1151255" rtl="0" fontAlgn="base">
        <a:spcBef>
          <a:spcPct val="20000"/>
        </a:spcBef>
        <a:spcAft>
          <a:spcPct val="0"/>
        </a:spcAft>
        <a:buChar char="»"/>
        <a:defRPr sz="2535">
          <a:solidFill>
            <a:schemeClr val="tx1"/>
          </a:solidFill>
          <a:latin typeface="+mn-lt"/>
        </a:defRPr>
      </a:lvl8pPr>
      <a:lvl9pPr marL="5031105" indent="-287655" algn="l" defTabSz="1151255" rtl="0" fontAlgn="base">
        <a:spcBef>
          <a:spcPct val="20000"/>
        </a:spcBef>
        <a:spcAft>
          <a:spcPct val="0"/>
        </a:spcAft>
        <a:buChar char="»"/>
        <a:defRPr sz="2535">
          <a:solidFill>
            <a:schemeClr val="tx1"/>
          </a:solidFill>
          <a:latin typeface="+mn-lt"/>
        </a:defRPr>
      </a:lvl9pPr>
    </p:bodyStyle>
    <p:otherStyle>
      <a:defPPr>
        <a:defRPr lang="de-DE"/>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Placeholder 4"/>
          <p:cNvPicPr>
            <a:picLocks noChangeAspect="1"/>
          </p:cNvPicPr>
          <p:nvPr userDrawn="1"/>
        </p:nvPicPr>
        <p:blipFill rotWithShape="1">
          <a:blip r:embed="rId10">
            <a:extLst>
              <a:ext uri="{28A0092B-C50C-407E-A947-70E740481C1C}">
                <a14:useLocalDpi xmlns:a14="http://schemas.microsoft.com/office/drawing/2010/main" val="0"/>
              </a:ext>
            </a:extLst>
          </a:blip>
          <a:srcRect l="14443" t="9360" r="1" b="9360"/>
          <a:stretch>
            <a:fillRect/>
          </a:stretch>
        </p:blipFill>
        <p:spPr>
          <a:xfrm>
            <a:off x="2639617" y="1797089"/>
            <a:ext cx="9552660" cy="5078097"/>
          </a:xfrm>
          <a:prstGeom prst="rect">
            <a:avLst/>
          </a:prstGeom>
        </p:spPr>
      </p:pic>
      <p:pic>
        <p:nvPicPr>
          <p:cNvPr id="2" name="Picture 1"/>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rot="10800000">
            <a:off x="4461568" y="4026043"/>
            <a:ext cx="18195841" cy="2871835"/>
          </a:xfrm>
          <a:prstGeom prst="rect">
            <a:avLst/>
          </a:prstGeom>
        </p:spPr>
      </p:pic>
      <p:pic>
        <p:nvPicPr>
          <p:cNvPr id="23" name="22 Imagen">
            <a:hlinkClick r:id="rId12"/>
          </p:cNvPr>
          <p:cNvPicPr>
            <a:picLocks noChangeAspect="1"/>
          </p:cNvPicPr>
          <p:nvPr userDrawn="1"/>
        </p:nvPicPr>
        <p:blipFill rotWithShape="1">
          <a:blip r:embed="rId13" cstate="screen"/>
          <a:srcRect/>
          <a:stretch>
            <a:fillRect/>
          </a:stretch>
        </p:blipFill>
        <p:spPr>
          <a:xfrm>
            <a:off x="2836439" y="6434239"/>
            <a:ext cx="444397" cy="366544"/>
          </a:xfrm>
          <a:prstGeom prst="rect">
            <a:avLst/>
          </a:prstGeom>
        </p:spPr>
      </p:pic>
      <p:pic>
        <p:nvPicPr>
          <p:cNvPr id="24" name="23 Imagen"/>
          <p:cNvPicPr>
            <a:picLocks noChangeAspect="1"/>
          </p:cNvPicPr>
          <p:nvPr userDrawn="1"/>
        </p:nvPicPr>
        <p:blipFill>
          <a:blip r:embed="rId14" cstate="screen"/>
          <a:stretch>
            <a:fillRect/>
          </a:stretch>
        </p:blipFill>
        <p:spPr>
          <a:xfrm>
            <a:off x="572297" y="6381329"/>
            <a:ext cx="1578504" cy="476673"/>
          </a:xfrm>
          <a:prstGeom prst="rect">
            <a:avLst/>
          </a:prstGeom>
        </p:spPr>
      </p:pic>
      <p:sp>
        <p:nvSpPr>
          <p:cNvPr id="25" name="Text Box 7"/>
          <p:cNvSpPr txBox="1">
            <a:spLocks noChangeArrowheads="1"/>
          </p:cNvSpPr>
          <p:nvPr userDrawn="1"/>
        </p:nvSpPr>
        <p:spPr bwMode="auto">
          <a:xfrm>
            <a:off x="3368189" y="6525346"/>
            <a:ext cx="219218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400" u="sng">
                <a:solidFill>
                  <a:schemeClr val="tx1"/>
                </a:solidFill>
                <a:latin typeface="Arial" panose="020B0604020202020204" pitchFamily="34" charset="0"/>
                <a:ea typeface="MS PGothic" panose="020B0600070205080204" pitchFamily="-108" charset="-128"/>
              </a:defRPr>
            </a:lvl1pPr>
            <a:lvl2pPr marL="742950" indent="-285750" eaLnBrk="0" hangingPunct="0">
              <a:defRPr sz="2400" u="sng">
                <a:solidFill>
                  <a:schemeClr val="tx1"/>
                </a:solidFill>
                <a:latin typeface="Arial" panose="020B0604020202020204" pitchFamily="34" charset="0"/>
                <a:ea typeface="MS PGothic" panose="020B0600070205080204" pitchFamily="-108" charset="-128"/>
              </a:defRPr>
            </a:lvl2pPr>
            <a:lvl3pPr marL="1143000" indent="-228600" eaLnBrk="0" hangingPunct="0">
              <a:defRPr sz="2400" u="sng">
                <a:solidFill>
                  <a:schemeClr val="tx1"/>
                </a:solidFill>
                <a:latin typeface="Arial" panose="020B0604020202020204" pitchFamily="34" charset="0"/>
                <a:ea typeface="MS PGothic" panose="020B0600070205080204" pitchFamily="-108" charset="-128"/>
              </a:defRPr>
            </a:lvl3pPr>
            <a:lvl4pPr marL="1600200" indent="-228600" eaLnBrk="0" hangingPunct="0">
              <a:defRPr sz="2400" u="sng">
                <a:solidFill>
                  <a:schemeClr val="tx1"/>
                </a:solidFill>
                <a:latin typeface="Arial" panose="020B0604020202020204" pitchFamily="34" charset="0"/>
                <a:ea typeface="MS PGothic" panose="020B0600070205080204" pitchFamily="-108" charset="-128"/>
              </a:defRPr>
            </a:lvl4pPr>
            <a:lvl5pPr marL="2057400" indent="-228600" eaLnBrk="0" hangingPunct="0">
              <a:defRPr sz="2400" u="sng">
                <a:solidFill>
                  <a:schemeClr val="tx1"/>
                </a:solidFill>
                <a:latin typeface="Arial" panose="020B0604020202020204" pitchFamily="34" charset="0"/>
                <a:ea typeface="MS PGothic" panose="020B0600070205080204" pitchFamily="-108" charset="-128"/>
              </a:defRPr>
            </a:lvl5pPr>
            <a:lvl6pPr marL="2514600" indent="-228600" defTabSz="457200" eaLnBrk="0" fontAlgn="base" hangingPunct="0">
              <a:spcBef>
                <a:spcPct val="0"/>
              </a:spcBef>
              <a:spcAft>
                <a:spcPct val="0"/>
              </a:spcAft>
              <a:defRPr sz="2400" u="sng">
                <a:solidFill>
                  <a:schemeClr val="tx1"/>
                </a:solidFill>
                <a:latin typeface="Arial" panose="020B0604020202020204" pitchFamily="34" charset="0"/>
                <a:ea typeface="MS PGothic" panose="020B0600070205080204" pitchFamily="-108" charset="-128"/>
              </a:defRPr>
            </a:lvl6pPr>
            <a:lvl7pPr marL="2971800" indent="-228600" defTabSz="457200" eaLnBrk="0" fontAlgn="base" hangingPunct="0">
              <a:spcBef>
                <a:spcPct val="0"/>
              </a:spcBef>
              <a:spcAft>
                <a:spcPct val="0"/>
              </a:spcAft>
              <a:defRPr sz="2400" u="sng">
                <a:solidFill>
                  <a:schemeClr val="tx1"/>
                </a:solidFill>
                <a:latin typeface="Arial" panose="020B0604020202020204" pitchFamily="34" charset="0"/>
                <a:ea typeface="MS PGothic" panose="020B0600070205080204" pitchFamily="-108" charset="-128"/>
              </a:defRPr>
            </a:lvl7pPr>
            <a:lvl8pPr marL="3429000" indent="-228600" defTabSz="457200" eaLnBrk="0" fontAlgn="base" hangingPunct="0">
              <a:spcBef>
                <a:spcPct val="0"/>
              </a:spcBef>
              <a:spcAft>
                <a:spcPct val="0"/>
              </a:spcAft>
              <a:defRPr sz="2400" u="sng">
                <a:solidFill>
                  <a:schemeClr val="tx1"/>
                </a:solidFill>
                <a:latin typeface="Arial" panose="020B0604020202020204" pitchFamily="34" charset="0"/>
                <a:ea typeface="MS PGothic" panose="020B0600070205080204" pitchFamily="-108" charset="-128"/>
              </a:defRPr>
            </a:lvl8pPr>
            <a:lvl9pPr marL="3886200" indent="-228600" defTabSz="457200" eaLnBrk="0" fontAlgn="base" hangingPunct="0">
              <a:spcBef>
                <a:spcPct val="0"/>
              </a:spcBef>
              <a:spcAft>
                <a:spcPct val="0"/>
              </a:spcAft>
              <a:defRPr sz="2400" u="sng">
                <a:solidFill>
                  <a:schemeClr val="tx1"/>
                </a:solidFill>
                <a:latin typeface="Arial" panose="020B0604020202020204" pitchFamily="34" charset="0"/>
                <a:ea typeface="MS PGothic" panose="020B0600070205080204" pitchFamily="-108" charset="-128"/>
              </a:defRPr>
            </a:lvl9pPr>
          </a:lstStyle>
          <a:p>
            <a:pPr marL="0" marR="0" indent="0" algn="l" defTabSz="914400" rtl="0" eaLnBrk="1" fontAlgn="base" latinLnBrk="0" hangingPunct="1">
              <a:lnSpc>
                <a:spcPct val="100000"/>
              </a:lnSpc>
              <a:spcBef>
                <a:spcPct val="0"/>
              </a:spcBef>
              <a:spcAft>
                <a:spcPct val="0"/>
              </a:spcAft>
              <a:buClrTx/>
              <a:buSzTx/>
              <a:buFontTx/>
              <a:buNone/>
              <a:defRPr/>
            </a:pPr>
            <a:r>
              <a:rPr lang="es-ES" sz="900" b="1" u="none" kern="1200" dirty="0">
                <a:solidFill>
                  <a:srgbClr val="5C881A"/>
                </a:solidFill>
                <a:latin typeface="Arial" panose="020B0604020202020204" pitchFamily="34" charset="0"/>
                <a:ea typeface="MS PGothic" panose="020B0600070205080204" pitchFamily="-108" charset="-128"/>
                <a:cs typeface="Arial" panose="020B0604020202020204" pitchFamily="34" charset="0"/>
              </a:rPr>
              <a:t>www.spenergynetworks.co.uk</a:t>
            </a:r>
            <a:endParaRPr lang="es-ES" sz="900" b="1" u="none" kern="1200" dirty="0">
              <a:solidFill>
                <a:srgbClr val="5C881A"/>
              </a:solidFill>
              <a:latin typeface="Arial" panose="020B0604020202020204" pitchFamily="34" charset="0"/>
              <a:ea typeface="MS PGothic" panose="020B0600070205080204" pitchFamily="-108" charset="-128"/>
              <a:cs typeface="Arial" panose="020B0604020202020204" pitchFamily="34" charset="0"/>
            </a:endParaRPr>
          </a:p>
        </p:txBody>
      </p:sp>
      <p:sp>
        <p:nvSpPr>
          <p:cNvPr id="15" name="Text Box 7"/>
          <p:cNvSpPr txBox="1">
            <a:spLocks noChangeArrowheads="1"/>
          </p:cNvSpPr>
          <p:nvPr userDrawn="1"/>
        </p:nvSpPr>
        <p:spPr bwMode="auto">
          <a:xfrm>
            <a:off x="5830277" y="6536380"/>
            <a:ext cx="5494611"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400" u="sng">
                <a:solidFill>
                  <a:schemeClr val="tx1"/>
                </a:solidFill>
                <a:latin typeface="Arial" panose="020B0604020202020204" pitchFamily="34" charset="0"/>
                <a:ea typeface="MS PGothic" panose="020B0600070205080204" pitchFamily="-108" charset="-128"/>
              </a:defRPr>
            </a:lvl1pPr>
            <a:lvl2pPr marL="742950" indent="-285750" eaLnBrk="0" hangingPunct="0">
              <a:defRPr sz="2400" u="sng">
                <a:solidFill>
                  <a:schemeClr val="tx1"/>
                </a:solidFill>
                <a:latin typeface="Arial" panose="020B0604020202020204" pitchFamily="34" charset="0"/>
                <a:ea typeface="MS PGothic" panose="020B0600070205080204" pitchFamily="-108" charset="-128"/>
              </a:defRPr>
            </a:lvl2pPr>
            <a:lvl3pPr marL="1143000" indent="-228600" eaLnBrk="0" hangingPunct="0">
              <a:defRPr sz="2400" u="sng">
                <a:solidFill>
                  <a:schemeClr val="tx1"/>
                </a:solidFill>
                <a:latin typeface="Arial" panose="020B0604020202020204" pitchFamily="34" charset="0"/>
                <a:ea typeface="MS PGothic" panose="020B0600070205080204" pitchFamily="-108" charset="-128"/>
              </a:defRPr>
            </a:lvl3pPr>
            <a:lvl4pPr marL="1600200" indent="-228600" eaLnBrk="0" hangingPunct="0">
              <a:defRPr sz="2400" u="sng">
                <a:solidFill>
                  <a:schemeClr val="tx1"/>
                </a:solidFill>
                <a:latin typeface="Arial" panose="020B0604020202020204" pitchFamily="34" charset="0"/>
                <a:ea typeface="MS PGothic" panose="020B0600070205080204" pitchFamily="-108" charset="-128"/>
              </a:defRPr>
            </a:lvl4pPr>
            <a:lvl5pPr marL="2057400" indent="-228600" eaLnBrk="0" hangingPunct="0">
              <a:defRPr sz="2400" u="sng">
                <a:solidFill>
                  <a:schemeClr val="tx1"/>
                </a:solidFill>
                <a:latin typeface="Arial" panose="020B0604020202020204" pitchFamily="34" charset="0"/>
                <a:ea typeface="MS PGothic" panose="020B0600070205080204" pitchFamily="-108" charset="-128"/>
              </a:defRPr>
            </a:lvl5pPr>
            <a:lvl6pPr marL="2514600" indent="-228600" defTabSz="457200" eaLnBrk="0" fontAlgn="base" hangingPunct="0">
              <a:spcBef>
                <a:spcPct val="0"/>
              </a:spcBef>
              <a:spcAft>
                <a:spcPct val="0"/>
              </a:spcAft>
              <a:defRPr sz="2400" u="sng">
                <a:solidFill>
                  <a:schemeClr val="tx1"/>
                </a:solidFill>
                <a:latin typeface="Arial" panose="020B0604020202020204" pitchFamily="34" charset="0"/>
                <a:ea typeface="MS PGothic" panose="020B0600070205080204" pitchFamily="-108" charset="-128"/>
              </a:defRPr>
            </a:lvl6pPr>
            <a:lvl7pPr marL="2971800" indent="-228600" defTabSz="457200" eaLnBrk="0" fontAlgn="base" hangingPunct="0">
              <a:spcBef>
                <a:spcPct val="0"/>
              </a:spcBef>
              <a:spcAft>
                <a:spcPct val="0"/>
              </a:spcAft>
              <a:defRPr sz="2400" u="sng">
                <a:solidFill>
                  <a:schemeClr val="tx1"/>
                </a:solidFill>
                <a:latin typeface="Arial" panose="020B0604020202020204" pitchFamily="34" charset="0"/>
                <a:ea typeface="MS PGothic" panose="020B0600070205080204" pitchFamily="-108" charset="-128"/>
              </a:defRPr>
            </a:lvl7pPr>
            <a:lvl8pPr marL="3429000" indent="-228600" defTabSz="457200" eaLnBrk="0" fontAlgn="base" hangingPunct="0">
              <a:spcBef>
                <a:spcPct val="0"/>
              </a:spcBef>
              <a:spcAft>
                <a:spcPct val="0"/>
              </a:spcAft>
              <a:defRPr sz="2400" u="sng">
                <a:solidFill>
                  <a:schemeClr val="tx1"/>
                </a:solidFill>
                <a:latin typeface="Arial" panose="020B0604020202020204" pitchFamily="34" charset="0"/>
                <a:ea typeface="MS PGothic" panose="020B0600070205080204" pitchFamily="-108" charset="-128"/>
              </a:defRPr>
            </a:lvl8pPr>
            <a:lvl9pPr marL="3886200" indent="-228600" defTabSz="457200" eaLnBrk="0" fontAlgn="base" hangingPunct="0">
              <a:spcBef>
                <a:spcPct val="0"/>
              </a:spcBef>
              <a:spcAft>
                <a:spcPct val="0"/>
              </a:spcAft>
              <a:defRPr sz="2400" u="sng">
                <a:solidFill>
                  <a:schemeClr val="tx1"/>
                </a:solidFill>
                <a:latin typeface="Arial" panose="020B0604020202020204" pitchFamily="34" charset="0"/>
                <a:ea typeface="MS PGothic" panose="020B0600070205080204" pitchFamily="-108" charset="-128"/>
              </a:defRPr>
            </a:lvl9pPr>
          </a:lstStyle>
          <a:p>
            <a:pPr marL="0" marR="0" indent="0" algn="r" defTabSz="914400" rtl="0" eaLnBrk="1" fontAlgn="base" latinLnBrk="0" hangingPunct="1">
              <a:lnSpc>
                <a:spcPct val="100000"/>
              </a:lnSpc>
              <a:spcBef>
                <a:spcPct val="0"/>
              </a:spcBef>
              <a:spcAft>
                <a:spcPct val="0"/>
              </a:spcAft>
              <a:buClrTx/>
              <a:buSzTx/>
              <a:buFontTx/>
              <a:buNone/>
              <a:defRPr/>
            </a:pPr>
            <a:r>
              <a:rPr lang="en-GB" sz="900" b="1" u="none" baseline="0" dirty="0">
                <a:solidFill>
                  <a:srgbClr val="5C881A"/>
                </a:solidFill>
                <a:cs typeface="Arial" panose="020B0604020202020204" pitchFamily="34" charset="0"/>
              </a:rPr>
              <a:t>LV Engine Project Overview </a:t>
            </a:r>
            <a:endParaRPr lang="en-GB" sz="2400" dirty="0"/>
          </a:p>
        </p:txBody>
      </p:sp>
      <p:cxnSp>
        <p:nvCxnSpPr>
          <p:cNvPr id="26" name="25 Conector recto"/>
          <p:cNvCxnSpPr/>
          <p:nvPr userDrawn="1"/>
        </p:nvCxnSpPr>
        <p:spPr>
          <a:xfrm>
            <a:off x="601786" y="6381328"/>
            <a:ext cx="10988981" cy="0"/>
          </a:xfrm>
          <a:prstGeom prst="line">
            <a:avLst/>
          </a:prstGeom>
          <a:ln>
            <a:solidFill>
              <a:srgbClr val="5C881A"/>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hf hdr="0" ftr="0" dt="0"/>
  <p:txStyles>
    <p:titleStyle>
      <a:lvl1pPr algn="ctr" defTabSz="457200" rtl="0" eaLnBrk="0" fontAlgn="base" hangingPunct="0">
        <a:spcBef>
          <a:spcPct val="0"/>
        </a:spcBef>
        <a:spcAft>
          <a:spcPct val="0"/>
        </a:spcAft>
        <a:defRPr sz="4300" kern="1200">
          <a:solidFill>
            <a:schemeClr val="tx1"/>
          </a:solidFill>
          <a:latin typeface="+mj-lt"/>
          <a:ea typeface="MS PGothic" panose="020B0600070205080204" pitchFamily="-108" charset="-128"/>
          <a:cs typeface="MS PGothic" panose="020B0600070205080204" pitchFamily="-108" charset="-128"/>
        </a:defRPr>
      </a:lvl1pPr>
      <a:lvl2pPr algn="ctr" defTabSz="457200" rtl="0" eaLnBrk="0" fontAlgn="base" hangingPunct="0">
        <a:spcBef>
          <a:spcPct val="0"/>
        </a:spcBef>
        <a:spcAft>
          <a:spcPct val="0"/>
        </a:spcAft>
        <a:defRPr sz="4300">
          <a:solidFill>
            <a:schemeClr val="tx1"/>
          </a:solidFill>
          <a:latin typeface="Calibri" panose="020F0502020204030204" charset="0"/>
          <a:ea typeface="MS PGothic" panose="020B0600070205080204" pitchFamily="-108" charset="-128"/>
          <a:cs typeface="MS PGothic" panose="020B0600070205080204" pitchFamily="-108" charset="-128"/>
        </a:defRPr>
      </a:lvl2pPr>
      <a:lvl3pPr algn="ctr" defTabSz="457200" rtl="0" eaLnBrk="0" fontAlgn="base" hangingPunct="0">
        <a:spcBef>
          <a:spcPct val="0"/>
        </a:spcBef>
        <a:spcAft>
          <a:spcPct val="0"/>
        </a:spcAft>
        <a:defRPr sz="4300">
          <a:solidFill>
            <a:schemeClr val="tx1"/>
          </a:solidFill>
          <a:latin typeface="Calibri" panose="020F0502020204030204" charset="0"/>
          <a:ea typeface="MS PGothic" panose="020B0600070205080204" pitchFamily="-108" charset="-128"/>
          <a:cs typeface="MS PGothic" panose="020B0600070205080204" pitchFamily="-108" charset="-128"/>
        </a:defRPr>
      </a:lvl3pPr>
      <a:lvl4pPr algn="ctr" defTabSz="457200" rtl="0" eaLnBrk="0" fontAlgn="base" hangingPunct="0">
        <a:spcBef>
          <a:spcPct val="0"/>
        </a:spcBef>
        <a:spcAft>
          <a:spcPct val="0"/>
        </a:spcAft>
        <a:defRPr sz="4300">
          <a:solidFill>
            <a:schemeClr val="tx1"/>
          </a:solidFill>
          <a:latin typeface="Calibri" panose="020F0502020204030204" charset="0"/>
          <a:ea typeface="MS PGothic" panose="020B0600070205080204" pitchFamily="-108" charset="-128"/>
          <a:cs typeface="MS PGothic" panose="020B0600070205080204" pitchFamily="-108" charset="-128"/>
        </a:defRPr>
      </a:lvl4pPr>
      <a:lvl5pPr algn="ctr" defTabSz="457200" rtl="0" eaLnBrk="0" fontAlgn="base" hangingPunct="0">
        <a:spcBef>
          <a:spcPct val="0"/>
        </a:spcBef>
        <a:spcAft>
          <a:spcPct val="0"/>
        </a:spcAft>
        <a:defRPr sz="4300">
          <a:solidFill>
            <a:schemeClr val="tx1"/>
          </a:solidFill>
          <a:latin typeface="Calibri" panose="020F0502020204030204" charset="0"/>
          <a:ea typeface="MS PGothic" panose="020B0600070205080204" pitchFamily="-108" charset="-128"/>
          <a:cs typeface="MS PGothic" panose="020B0600070205080204" pitchFamily="-108" charset="-128"/>
        </a:defRPr>
      </a:lvl5pPr>
      <a:lvl6pPr marL="457200" algn="ctr" defTabSz="457200" rtl="0" fontAlgn="base">
        <a:spcBef>
          <a:spcPct val="0"/>
        </a:spcBef>
        <a:spcAft>
          <a:spcPct val="0"/>
        </a:spcAft>
        <a:defRPr sz="4300">
          <a:solidFill>
            <a:schemeClr val="tx1"/>
          </a:solidFill>
          <a:latin typeface="Calibri" panose="020F0502020204030204" charset="0"/>
          <a:ea typeface="MS PGothic" panose="020B0600070205080204" pitchFamily="-108" charset="-128"/>
          <a:cs typeface="MS PGothic" panose="020B0600070205080204" pitchFamily="-108" charset="-128"/>
        </a:defRPr>
      </a:lvl6pPr>
      <a:lvl7pPr marL="914400" algn="ctr" defTabSz="457200" rtl="0" fontAlgn="base">
        <a:spcBef>
          <a:spcPct val="0"/>
        </a:spcBef>
        <a:spcAft>
          <a:spcPct val="0"/>
        </a:spcAft>
        <a:defRPr sz="4300">
          <a:solidFill>
            <a:schemeClr val="tx1"/>
          </a:solidFill>
          <a:latin typeface="Calibri" panose="020F0502020204030204" charset="0"/>
          <a:ea typeface="MS PGothic" panose="020B0600070205080204" pitchFamily="-108" charset="-128"/>
          <a:cs typeface="MS PGothic" panose="020B0600070205080204" pitchFamily="-108" charset="-128"/>
        </a:defRPr>
      </a:lvl7pPr>
      <a:lvl8pPr marL="1370965" algn="ctr" defTabSz="457200" rtl="0" fontAlgn="base">
        <a:spcBef>
          <a:spcPct val="0"/>
        </a:spcBef>
        <a:spcAft>
          <a:spcPct val="0"/>
        </a:spcAft>
        <a:defRPr sz="4300">
          <a:solidFill>
            <a:schemeClr val="tx1"/>
          </a:solidFill>
          <a:latin typeface="Calibri" panose="020F0502020204030204" charset="0"/>
          <a:ea typeface="MS PGothic" panose="020B0600070205080204" pitchFamily="-108" charset="-128"/>
          <a:cs typeface="MS PGothic" panose="020B0600070205080204" pitchFamily="-108" charset="-128"/>
        </a:defRPr>
      </a:lvl8pPr>
      <a:lvl9pPr marL="1828165" algn="ctr" defTabSz="457200" rtl="0" fontAlgn="base">
        <a:spcBef>
          <a:spcPct val="0"/>
        </a:spcBef>
        <a:spcAft>
          <a:spcPct val="0"/>
        </a:spcAft>
        <a:defRPr sz="4300">
          <a:solidFill>
            <a:schemeClr val="tx1"/>
          </a:solidFill>
          <a:latin typeface="Calibri" panose="020F0502020204030204" charset="0"/>
          <a:ea typeface="MS PGothic" panose="020B0600070205080204" pitchFamily="-108" charset="-128"/>
          <a:cs typeface="MS PGothic" panose="020B0600070205080204" pitchFamily="-108"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108" charset="-128"/>
          <a:cs typeface="MS PGothic" panose="020B0600070205080204" pitchFamily="-108"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108"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S PGothic" panose="020B0600070205080204" pitchFamily="-108" charset="-128"/>
          <a:cs typeface="+mn-cs"/>
        </a:defRPr>
      </a:lvl3pPr>
      <a:lvl4pPr marL="1599565"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108" charset="-128"/>
          <a:cs typeface="+mn-cs"/>
        </a:defRPr>
      </a:lvl4pPr>
      <a:lvl5pPr marL="2056765"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108" charset="-128"/>
          <a:cs typeface="+mn-cs"/>
        </a:defRPr>
      </a:lvl5pPr>
      <a:lvl6pPr marL="2513965"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493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0965" algn="l" defTabSz="457200" rtl="0" eaLnBrk="1" latinLnBrk="0" hangingPunct="1">
        <a:defRPr sz="1800" kern="1200">
          <a:solidFill>
            <a:schemeClr val="tx1"/>
          </a:solidFill>
          <a:latin typeface="+mn-lt"/>
          <a:ea typeface="+mn-ea"/>
          <a:cs typeface="+mn-cs"/>
        </a:defRPr>
      </a:lvl4pPr>
      <a:lvl5pPr marL="1828165" algn="l" defTabSz="457200" rtl="0" eaLnBrk="1" latinLnBrk="0" hangingPunct="1">
        <a:defRPr sz="1800" kern="1200">
          <a:solidFill>
            <a:schemeClr val="tx1"/>
          </a:solidFill>
          <a:latin typeface="+mn-lt"/>
          <a:ea typeface="+mn-ea"/>
          <a:cs typeface="+mn-cs"/>
        </a:defRPr>
      </a:lvl5pPr>
      <a:lvl6pPr marL="2285365" algn="l" defTabSz="457200" rtl="0" eaLnBrk="1" latinLnBrk="0" hangingPunct="1">
        <a:defRPr sz="1800" kern="1200">
          <a:solidFill>
            <a:schemeClr val="tx1"/>
          </a:solidFill>
          <a:latin typeface="+mn-lt"/>
          <a:ea typeface="+mn-ea"/>
          <a:cs typeface="+mn-cs"/>
        </a:defRPr>
      </a:lvl6pPr>
      <a:lvl7pPr marL="2742565" algn="l" defTabSz="457200" rtl="0" eaLnBrk="1" latinLnBrk="0" hangingPunct="1">
        <a:defRPr sz="1800" kern="1200">
          <a:solidFill>
            <a:schemeClr val="tx1"/>
          </a:solidFill>
          <a:latin typeface="+mn-lt"/>
          <a:ea typeface="+mn-ea"/>
          <a:cs typeface="+mn-cs"/>
        </a:defRPr>
      </a:lvl7pPr>
      <a:lvl8pPr marL="3199765" algn="l" defTabSz="457200" rtl="0" eaLnBrk="1" latinLnBrk="0" hangingPunct="1">
        <a:defRPr sz="1800" kern="1200">
          <a:solidFill>
            <a:schemeClr val="tx1"/>
          </a:solidFill>
          <a:latin typeface="+mn-lt"/>
          <a:ea typeface="+mn-ea"/>
          <a:cs typeface="+mn-cs"/>
        </a:defRPr>
      </a:lvl8pPr>
      <a:lvl9pPr marL="3656965"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tags" Target="../tags/tag62.xml"/><Relationship Id="rId8" Type="http://schemas.openxmlformats.org/officeDocument/2006/relationships/tags" Target="../tags/tag61.xml"/><Relationship Id="rId7" Type="http://schemas.openxmlformats.org/officeDocument/2006/relationships/image" Target="../media/image30.png"/><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image" Target="../media/image29.png"/><Relationship Id="rId3" Type="http://schemas.openxmlformats.org/officeDocument/2006/relationships/tags" Target="../tags/tag58.xml"/><Relationship Id="rId2" Type="http://schemas.openxmlformats.org/officeDocument/2006/relationships/tags" Target="../tags/tag57.xml"/><Relationship Id="rId11" Type="http://schemas.openxmlformats.org/officeDocument/2006/relationships/notesSlide" Target="../notesSlides/notesSlide10.xml"/><Relationship Id="rId10" Type="http://schemas.openxmlformats.org/officeDocument/2006/relationships/slideLayout" Target="../slideLayouts/slideLayout2.xml"/><Relationship Id="rId1" Type="http://schemas.openxmlformats.org/officeDocument/2006/relationships/tags" Target="../tags/tag56.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image" Target="../media/image13.png"/><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image" Target="../media/image12.png"/><Relationship Id="rId2" Type="http://schemas.openxmlformats.org/officeDocument/2006/relationships/tags" Target="../tags/tag15.xml"/><Relationship Id="rId10" Type="http://schemas.openxmlformats.org/officeDocument/2006/relationships/notesSlide" Target="../notesSlides/notesSlide4.xml"/><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tags" Target="../tags/tag25.xml"/><Relationship Id="rId7" Type="http://schemas.openxmlformats.org/officeDocument/2006/relationships/image" Target="../media/image15.png"/><Relationship Id="rId6" Type="http://schemas.openxmlformats.org/officeDocument/2006/relationships/tags" Target="../tags/tag24.xml"/><Relationship Id="rId5" Type="http://schemas.openxmlformats.org/officeDocument/2006/relationships/image" Target="../media/image14.png"/><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2" Type="http://schemas.openxmlformats.org/officeDocument/2006/relationships/notesSlide" Target="../notesSlides/notesSlide5.xml"/><Relationship Id="rId11" Type="http://schemas.openxmlformats.org/officeDocument/2006/relationships/slideLayout" Target="../slideLayouts/slideLayout2.xml"/><Relationship Id="rId10" Type="http://schemas.openxmlformats.org/officeDocument/2006/relationships/tags" Target="../tags/tag26.xml"/><Relationship Id="rId1" Type="http://schemas.openxmlformats.org/officeDocument/2006/relationships/tags" Target="../tags/tag20.xml"/></Relationships>
</file>

<file path=ppt/slides/_rels/slide6.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image" Target="../media/image18.png"/><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image" Target="../media/image17.png"/><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2" Type="http://schemas.openxmlformats.org/officeDocument/2006/relationships/notesSlide" Target="../notesSlides/notesSlide6.xml"/><Relationship Id="rId11" Type="http://schemas.openxmlformats.org/officeDocument/2006/relationships/slideLayout" Target="../slideLayouts/slideLayout2.xml"/><Relationship Id="rId10" Type="http://schemas.openxmlformats.org/officeDocument/2006/relationships/image" Target="../media/image19.png"/><Relationship Id="rId1" Type="http://schemas.openxmlformats.org/officeDocument/2006/relationships/tags" Target="../tags/tag27.xml"/></Relationships>
</file>

<file path=ppt/slides/_rels/slide7.xml.rels><?xml version="1.0" encoding="UTF-8" standalone="yes"?>
<Relationships xmlns="http://schemas.openxmlformats.org/package/2006/relationships"><Relationship Id="rId9" Type="http://schemas.openxmlformats.org/officeDocument/2006/relationships/tags" Target="../tags/tag39.xml"/><Relationship Id="rId8" Type="http://schemas.openxmlformats.org/officeDocument/2006/relationships/image" Target="../media/image22.png"/><Relationship Id="rId7" Type="http://schemas.openxmlformats.org/officeDocument/2006/relationships/tags" Target="../tags/tag38.xml"/><Relationship Id="rId6" Type="http://schemas.openxmlformats.org/officeDocument/2006/relationships/image" Target="../media/image21.png"/><Relationship Id="rId5" Type="http://schemas.openxmlformats.org/officeDocument/2006/relationships/tags" Target="../tags/tag37.xml"/><Relationship Id="rId4" Type="http://schemas.openxmlformats.org/officeDocument/2006/relationships/image" Target="../media/image20.png"/><Relationship Id="rId3" Type="http://schemas.openxmlformats.org/officeDocument/2006/relationships/tags" Target="../tags/tag36.xml"/><Relationship Id="rId2" Type="http://schemas.openxmlformats.org/officeDocument/2006/relationships/tags" Target="../tags/tag35.xml"/><Relationship Id="rId16" Type="http://schemas.openxmlformats.org/officeDocument/2006/relationships/notesSlide" Target="../notesSlides/notesSlide7.xml"/><Relationship Id="rId15" Type="http://schemas.openxmlformats.org/officeDocument/2006/relationships/slideLayout" Target="../slideLayouts/slideLayout2.xml"/><Relationship Id="rId14" Type="http://schemas.openxmlformats.org/officeDocument/2006/relationships/tags" Target="../tags/tag42.xml"/><Relationship Id="rId13" Type="http://schemas.openxmlformats.org/officeDocument/2006/relationships/tags" Target="../tags/tag41.xml"/><Relationship Id="rId12" Type="http://schemas.openxmlformats.org/officeDocument/2006/relationships/image" Target="../media/image24.png"/><Relationship Id="rId11" Type="http://schemas.openxmlformats.org/officeDocument/2006/relationships/tags" Target="../tags/tag40.xml"/><Relationship Id="rId10" Type="http://schemas.openxmlformats.org/officeDocument/2006/relationships/image" Target="../media/image23.png"/><Relationship Id="rId1" Type="http://schemas.openxmlformats.org/officeDocument/2006/relationships/tags" Target="../tags/tag34.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2.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image" Target="../media/image25.png"/><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s>
</file>

<file path=ppt/slides/_rels/slide9.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image" Target="../media/image27.png"/><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image" Target="../media/image26.png"/><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3" Type="http://schemas.openxmlformats.org/officeDocument/2006/relationships/notesSlide" Target="../notesSlides/notesSlide9.xml"/><Relationship Id="rId12" Type="http://schemas.openxmlformats.org/officeDocument/2006/relationships/slideLayout" Target="../slideLayouts/slideLayout2.xml"/><Relationship Id="rId11" Type="http://schemas.openxmlformats.org/officeDocument/2006/relationships/tags" Target="../tags/tag55.xml"/><Relationship Id="rId10" Type="http://schemas.openxmlformats.org/officeDocument/2006/relationships/image" Target="../media/image28.png"/><Relationship Id="rId1" Type="http://schemas.openxmlformats.org/officeDocument/2006/relationships/tags" Target="../tags/tag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270" y="117043"/>
            <a:ext cx="8506082" cy="1102159"/>
          </a:xfrm>
        </p:spPr>
        <p:txBody>
          <a:bodyPr/>
          <a:lstStyle/>
          <a:p>
            <a:r>
              <a:rPr lang="en-US" altLang="en-GB" dirty="0"/>
              <a:t>S</a:t>
            </a:r>
            <a:r>
              <a:rPr lang="en-US" altLang="en-GB" dirty="0"/>
              <a:t>oC/SoH Estimation by an Adaptive Observer </a:t>
            </a:r>
            <a:endParaRPr lang="en-US" altLang="en-GB" dirty="0"/>
          </a:p>
        </p:txBody>
      </p:sp>
      <p:sp>
        <p:nvSpPr>
          <p:cNvPr id="9" name="CuadroTexto 7"/>
          <p:cNvSpPr txBox="1"/>
          <p:nvPr/>
        </p:nvSpPr>
        <p:spPr>
          <a:xfrm>
            <a:off x="6144260" y="5976620"/>
            <a:ext cx="5497195" cy="429895"/>
          </a:xfrm>
          <a:prstGeom prst="rect">
            <a:avLst/>
          </a:prstGeom>
          <a:noFill/>
        </p:spPr>
        <p:txBody>
          <a:bodyPr wrap="square" rtlCol="0">
            <a:spAutoFit/>
          </a:bodyPr>
          <a:lstStyle/>
          <a:p>
            <a:r>
              <a:rPr lang="en-GB" sz="1100" dirty="0">
                <a:latin typeface="+mj-lt"/>
              </a:rPr>
              <a:t>El Lakkis, Mohamad, et al. "Combined battery SOC/SOH estimation using a nonlinear adaptive observer." 2015 European Control Conference (ECC). IEEE, 2015.</a:t>
            </a:r>
            <a:endParaRPr lang="en-GB" sz="1100" dirty="0">
              <a:latin typeface="+mj-lt"/>
            </a:endParaRPr>
          </a:p>
        </p:txBody>
      </p:sp>
      <p:sp>
        <p:nvSpPr>
          <p:cNvPr id="10" name="AutoShape 6" descr="Batteries 06 00040 g002 550"/>
          <p:cNvSpPr>
            <a:spLocks noChangeAspect="1" noChangeArrowheads="1"/>
          </p:cNvSpPr>
          <p:nvPr>
            <p:custDataLst>
              <p:tags r:id="rId1"/>
            </p:custDataLst>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en-GB"/>
          </a:p>
        </p:txBody>
      </p:sp>
      <p:sp>
        <p:nvSpPr>
          <p:cNvPr id="6" name="Rectangle: Rounded Corners 5"/>
          <p:cNvSpPr/>
          <p:nvPr>
            <p:custDataLst>
              <p:tags r:id="rId2"/>
            </p:custDataLst>
          </p:nvPr>
        </p:nvSpPr>
        <p:spPr bwMode="auto">
          <a:xfrm>
            <a:off x="325755" y="1698625"/>
            <a:ext cx="11539855" cy="4244340"/>
          </a:xfrm>
          <a:prstGeom prst="roundRect">
            <a:avLst/>
          </a:prstGeom>
          <a:solidFill>
            <a:schemeClr val="bg2">
              <a:lumMod val="20000"/>
              <a:lumOff val="80000"/>
            </a:schemeClr>
          </a:solidFill>
          <a:ln>
            <a:headEnd type="none" w="med" len="med"/>
            <a:tailEnd type="none" w="med" len="med"/>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
            <a:pPr marL="0" marR="0" indent="0" algn="l" defTabSz="863600" rtl="0" eaLnBrk="1" fontAlgn="base" latinLnBrk="0" hangingPunct="1">
              <a:lnSpc>
                <a:spcPct val="100000"/>
              </a:lnSpc>
              <a:spcBef>
                <a:spcPct val="0"/>
              </a:spcBef>
              <a:spcAft>
                <a:spcPct val="0"/>
              </a:spcAft>
              <a:buClrTx/>
              <a:buSzTx/>
              <a:buFontTx/>
              <a:buNone/>
            </a:pPr>
            <a:endParaRPr kumimoji="0" lang="en-GB" sz="1700" b="0" i="0" u="none" strike="noStrike" cap="none" normalizeH="0" baseline="0">
              <a:ln>
                <a:noFill/>
              </a:ln>
              <a:solidFill>
                <a:schemeClr val="tx1"/>
              </a:solidFill>
              <a:effectLst/>
              <a:latin typeface="Arial" panose="020B0604020202020204" pitchFamily="34" charset="0"/>
            </a:endParaRPr>
          </a:p>
        </p:txBody>
      </p:sp>
      <p:sp>
        <p:nvSpPr>
          <p:cNvPr id="7" name="Content Placeholder 2"/>
          <p:cNvSpPr>
            <a:spLocks noGrp="1"/>
          </p:cNvSpPr>
          <p:nvPr>
            <p:ph idx="1"/>
            <p:custDataLst>
              <p:tags r:id="rId3"/>
            </p:custDataLst>
          </p:nvPr>
        </p:nvSpPr>
        <p:spPr>
          <a:xfrm>
            <a:off x="441325" y="1844675"/>
            <a:ext cx="11388090" cy="3941445"/>
          </a:xfrm>
        </p:spPr>
        <p:txBody>
          <a:bodyPr/>
          <a:p>
            <a:pPr marL="0" indent="0" algn="l">
              <a:buNone/>
            </a:pPr>
            <a:endParaRPr lang="en-GB" sz="1800" b="0" i="0" u="none" strike="noStrike" baseline="0" dirty="0">
              <a:solidFill>
                <a:srgbClr val="000000"/>
              </a:solidFill>
              <a:latin typeface="Times New Roman" panose="02020603050405020304" pitchFamily="18" charset="0"/>
            </a:endParaRPr>
          </a:p>
          <a:p>
            <a:pPr>
              <a:buFont typeface="Wingdings" panose="05000000000000000000" pitchFamily="2" charset="2"/>
              <a:buChar char="q"/>
            </a:pPr>
            <a:r>
              <a:rPr lang="en-US" altLang="en-GB" sz="2200" dirty="0">
                <a:latin typeface="Times New Roman" panose="02020603050405020304" pitchFamily="18" charset="0"/>
              </a:rPr>
              <a:t>The drawbacks of Li-ion batteries</a:t>
            </a:r>
            <a:endParaRPr lang="en-US" altLang="en-GB" sz="2200" dirty="0">
              <a:latin typeface="Times New Roman" panose="02020603050405020304" pitchFamily="18" charset="0"/>
            </a:endParaRPr>
          </a:p>
          <a:p>
            <a:pPr marL="889000" lvl="1" indent="-431800">
              <a:buFont typeface="Wingdings" panose="05000000000000000000" pitchFamily="2" charset="2"/>
              <a:buChar char="•"/>
            </a:pPr>
            <a:r>
              <a:rPr lang="en-US" altLang="en-GB" sz="1800" dirty="0">
                <a:solidFill>
                  <a:srgbClr val="C00000"/>
                </a:solidFill>
                <a:latin typeface="Times New Roman" panose="02020603050405020304" pitchFamily="18" charset="0"/>
                <a:sym typeface="+mn-ea"/>
              </a:rPr>
              <a:t>Unsafety when overcharged</a:t>
            </a:r>
            <a:r>
              <a:rPr lang="en-US" altLang="en-GB" sz="1800" dirty="0">
                <a:latin typeface="Times New Roman" panose="02020603050405020304" pitchFamily="18" charset="0"/>
                <a:sym typeface="+mn-ea"/>
              </a:rPr>
              <a:t>; </a:t>
            </a:r>
            <a:r>
              <a:rPr lang="en-US" altLang="en-GB" sz="1800" i="0" u="none" strike="noStrike" baseline="0" dirty="0">
                <a:solidFill>
                  <a:srgbClr val="00B050"/>
                </a:solidFill>
                <a:latin typeface="Times New Roman" panose="02020603050405020304" pitchFamily="18" charset="0"/>
              </a:rPr>
              <a:t>degradation; high sensitivity to temperature.</a:t>
            </a:r>
            <a:endParaRPr lang="en-US" altLang="en-GB" sz="1800" i="0" u="none" strike="noStrike" baseline="0" dirty="0">
              <a:solidFill>
                <a:schemeClr val="tx1"/>
              </a:solidFill>
              <a:latin typeface="Times New Roman" panose="02020603050405020304" pitchFamily="18" charset="0"/>
            </a:endParaRPr>
          </a:p>
          <a:p>
            <a:pPr>
              <a:buFont typeface="Wingdings" panose="05000000000000000000" pitchFamily="2" charset="2"/>
              <a:buChar char="q"/>
            </a:pPr>
            <a:r>
              <a:rPr lang="en-US" altLang="en-GB" sz="2200" i="0" u="none" strike="noStrike" baseline="0" dirty="0">
                <a:latin typeface="Times New Roman" panose="02020603050405020304" pitchFamily="18" charset="0"/>
              </a:rPr>
              <a:t>Introduce the battery management system (BMS)</a:t>
            </a:r>
            <a:endParaRPr lang="en-US" altLang="en-GB" sz="2200" i="0" u="none" strike="noStrike" baseline="0" dirty="0">
              <a:latin typeface="Times New Roman" panose="02020603050405020304" pitchFamily="18" charset="0"/>
            </a:endParaRPr>
          </a:p>
          <a:p>
            <a:pPr marL="889000" lvl="1" indent="-431800">
              <a:buFont typeface="Wingdings" panose="05000000000000000000" charset="0"/>
              <a:buChar char="•"/>
            </a:pPr>
            <a:r>
              <a:rPr lang="en-US" altLang="en-GB" sz="1800" i="0" u="none" strike="noStrike" baseline="0" dirty="0">
                <a:solidFill>
                  <a:srgbClr val="C00000"/>
                </a:solidFill>
                <a:latin typeface="Times New Roman" panose="02020603050405020304" pitchFamily="18" charset="0"/>
              </a:rPr>
              <a:t>Cell balancing</a:t>
            </a:r>
            <a:r>
              <a:rPr lang="en-US" altLang="en-GB" sz="1800" i="0" u="none" strike="noStrike" baseline="0" dirty="0">
                <a:solidFill>
                  <a:schemeClr val="tx1"/>
                </a:solidFill>
                <a:latin typeface="Times New Roman" panose="02020603050405020304" pitchFamily="18" charset="0"/>
              </a:rPr>
              <a:t>; </a:t>
            </a:r>
            <a:r>
              <a:rPr lang="en-US" altLang="en-GB" sz="1800" i="0" u="none" strike="noStrike" baseline="0" dirty="0">
                <a:solidFill>
                  <a:srgbClr val="00B050"/>
                </a:solidFill>
                <a:latin typeface="Times New Roman" panose="02020603050405020304" pitchFamily="18" charset="0"/>
              </a:rPr>
              <a:t>temperature control.</a:t>
            </a:r>
            <a:endParaRPr lang="en-GB" sz="1800" i="0" u="none" strike="noStrike" baseline="0" dirty="0">
              <a:solidFill>
                <a:schemeClr val="tx1"/>
              </a:solidFill>
              <a:latin typeface="Times New Roman" panose="02020603050405020304" pitchFamily="18" charset="0"/>
            </a:endParaRPr>
          </a:p>
          <a:p>
            <a:pPr>
              <a:buFont typeface="Wingdings" panose="05000000000000000000" pitchFamily="2" charset="2"/>
              <a:buChar char="q"/>
            </a:pPr>
            <a:r>
              <a:rPr lang="en-US" altLang="en-GB" sz="2200" i="0" u="none" strike="noStrike" baseline="0" dirty="0">
                <a:latin typeface="Times New Roman" panose="02020603050405020304" pitchFamily="18" charset="0"/>
              </a:rPr>
              <a:t>Acquire the SoC and SoH</a:t>
            </a:r>
            <a:endParaRPr lang="en-US" altLang="en-GB" sz="2200" i="0" u="none" strike="noStrike" baseline="0" dirty="0">
              <a:latin typeface="Times New Roman" panose="02020603050405020304" pitchFamily="18" charset="0"/>
            </a:endParaRPr>
          </a:p>
          <a:p>
            <a:pPr marL="889000" lvl="1" indent="-431800">
              <a:buFont typeface="Wingdings" panose="05000000000000000000" charset="0"/>
              <a:buChar char="•"/>
            </a:pPr>
            <a:r>
              <a:rPr lang="en-US" altLang="en-GB" sz="1800" i="0" u="none" strike="noStrike" baseline="0" dirty="0">
                <a:solidFill>
                  <a:schemeClr val="tx1"/>
                </a:solidFill>
                <a:latin typeface="Times New Roman" panose="02020603050405020304" pitchFamily="18" charset="0"/>
              </a:rPr>
              <a:t>State of charge (</a:t>
            </a:r>
            <a:r>
              <a:rPr lang="en-US" altLang="en-GB" sz="1800" i="0" u="none" strike="noStrike" baseline="0" dirty="0">
                <a:solidFill>
                  <a:srgbClr val="C00000"/>
                </a:solidFill>
                <a:latin typeface="Times New Roman" panose="02020603050405020304" pitchFamily="18" charset="0"/>
              </a:rPr>
              <a:t>SoC</a:t>
            </a:r>
            <a:r>
              <a:rPr lang="en-US" altLang="en-GB" sz="1800" i="0" u="none" strike="noStrike" baseline="0" dirty="0">
                <a:solidFill>
                  <a:schemeClr val="tx1"/>
                </a:solidFill>
                <a:latin typeface="Times New Roman" panose="02020603050405020304" pitchFamily="18" charset="0"/>
              </a:rPr>
              <a:t>): the ratio between the saved energy and the total energy</a:t>
            </a:r>
            <a:r>
              <a:rPr lang="en-US" altLang="en-GB" sz="1800" dirty="0">
                <a:latin typeface="Times New Roman" panose="02020603050405020304" pitchFamily="18" charset="0"/>
                <a:sym typeface="+mn-ea"/>
              </a:rPr>
              <a:t> in the battery.</a:t>
            </a:r>
            <a:endParaRPr lang="en-US" altLang="en-GB" sz="1800" i="0" u="none" strike="noStrike" baseline="0" dirty="0">
              <a:solidFill>
                <a:schemeClr val="tx1"/>
              </a:solidFill>
              <a:latin typeface="Times New Roman" panose="02020603050405020304" pitchFamily="18" charset="0"/>
            </a:endParaRPr>
          </a:p>
          <a:p>
            <a:pPr marL="889000" lvl="1" indent="-431800">
              <a:buFont typeface="Wingdings" panose="05000000000000000000" charset="0"/>
              <a:buChar char="•"/>
            </a:pPr>
            <a:r>
              <a:rPr lang="en-US" altLang="en-GB" sz="1800" i="0" u="none" strike="noStrike" baseline="0" dirty="0">
                <a:solidFill>
                  <a:schemeClr val="tx1"/>
                </a:solidFill>
                <a:latin typeface="Times New Roman" panose="02020603050405020304" pitchFamily="18" charset="0"/>
              </a:rPr>
              <a:t>State of health (</a:t>
            </a:r>
            <a:r>
              <a:rPr lang="en-US" altLang="en-GB" sz="1800" i="0" u="none" strike="noStrike" baseline="0" dirty="0">
                <a:solidFill>
                  <a:srgbClr val="00B050"/>
                </a:solidFill>
                <a:latin typeface="Times New Roman" panose="02020603050405020304" pitchFamily="18" charset="0"/>
              </a:rPr>
              <a:t>SoH</a:t>
            </a:r>
            <a:r>
              <a:rPr lang="en-US" altLang="en-GB" sz="1800" i="0" u="none" strike="noStrike" baseline="0" dirty="0">
                <a:solidFill>
                  <a:schemeClr val="tx1"/>
                </a:solidFill>
                <a:latin typeface="Times New Roman" panose="02020603050405020304" pitchFamily="18" charset="0"/>
              </a:rPr>
              <a:t>): the ability of to store energy, correlated to the age of the battery.</a:t>
            </a:r>
            <a:endParaRPr lang="en-US" altLang="en-GB" sz="1800" i="0" u="none" strike="noStrike" baseline="0" dirty="0">
              <a:solidFill>
                <a:schemeClr val="tx1"/>
              </a:solidFill>
              <a:latin typeface="Times New Roman" panose="02020603050405020304" pitchFamily="18" charset="0"/>
            </a:endParaRPr>
          </a:p>
          <a:p>
            <a:pPr>
              <a:buFont typeface="Wingdings" panose="05000000000000000000" pitchFamily="2" charset="2"/>
              <a:buChar char="q"/>
            </a:pPr>
            <a:r>
              <a:rPr lang="en-US" altLang="en-GB" sz="2200" dirty="0">
                <a:latin typeface="Times New Roman" panose="02020603050405020304" pitchFamily="18" charset="0"/>
                <a:sym typeface="+mn-ea"/>
              </a:rPr>
              <a:t>The usage of SoC and SoH</a:t>
            </a:r>
            <a:endParaRPr lang="en-US" altLang="en-GB" sz="2200" dirty="0">
              <a:latin typeface="Times New Roman" panose="02020603050405020304" pitchFamily="18" charset="0"/>
              <a:sym typeface="+mn-ea"/>
            </a:endParaRPr>
          </a:p>
          <a:p>
            <a:pPr marL="889000" lvl="1" indent="-431800">
              <a:buFont typeface="Wingdings" panose="05000000000000000000" charset="0"/>
              <a:buChar char="•"/>
            </a:pPr>
            <a:r>
              <a:rPr lang="en-US" altLang="en-GB" sz="1800" i="0" u="none" strike="noStrike" baseline="0" dirty="0">
                <a:solidFill>
                  <a:srgbClr val="00B050"/>
                </a:solidFill>
                <a:latin typeface="Times New Roman" panose="02020603050405020304" pitchFamily="18" charset="0"/>
                <a:sym typeface="+mn-ea"/>
              </a:rPr>
              <a:t>SoH</a:t>
            </a:r>
            <a:r>
              <a:rPr lang="en-US" altLang="en-GB" sz="1800" i="0" u="none" strike="noStrike" baseline="0" dirty="0">
                <a:solidFill>
                  <a:schemeClr val="tx1"/>
                </a:solidFill>
                <a:latin typeface="Times New Roman" panose="02020603050405020304" pitchFamily="18" charset="0"/>
                <a:sym typeface="+mn-ea"/>
              </a:rPr>
              <a:t>: to predict problems, and to plan replacement.</a:t>
            </a:r>
            <a:endParaRPr lang="en-US" altLang="en-GB" sz="1800" i="0" u="none" strike="noStrike" baseline="0" dirty="0">
              <a:solidFill>
                <a:schemeClr val="tx1"/>
              </a:solidFill>
              <a:latin typeface="Times New Roman" panose="02020603050405020304" pitchFamily="18" charset="0"/>
              <a:sym typeface="+mn-ea"/>
            </a:endParaRPr>
          </a:p>
          <a:p>
            <a:pPr marL="889000" lvl="1" indent="-431800">
              <a:buFont typeface="Wingdings" panose="05000000000000000000" charset="0"/>
              <a:buChar char="•"/>
            </a:pPr>
            <a:r>
              <a:rPr lang="en-US" altLang="en-GB" sz="1800" i="0" u="none" strike="noStrike" baseline="0" dirty="0">
                <a:solidFill>
                  <a:srgbClr val="C00000"/>
                </a:solidFill>
                <a:latin typeface="Times New Roman" panose="02020603050405020304" pitchFamily="18" charset="0"/>
                <a:sym typeface="+mn-ea"/>
              </a:rPr>
              <a:t>SoC</a:t>
            </a:r>
            <a:r>
              <a:rPr lang="en-US" altLang="en-GB" sz="1800" i="0" u="none" strike="noStrike" baseline="0" dirty="0">
                <a:solidFill>
                  <a:schemeClr val="tx1"/>
                </a:solidFill>
                <a:latin typeface="Times New Roman" panose="02020603050405020304" pitchFamily="18" charset="0"/>
                <a:sym typeface="+mn-ea"/>
              </a:rPr>
              <a:t>: based on </a:t>
            </a:r>
            <a:r>
              <a:rPr lang="en-US" altLang="en-GB" sz="1800" i="0" u="none" strike="noStrike" baseline="0" dirty="0">
                <a:solidFill>
                  <a:srgbClr val="00B050"/>
                </a:solidFill>
                <a:latin typeface="Times New Roman" panose="02020603050405020304" pitchFamily="18" charset="0"/>
                <a:sym typeface="+mn-ea"/>
              </a:rPr>
              <a:t>SoH</a:t>
            </a:r>
            <a:r>
              <a:rPr lang="en-US" altLang="en-GB" sz="1800" i="0" u="none" strike="noStrike" baseline="0" dirty="0">
                <a:solidFill>
                  <a:schemeClr val="tx1"/>
                </a:solidFill>
                <a:latin typeface="Times New Roman" panose="02020603050405020304" pitchFamily="18" charset="0"/>
                <a:sym typeface="+mn-ea"/>
              </a:rPr>
              <a:t>, to control the battery.</a:t>
            </a:r>
            <a:endParaRPr lang="en-US" altLang="en-GB" sz="1800" i="0" u="none" strike="noStrike" baseline="0" dirty="0">
              <a:solidFill>
                <a:schemeClr val="tx1"/>
              </a:solidFill>
              <a:latin typeface="Times New Roman" panose="02020603050405020304" pitchFamily="18" charset="0"/>
              <a:sym typeface="+mn-ea"/>
            </a:endParaRPr>
          </a:p>
        </p:txBody>
      </p:sp>
      <p:sp>
        <p:nvSpPr>
          <p:cNvPr id="8" name="Rectangle: Rounded Corners 7"/>
          <p:cNvSpPr/>
          <p:nvPr>
            <p:custDataLst>
              <p:tags r:id="rId4"/>
            </p:custDataLst>
          </p:nvPr>
        </p:nvSpPr>
        <p:spPr bwMode="auto">
          <a:xfrm>
            <a:off x="406270" y="1325891"/>
            <a:ext cx="3428311" cy="746087"/>
          </a:xfrm>
          <a:prstGeom prst="roundRect">
            <a:avLst/>
          </a:prstGeom>
          <a:solidFill>
            <a:srgbClr val="002193"/>
          </a:solidFill>
          <a:ln>
            <a:headEnd type="none" w="med" len="med"/>
            <a:tailEnd type="none" w="med" len="med"/>
          </a:ln>
          <a:effectLst>
            <a:glow rad="139700">
              <a:schemeClr val="accent6">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
            <a:pPr marL="0" marR="0" indent="0" algn="ctr" defTabSz="863600" rtl="0" eaLnBrk="1" fontAlgn="base" latinLnBrk="0" hangingPunct="1">
              <a:lnSpc>
                <a:spcPct val="100000"/>
              </a:lnSpc>
              <a:spcBef>
                <a:spcPct val="0"/>
              </a:spcBef>
              <a:spcAft>
                <a:spcPct val="0"/>
              </a:spcAft>
              <a:buClrTx/>
              <a:buSzTx/>
              <a:buFontTx/>
              <a:buNone/>
            </a:pPr>
            <a:r>
              <a:rPr lang="de-DE" sz="2400" b="1" dirty="0">
                <a:solidFill>
                  <a:schemeClr val="bg1"/>
                </a:solidFill>
                <a:latin typeface="Times New Roman" panose="02020603050405020304" pitchFamily="18" charset="0"/>
                <a:cs typeface="Times New Roman" panose="02020603050405020304" pitchFamily="18" charset="0"/>
              </a:rPr>
              <a:t>Targets and </a:t>
            </a:r>
            <a:r>
              <a:rPr lang="de-DE" sz="2400" b="1" dirty="0" err="1">
                <a:solidFill>
                  <a:schemeClr val="bg1"/>
                </a:solidFill>
                <a:latin typeface="Times New Roman" panose="02020603050405020304" pitchFamily="18" charset="0"/>
                <a:cs typeface="Times New Roman" panose="02020603050405020304" pitchFamily="18" charset="0"/>
              </a:rPr>
              <a:t>Objectives</a:t>
            </a:r>
            <a:r>
              <a:rPr lang="de-DE" sz="2400" b="1" dirty="0">
                <a:solidFill>
                  <a:schemeClr val="bg1"/>
                </a:solidFill>
                <a:latin typeface="Times New Roman" panose="02020603050405020304" pitchFamily="18" charset="0"/>
                <a:cs typeface="Times New Roman" panose="02020603050405020304" pitchFamily="18" charset="0"/>
              </a:rPr>
              <a:t> </a:t>
            </a:r>
            <a:endParaRPr kumimoji="0" lang="en-GB" sz="2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7475"/>
    </mc:Choice>
    <mc:Fallback>
      <p:transition advTm="747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270" y="117043"/>
            <a:ext cx="8506082" cy="1102159"/>
          </a:xfrm>
        </p:spPr>
        <p:txBody>
          <a:bodyPr/>
          <a:lstStyle/>
          <a:p>
            <a:r>
              <a:rPr lang="en-US" altLang="en-GB" dirty="0"/>
              <a:t>S</a:t>
            </a:r>
            <a:r>
              <a:rPr lang="en-US" altLang="en-GB" dirty="0"/>
              <a:t>oC/SoH Estimation by an Adaptive Observer </a:t>
            </a:r>
            <a:endParaRPr lang="en-US" altLang="en-GB" dirty="0"/>
          </a:p>
        </p:txBody>
      </p:sp>
      <p:sp>
        <p:nvSpPr>
          <p:cNvPr id="9" name="CuadroTexto 7"/>
          <p:cNvSpPr txBox="1"/>
          <p:nvPr/>
        </p:nvSpPr>
        <p:spPr>
          <a:xfrm>
            <a:off x="6144260" y="5986780"/>
            <a:ext cx="5497195" cy="429895"/>
          </a:xfrm>
          <a:prstGeom prst="rect">
            <a:avLst/>
          </a:prstGeom>
          <a:noFill/>
        </p:spPr>
        <p:txBody>
          <a:bodyPr wrap="square" rtlCol="0">
            <a:spAutoFit/>
          </a:bodyPr>
          <a:lstStyle/>
          <a:p>
            <a:r>
              <a:rPr lang="en-GB" sz="1100" dirty="0">
                <a:latin typeface="+mj-lt"/>
              </a:rPr>
              <a:t>El Lakkis, Mohamad, et al. "Combined battery SOC/SOH estimation using a nonlinear adaptive observer." 2015 European Control Conference (ECC). IEEE, 2015.</a:t>
            </a:r>
            <a:endParaRPr lang="en-GB" sz="1100" dirty="0">
              <a:latin typeface="+mj-lt"/>
            </a:endParaRPr>
          </a:p>
        </p:txBody>
      </p:sp>
      <p:sp>
        <p:nvSpPr>
          <p:cNvPr id="4" name="TextBox 5"/>
          <p:cNvSpPr txBox="1"/>
          <p:nvPr>
            <p:custDataLst>
              <p:tags r:id="rId1"/>
            </p:custDataLst>
          </p:nvPr>
        </p:nvSpPr>
        <p:spPr>
          <a:xfrm>
            <a:off x="406400" y="1263015"/>
            <a:ext cx="9340215" cy="429895"/>
          </a:xfrm>
          <a:prstGeom prst="rect">
            <a:avLst/>
          </a:prstGeom>
          <a:noFill/>
        </p:spPr>
        <p:txBody>
          <a:bodyPr wrap="square">
            <a:spAutoFit/>
          </a:bodyPr>
          <a:p>
            <a:r>
              <a:rPr lang="en-US" sz="2200" b="1" i="0" dirty="0">
                <a:solidFill>
                  <a:srgbClr val="002193"/>
                </a:solidFill>
                <a:effectLst/>
                <a:latin typeface="Times New Roman" panose="02020603050405020304" pitchFamily="18" charset="0"/>
                <a:cs typeface="Times New Roman" panose="02020603050405020304" pitchFamily="18" charset="0"/>
              </a:rPr>
              <a:t> Simulation 2</a:t>
            </a:r>
            <a:endParaRPr lang="en-US" sz="2200" b="1" i="0" dirty="0">
              <a:solidFill>
                <a:srgbClr val="002193"/>
              </a:solidFill>
              <a:effectLst/>
              <a:latin typeface="Times New Roman" panose="02020603050405020304" pitchFamily="18" charset="0"/>
              <a:cs typeface="Times New Roman" panose="02020603050405020304" pitchFamily="18" charset="0"/>
            </a:endParaRPr>
          </a:p>
        </p:txBody>
      </p:sp>
      <p:cxnSp>
        <p:nvCxnSpPr>
          <p:cNvPr id="15" name="Straight Connector 3"/>
          <p:cNvCxnSpPr/>
          <p:nvPr>
            <p:custDataLst>
              <p:tags r:id="rId2"/>
            </p:custDataLst>
          </p:nvPr>
        </p:nvCxnSpPr>
        <p:spPr bwMode="auto">
          <a:xfrm>
            <a:off x="6096000" y="2011680"/>
            <a:ext cx="0" cy="3749040"/>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5" name="图片 4"/>
          <p:cNvPicPr>
            <a:picLocks noChangeAspect="1"/>
          </p:cNvPicPr>
          <p:nvPr>
            <p:custDataLst>
              <p:tags r:id="rId3"/>
            </p:custDataLst>
          </p:nvPr>
        </p:nvPicPr>
        <p:blipFill>
          <a:blip r:embed="rId4"/>
          <a:stretch>
            <a:fillRect/>
          </a:stretch>
        </p:blipFill>
        <p:spPr>
          <a:xfrm>
            <a:off x="6595110" y="1826895"/>
            <a:ext cx="4413250" cy="3644900"/>
          </a:xfrm>
          <a:prstGeom prst="rect">
            <a:avLst/>
          </a:prstGeom>
        </p:spPr>
      </p:pic>
      <p:sp>
        <p:nvSpPr>
          <p:cNvPr id="20" name="Content Placeholder 2"/>
          <p:cNvSpPr>
            <a:spLocks noGrp="1"/>
          </p:cNvSpPr>
          <p:nvPr>
            <p:ph idx="1"/>
            <p:custDataLst>
              <p:tags r:id="rId5"/>
            </p:custDataLst>
          </p:nvPr>
        </p:nvSpPr>
        <p:spPr>
          <a:xfrm>
            <a:off x="472440" y="1854835"/>
            <a:ext cx="4678680" cy="1071880"/>
          </a:xfrm>
        </p:spPr>
        <p:txBody>
          <a:bodyPr/>
          <a:p>
            <a:pPr marL="0" indent="0">
              <a:buFont typeface="Wingdings" panose="05000000000000000000" pitchFamily="2" charset="2"/>
              <a:buNone/>
            </a:pPr>
            <a:r>
              <a:rPr lang="en-US" altLang="en-GB" sz="1800" dirty="0">
                <a:latin typeface="Times New Roman" panose="02020603050405020304" pitchFamily="18" charset="0"/>
              </a:rPr>
              <a:t>The current used is a charging/ discharging driving cycle for an electrical vehicle available at the Politecnico di Milano</a:t>
            </a:r>
            <a:endParaRPr lang="en-US" altLang="en-GB" sz="1800" dirty="0">
              <a:latin typeface="Times New Roman" panose="02020603050405020304" pitchFamily="18" charset="0"/>
            </a:endParaRPr>
          </a:p>
        </p:txBody>
      </p:sp>
      <p:grpSp>
        <p:nvGrpSpPr>
          <p:cNvPr id="7" name="组合 6"/>
          <p:cNvGrpSpPr/>
          <p:nvPr/>
        </p:nvGrpSpPr>
        <p:grpSpPr>
          <a:xfrm>
            <a:off x="861695" y="3020060"/>
            <a:ext cx="3841750" cy="2301875"/>
            <a:chOff x="1357" y="4756"/>
            <a:chExt cx="6050" cy="3625"/>
          </a:xfrm>
        </p:grpSpPr>
        <p:pic>
          <p:nvPicPr>
            <p:cNvPr id="6" name="图片 5"/>
            <p:cNvPicPr>
              <a:picLocks noChangeAspect="1"/>
            </p:cNvPicPr>
            <p:nvPr>
              <p:custDataLst>
                <p:tags r:id="rId6"/>
              </p:custDataLst>
            </p:nvPr>
          </p:nvPicPr>
          <p:blipFill>
            <a:blip r:embed="rId7"/>
            <a:stretch>
              <a:fillRect/>
            </a:stretch>
          </p:blipFill>
          <p:spPr>
            <a:xfrm>
              <a:off x="1357" y="4756"/>
              <a:ext cx="6050" cy="2990"/>
            </a:xfrm>
            <a:prstGeom prst="rect">
              <a:avLst/>
            </a:prstGeom>
          </p:spPr>
        </p:pic>
        <p:sp>
          <p:nvSpPr>
            <p:cNvPr id="21" name="CuadroTexto 7"/>
            <p:cNvSpPr txBox="1"/>
            <p:nvPr>
              <p:custDataLst>
                <p:tags r:id="rId8"/>
              </p:custDataLst>
            </p:nvPr>
          </p:nvSpPr>
          <p:spPr>
            <a:xfrm>
              <a:off x="2170" y="7971"/>
              <a:ext cx="4517" cy="410"/>
            </a:xfrm>
            <a:prstGeom prst="rect">
              <a:avLst/>
            </a:prstGeom>
            <a:noFill/>
          </p:spPr>
          <p:txBody>
            <a:bodyPr wrap="square" rtlCol="0">
              <a:spAutoFit/>
            </a:bodyPr>
            <a:p>
              <a:pPr algn="ctr"/>
              <a:r>
                <a:rPr sz="1100" b="1" dirty="0">
                  <a:latin typeface="+mj-lt"/>
                </a:rPr>
                <a:t>Charging/</a:t>
              </a:r>
              <a:r>
                <a:rPr lang="en-US" sz="1100" b="1" dirty="0">
                  <a:latin typeface="+mj-lt"/>
                </a:rPr>
                <a:t> </a:t>
              </a:r>
              <a:r>
                <a:rPr sz="1100" b="1" dirty="0">
                  <a:latin typeface="+mj-lt"/>
                </a:rPr>
                <a:t>discharging driving cycle</a:t>
              </a:r>
              <a:endParaRPr sz="1100" b="1" dirty="0">
                <a:latin typeface="+mj-lt"/>
              </a:endParaRPr>
            </a:p>
          </p:txBody>
        </p:sp>
      </p:grpSp>
      <p:sp>
        <p:nvSpPr>
          <p:cNvPr id="8" name="CuadroTexto 7"/>
          <p:cNvSpPr txBox="1"/>
          <p:nvPr>
            <p:custDataLst>
              <p:tags r:id="rId9"/>
            </p:custDataLst>
          </p:nvPr>
        </p:nvSpPr>
        <p:spPr>
          <a:xfrm>
            <a:off x="7385050" y="5564505"/>
            <a:ext cx="2868295" cy="260350"/>
          </a:xfrm>
          <a:prstGeom prst="rect">
            <a:avLst/>
          </a:prstGeom>
          <a:noFill/>
        </p:spPr>
        <p:txBody>
          <a:bodyPr wrap="square" rtlCol="0">
            <a:spAutoFit/>
          </a:bodyPr>
          <a:p>
            <a:pPr algn="ctr"/>
            <a:r>
              <a:rPr sz="1100" b="1" dirty="0">
                <a:latin typeface="+mj-lt"/>
              </a:rPr>
              <a:t>Validation of the proposed observer</a:t>
            </a:r>
            <a:endParaRPr sz="1100" b="1"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advTm="19846"/>
    </mc:Choice>
    <mc:Fallback>
      <p:transition advTm="1984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270" y="117043"/>
            <a:ext cx="8506082" cy="1102159"/>
          </a:xfrm>
        </p:spPr>
        <p:txBody>
          <a:bodyPr/>
          <a:lstStyle/>
          <a:p>
            <a:r>
              <a:rPr lang="en-US" altLang="en-GB" dirty="0"/>
              <a:t>S</a:t>
            </a:r>
            <a:r>
              <a:rPr lang="en-US" altLang="en-GB" dirty="0"/>
              <a:t>oC/SoH Estimation by an Adaptive Observer </a:t>
            </a:r>
            <a:endParaRPr lang="en-US" altLang="en-GB" dirty="0"/>
          </a:p>
        </p:txBody>
      </p:sp>
      <p:sp>
        <p:nvSpPr>
          <p:cNvPr id="9" name="CuadroTexto 7"/>
          <p:cNvSpPr txBox="1"/>
          <p:nvPr/>
        </p:nvSpPr>
        <p:spPr>
          <a:xfrm>
            <a:off x="6144260" y="5976620"/>
            <a:ext cx="5497195" cy="429895"/>
          </a:xfrm>
          <a:prstGeom prst="rect">
            <a:avLst/>
          </a:prstGeom>
          <a:noFill/>
        </p:spPr>
        <p:txBody>
          <a:bodyPr wrap="square" rtlCol="0">
            <a:spAutoFit/>
          </a:bodyPr>
          <a:lstStyle/>
          <a:p>
            <a:r>
              <a:rPr lang="en-GB" sz="1100" dirty="0">
                <a:latin typeface="+mj-lt"/>
              </a:rPr>
              <a:t>El Lakkis, Mohamad, et al. "Combined battery SOC/SOH estimation using a nonlinear adaptive observer." 2015 European Control Conference (ECC). IEEE, 2015.</a:t>
            </a:r>
            <a:endParaRPr lang="en-GB" sz="1100" dirty="0">
              <a:latin typeface="+mj-lt"/>
            </a:endParaRPr>
          </a:p>
        </p:txBody>
      </p:sp>
      <p:sp>
        <p:nvSpPr>
          <p:cNvPr id="10" name="AutoShape 6" descr="Batteries 06 00040 g002 550"/>
          <p:cNvSpPr>
            <a:spLocks noChangeAspect="1" noChangeArrowheads="1"/>
          </p:cNvSpPr>
          <p:nvPr>
            <p:custDataLst>
              <p:tags r:id="rId1"/>
            </p:custDataLst>
          </p:nvPr>
        </p:nvSpPr>
        <p:spPr bwMode="auto">
          <a:xfrm>
            <a:off x="6096000" y="348996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en-GB"/>
          </a:p>
        </p:txBody>
      </p:sp>
      <p:sp>
        <p:nvSpPr>
          <p:cNvPr id="6" name="Rectangle: Rounded Corners 5"/>
          <p:cNvSpPr/>
          <p:nvPr>
            <p:custDataLst>
              <p:tags r:id="rId2"/>
            </p:custDataLst>
          </p:nvPr>
        </p:nvSpPr>
        <p:spPr bwMode="auto">
          <a:xfrm>
            <a:off x="325755" y="2033905"/>
            <a:ext cx="11539855" cy="3446145"/>
          </a:xfrm>
          <a:prstGeom prst="roundRect">
            <a:avLst/>
          </a:prstGeom>
          <a:solidFill>
            <a:schemeClr val="bg2">
              <a:lumMod val="20000"/>
              <a:lumOff val="80000"/>
            </a:schemeClr>
          </a:solidFill>
          <a:ln>
            <a:headEnd type="none" w="med" len="med"/>
            <a:tailEnd type="none" w="med" len="med"/>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
            <a:pPr marL="0" marR="0" indent="0" algn="l" defTabSz="863600" rtl="0" eaLnBrk="1" fontAlgn="base" latinLnBrk="0" hangingPunct="1">
              <a:lnSpc>
                <a:spcPct val="100000"/>
              </a:lnSpc>
              <a:spcBef>
                <a:spcPct val="0"/>
              </a:spcBef>
              <a:spcAft>
                <a:spcPct val="0"/>
              </a:spcAft>
              <a:buClrTx/>
              <a:buSzTx/>
              <a:buFontTx/>
              <a:buNone/>
            </a:pPr>
            <a:endParaRPr kumimoji="0" lang="en-GB" sz="1700" b="0" i="0" u="none" strike="noStrike" cap="none" normalizeH="0" baseline="0">
              <a:ln>
                <a:noFill/>
              </a:ln>
              <a:solidFill>
                <a:schemeClr val="tx1"/>
              </a:solidFill>
              <a:effectLst/>
              <a:latin typeface="Arial" panose="020B0604020202020204" pitchFamily="34" charset="0"/>
            </a:endParaRPr>
          </a:p>
        </p:txBody>
      </p:sp>
      <p:sp>
        <p:nvSpPr>
          <p:cNvPr id="7" name="Content Placeholder 2"/>
          <p:cNvSpPr>
            <a:spLocks noGrp="1"/>
          </p:cNvSpPr>
          <p:nvPr>
            <p:ph idx="1"/>
            <p:custDataLst>
              <p:tags r:id="rId3"/>
            </p:custDataLst>
          </p:nvPr>
        </p:nvSpPr>
        <p:spPr>
          <a:xfrm>
            <a:off x="441325" y="2179955"/>
            <a:ext cx="11388090" cy="3154045"/>
          </a:xfrm>
        </p:spPr>
        <p:txBody>
          <a:bodyPr/>
          <a:p>
            <a:pPr marL="0" indent="0" algn="l">
              <a:buNone/>
            </a:pPr>
            <a:endParaRPr lang="en-GB" sz="1800" b="0" i="0" u="none" strike="noStrike" baseline="0" dirty="0">
              <a:solidFill>
                <a:srgbClr val="000000"/>
              </a:solidFill>
              <a:latin typeface="Times New Roman" panose="02020603050405020304" pitchFamily="18" charset="0"/>
            </a:endParaRPr>
          </a:p>
          <a:p>
            <a:pPr>
              <a:buFont typeface="Wingdings" panose="05000000000000000000" pitchFamily="2" charset="2"/>
              <a:buChar char="q"/>
            </a:pPr>
            <a:r>
              <a:rPr lang="en-US" altLang="en-GB" sz="2200" dirty="0">
                <a:latin typeface="Times New Roman" panose="02020603050405020304" pitchFamily="18" charset="0"/>
              </a:rPr>
              <a:t>SoC acquisition</a:t>
            </a:r>
            <a:endParaRPr lang="en-US" altLang="en-GB" sz="2200" dirty="0">
              <a:latin typeface="Times New Roman" panose="02020603050405020304" pitchFamily="18" charset="0"/>
            </a:endParaRPr>
          </a:p>
          <a:p>
            <a:pPr marL="889000" lvl="1" indent="-431800">
              <a:buFont typeface="Wingdings" panose="05000000000000000000" pitchFamily="2" charset="2"/>
              <a:buChar char="•"/>
            </a:pPr>
            <a:r>
              <a:rPr lang="en-US" altLang="en-GB" sz="1800" dirty="0">
                <a:solidFill>
                  <a:schemeClr val="tx2"/>
                </a:solidFill>
                <a:latin typeface="Times New Roman" panose="02020603050405020304" pitchFamily="18" charset="0"/>
                <a:sym typeface="+mn-ea"/>
              </a:rPr>
              <a:t>Direct measurement: open voltage measurement; coulomb counting - </a:t>
            </a:r>
            <a:endParaRPr lang="en-US" altLang="en-GB" sz="1800" dirty="0">
              <a:solidFill>
                <a:schemeClr val="tx2"/>
              </a:solidFill>
              <a:latin typeface="Times New Roman" panose="02020603050405020304" pitchFamily="18" charset="0"/>
              <a:sym typeface="+mn-ea"/>
            </a:endParaRPr>
          </a:p>
          <a:p>
            <a:pPr marL="889000" lvl="1" indent="-431800">
              <a:buFont typeface="Wingdings" panose="05000000000000000000" pitchFamily="2" charset="2"/>
              <a:buChar char="•"/>
            </a:pPr>
            <a:r>
              <a:rPr lang="en-US" altLang="en-GB" sz="1800" dirty="0">
                <a:solidFill>
                  <a:schemeClr val="tx2"/>
                </a:solidFill>
                <a:latin typeface="Times New Roman" panose="02020603050405020304" pitchFamily="18" charset="0"/>
                <a:sym typeface="+mn-ea"/>
              </a:rPr>
              <a:t>State and/or parameter </a:t>
            </a:r>
            <a:r>
              <a:rPr lang="en-US" altLang="en-GB" sz="1800" dirty="0">
                <a:solidFill>
                  <a:srgbClr val="C00000"/>
                </a:solidFill>
                <a:latin typeface="Times New Roman" panose="02020603050405020304" pitchFamily="18" charset="0"/>
                <a:sym typeface="+mn-ea"/>
              </a:rPr>
              <a:t>estimation</a:t>
            </a:r>
            <a:r>
              <a:rPr lang="en-US" altLang="en-GB" sz="1800" dirty="0">
                <a:solidFill>
                  <a:schemeClr val="tx2"/>
                </a:solidFill>
                <a:latin typeface="Times New Roman" panose="02020603050405020304" pitchFamily="18" charset="0"/>
                <a:sym typeface="+mn-ea"/>
              </a:rPr>
              <a:t>: Kalman filters, </a:t>
            </a:r>
            <a:r>
              <a:rPr lang="en-US" altLang="en-GB" sz="1800" dirty="0">
                <a:solidFill>
                  <a:srgbClr val="C00000"/>
                </a:solidFill>
                <a:latin typeface="Times New Roman" panose="02020603050405020304" pitchFamily="18" charset="0"/>
                <a:sym typeface="+mn-ea"/>
              </a:rPr>
              <a:t>Luenberger observers</a:t>
            </a:r>
            <a:r>
              <a:rPr lang="en-US" altLang="en-GB" sz="1800" dirty="0">
                <a:solidFill>
                  <a:schemeClr val="tx2"/>
                </a:solidFill>
                <a:latin typeface="Times New Roman" panose="02020603050405020304" pitchFamily="18" charset="0"/>
                <a:sym typeface="+mn-ea"/>
              </a:rPr>
              <a:t> and so on.</a:t>
            </a:r>
            <a:endParaRPr lang="en-US" altLang="en-GB" sz="1800" dirty="0">
              <a:solidFill>
                <a:schemeClr val="tx2"/>
              </a:solidFill>
              <a:latin typeface="Times New Roman" panose="02020603050405020304" pitchFamily="18" charset="0"/>
              <a:sym typeface="+mn-ea"/>
            </a:endParaRPr>
          </a:p>
          <a:p>
            <a:pPr>
              <a:buFont typeface="Wingdings" panose="05000000000000000000" pitchFamily="2" charset="2"/>
              <a:buChar char="q"/>
            </a:pPr>
            <a:r>
              <a:rPr lang="en-US" altLang="en-GB" sz="2200" i="0" u="none" strike="noStrike" baseline="0" dirty="0">
                <a:latin typeface="Times New Roman" panose="02020603050405020304" pitchFamily="18" charset="0"/>
              </a:rPr>
              <a:t>SoH acquisition</a:t>
            </a:r>
            <a:endParaRPr lang="en-US" altLang="en-GB" sz="2200" i="0" u="none" strike="noStrike" baseline="0" dirty="0">
              <a:latin typeface="Times New Roman" panose="02020603050405020304" pitchFamily="18" charset="0"/>
            </a:endParaRPr>
          </a:p>
          <a:p>
            <a:pPr marL="889000" lvl="1" indent="-431800">
              <a:buFont typeface="Wingdings" panose="05000000000000000000" charset="0"/>
              <a:buChar char="•"/>
            </a:pPr>
            <a:r>
              <a:rPr lang="en-US" altLang="en-GB" sz="1800" i="0" u="none" strike="noStrike" baseline="0" dirty="0">
                <a:solidFill>
                  <a:schemeClr val="tx1"/>
                </a:solidFill>
                <a:latin typeface="Times New Roman" panose="02020603050405020304" pitchFamily="18" charset="0"/>
              </a:rPr>
              <a:t>Number of charging/discharging cycles;</a:t>
            </a:r>
            <a:endParaRPr lang="en-US" altLang="en-GB" sz="1800" i="0" u="none" strike="noStrike" baseline="0" dirty="0">
              <a:solidFill>
                <a:schemeClr val="tx1"/>
              </a:solidFill>
              <a:latin typeface="Times New Roman" panose="02020603050405020304" pitchFamily="18" charset="0"/>
            </a:endParaRPr>
          </a:p>
          <a:p>
            <a:pPr marL="889000" lvl="1" indent="-431800">
              <a:buFont typeface="Wingdings" panose="05000000000000000000" charset="0"/>
              <a:buChar char="•"/>
            </a:pPr>
            <a:r>
              <a:rPr lang="en-US" altLang="en-GB" sz="1800" i="0" u="none" strike="noStrike" baseline="0" dirty="0">
                <a:solidFill>
                  <a:schemeClr val="tx1"/>
                </a:solidFill>
                <a:latin typeface="Times New Roman" panose="02020603050405020304" pitchFamily="18" charset="0"/>
              </a:rPr>
              <a:t>Charging curves;</a:t>
            </a:r>
            <a:endParaRPr lang="en-US" altLang="en-GB" sz="1800" i="0" u="none" strike="noStrike" baseline="0" dirty="0">
              <a:solidFill>
                <a:schemeClr val="tx1"/>
              </a:solidFill>
              <a:latin typeface="Times New Roman" panose="02020603050405020304" pitchFamily="18" charset="0"/>
            </a:endParaRPr>
          </a:p>
          <a:p>
            <a:pPr marL="889000" lvl="1" indent="-431800">
              <a:buFont typeface="Wingdings" panose="05000000000000000000" charset="0"/>
              <a:buChar char="•"/>
            </a:pPr>
            <a:r>
              <a:rPr lang="en-US" altLang="en-GB" sz="1800" i="0" u="none" strike="noStrike" baseline="0" dirty="0">
                <a:solidFill>
                  <a:srgbClr val="00B050"/>
                </a:solidFill>
                <a:latin typeface="Times New Roman" panose="02020603050405020304" pitchFamily="18" charset="0"/>
              </a:rPr>
              <a:t>Capacity;</a:t>
            </a:r>
            <a:endParaRPr lang="en-US" altLang="en-GB" sz="1800" i="0" u="none" strike="noStrike" baseline="0" dirty="0">
              <a:solidFill>
                <a:srgbClr val="00B050"/>
              </a:solidFill>
              <a:latin typeface="Times New Roman" panose="02020603050405020304" pitchFamily="18" charset="0"/>
            </a:endParaRPr>
          </a:p>
          <a:p>
            <a:pPr marL="889000" lvl="1" indent="-431800">
              <a:buFont typeface="Wingdings" panose="05000000000000000000" charset="0"/>
              <a:buChar char="•"/>
            </a:pPr>
            <a:r>
              <a:rPr lang="en-US" altLang="en-GB" sz="1800" i="0" u="none" strike="noStrike" baseline="0" dirty="0">
                <a:solidFill>
                  <a:srgbClr val="00B050"/>
                </a:solidFill>
                <a:latin typeface="Times New Roman" panose="02020603050405020304" pitchFamily="18" charset="0"/>
                <a:sym typeface="+mn-ea"/>
              </a:rPr>
              <a:t>Internal resistance.</a:t>
            </a:r>
            <a:endParaRPr lang="en-US" altLang="en-GB" sz="1800" i="0" u="none" strike="noStrike" baseline="0" dirty="0">
              <a:solidFill>
                <a:srgbClr val="00B050"/>
              </a:solidFill>
              <a:latin typeface="Times New Roman" panose="02020603050405020304" pitchFamily="18" charset="0"/>
              <a:sym typeface="+mn-ea"/>
            </a:endParaRPr>
          </a:p>
        </p:txBody>
      </p:sp>
      <p:sp>
        <p:nvSpPr>
          <p:cNvPr id="8" name="Rectangle: Rounded Corners 7"/>
          <p:cNvSpPr/>
          <p:nvPr>
            <p:custDataLst>
              <p:tags r:id="rId4"/>
            </p:custDataLst>
          </p:nvPr>
        </p:nvSpPr>
        <p:spPr bwMode="auto">
          <a:xfrm>
            <a:off x="406270" y="1661171"/>
            <a:ext cx="3428311" cy="746087"/>
          </a:xfrm>
          <a:prstGeom prst="roundRect">
            <a:avLst/>
          </a:prstGeom>
          <a:solidFill>
            <a:srgbClr val="002193"/>
          </a:solidFill>
          <a:ln>
            <a:headEnd type="none" w="med" len="med"/>
            <a:tailEnd type="none" w="med" len="med"/>
          </a:ln>
          <a:effectLst>
            <a:glow rad="139700">
              <a:schemeClr val="accent6">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
            <a:pPr marL="0" marR="0" indent="0" algn="ctr" defTabSz="863600" rtl="0" eaLnBrk="1" fontAlgn="base" latinLnBrk="0" hangingPunct="1">
              <a:lnSpc>
                <a:spcPct val="100000"/>
              </a:lnSpc>
              <a:spcBef>
                <a:spcPct val="0"/>
              </a:spcBef>
              <a:spcAft>
                <a:spcPct val="0"/>
              </a:spcAft>
              <a:buClrTx/>
              <a:buSzTx/>
              <a:buFontTx/>
              <a:buNone/>
            </a:pPr>
            <a:r>
              <a:rPr lang="en-US" altLang="de-DE" sz="2400" b="1" dirty="0">
                <a:solidFill>
                  <a:schemeClr val="bg1"/>
                </a:solidFill>
                <a:latin typeface="Times New Roman" panose="02020603050405020304" pitchFamily="18" charset="0"/>
                <a:cs typeface="Times New Roman" panose="02020603050405020304" pitchFamily="18" charset="0"/>
              </a:rPr>
              <a:t>Existing approaches</a:t>
            </a:r>
            <a:r>
              <a:rPr lang="de-DE" sz="2400" b="1" dirty="0">
                <a:solidFill>
                  <a:schemeClr val="bg1"/>
                </a:solidFill>
                <a:latin typeface="Times New Roman" panose="02020603050405020304" pitchFamily="18" charset="0"/>
                <a:cs typeface="Times New Roman" panose="02020603050405020304" pitchFamily="18" charset="0"/>
              </a:rPr>
              <a:t> </a:t>
            </a:r>
            <a:endParaRPr kumimoji="0" lang="en-GB" sz="2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pic>
        <p:nvPicPr>
          <p:cNvPr id="4" name="图片 3"/>
          <p:cNvPicPr>
            <a:picLocks noChangeAspect="1"/>
          </p:cNvPicPr>
          <p:nvPr>
            <p:custDataLst>
              <p:tags r:id="rId5"/>
            </p:custDataLst>
          </p:nvPr>
        </p:nvPicPr>
        <p:blipFill>
          <a:blip r:embed="rId6"/>
          <a:stretch>
            <a:fillRect/>
          </a:stretch>
        </p:blipFill>
        <p:spPr>
          <a:xfrm>
            <a:off x="7837805" y="2838450"/>
            <a:ext cx="3281680" cy="5207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26699"/>
    </mc:Choice>
    <mc:Fallback>
      <p:transition advTm="2669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270" y="117043"/>
            <a:ext cx="8506082" cy="1102159"/>
          </a:xfrm>
        </p:spPr>
        <p:txBody>
          <a:bodyPr/>
          <a:lstStyle/>
          <a:p>
            <a:r>
              <a:rPr lang="en-US" altLang="en-GB" dirty="0"/>
              <a:t>S</a:t>
            </a:r>
            <a:r>
              <a:rPr lang="en-US" altLang="en-GB" dirty="0"/>
              <a:t>oC/SoH Estimation by an Adaptive Observer </a:t>
            </a:r>
            <a:endParaRPr lang="en-US" altLang="en-GB" dirty="0"/>
          </a:p>
        </p:txBody>
      </p:sp>
      <p:sp>
        <p:nvSpPr>
          <p:cNvPr id="9" name="CuadroTexto 7"/>
          <p:cNvSpPr txBox="1"/>
          <p:nvPr/>
        </p:nvSpPr>
        <p:spPr>
          <a:xfrm>
            <a:off x="6144260" y="5976620"/>
            <a:ext cx="5497195" cy="429895"/>
          </a:xfrm>
          <a:prstGeom prst="rect">
            <a:avLst/>
          </a:prstGeom>
          <a:noFill/>
        </p:spPr>
        <p:txBody>
          <a:bodyPr wrap="square" rtlCol="0">
            <a:spAutoFit/>
          </a:bodyPr>
          <a:lstStyle/>
          <a:p>
            <a:r>
              <a:rPr lang="en-GB" sz="1100" dirty="0">
                <a:latin typeface="+mj-lt"/>
              </a:rPr>
              <a:t>El Lakkis, Mohamad, et al. "Combined battery SOC/SOH estimation using a nonlinear adaptive observer." 2015 European Control Conference (ECC). IEEE, 2015.</a:t>
            </a:r>
            <a:endParaRPr lang="en-GB" sz="1100" dirty="0">
              <a:latin typeface="+mj-lt"/>
            </a:endParaRPr>
          </a:p>
        </p:txBody>
      </p:sp>
      <p:sp>
        <p:nvSpPr>
          <p:cNvPr id="10" name="AutoShape 6" descr="Batteries 06 00040 g002 550"/>
          <p:cNvSpPr>
            <a:spLocks noChangeAspect="1" noChangeArrowheads="1"/>
          </p:cNvSpPr>
          <p:nvPr>
            <p:custDataLst>
              <p:tags r:id="rId1"/>
            </p:custDataLst>
          </p:nvPr>
        </p:nvSpPr>
        <p:spPr bwMode="auto">
          <a:xfrm>
            <a:off x="6096000" y="357124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en-GB"/>
          </a:p>
        </p:txBody>
      </p:sp>
      <p:sp>
        <p:nvSpPr>
          <p:cNvPr id="6" name="Rectangle: Rounded Corners 5"/>
          <p:cNvSpPr/>
          <p:nvPr>
            <p:custDataLst>
              <p:tags r:id="rId2"/>
            </p:custDataLst>
          </p:nvPr>
        </p:nvSpPr>
        <p:spPr bwMode="auto">
          <a:xfrm>
            <a:off x="325755" y="1840865"/>
            <a:ext cx="11539855" cy="3882390"/>
          </a:xfrm>
          <a:prstGeom prst="roundRect">
            <a:avLst/>
          </a:prstGeom>
          <a:solidFill>
            <a:schemeClr val="bg2">
              <a:lumMod val="20000"/>
              <a:lumOff val="80000"/>
            </a:schemeClr>
          </a:solidFill>
          <a:ln>
            <a:headEnd type="none" w="med" len="med"/>
            <a:tailEnd type="none" w="med" len="med"/>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
            <a:pPr marL="0" marR="0" indent="0" algn="l" defTabSz="863600" rtl="0" eaLnBrk="1" fontAlgn="base" latinLnBrk="0" hangingPunct="1">
              <a:lnSpc>
                <a:spcPct val="100000"/>
              </a:lnSpc>
              <a:spcBef>
                <a:spcPct val="0"/>
              </a:spcBef>
              <a:spcAft>
                <a:spcPct val="0"/>
              </a:spcAft>
              <a:buClrTx/>
              <a:buSzTx/>
              <a:buFontTx/>
              <a:buNone/>
            </a:pPr>
            <a:endParaRPr kumimoji="0" lang="en-GB" sz="1700" b="0" i="0" u="none" strike="noStrike" cap="none" normalizeH="0" baseline="0">
              <a:ln>
                <a:noFill/>
              </a:ln>
              <a:solidFill>
                <a:schemeClr val="tx1"/>
              </a:solidFill>
              <a:effectLst/>
              <a:latin typeface="Arial" panose="020B0604020202020204" pitchFamily="34" charset="0"/>
            </a:endParaRPr>
          </a:p>
        </p:txBody>
      </p:sp>
      <p:sp>
        <p:nvSpPr>
          <p:cNvPr id="7" name="Content Placeholder 2"/>
          <p:cNvSpPr>
            <a:spLocks noGrp="1"/>
          </p:cNvSpPr>
          <p:nvPr>
            <p:ph idx="1"/>
            <p:custDataLst>
              <p:tags r:id="rId3"/>
            </p:custDataLst>
          </p:nvPr>
        </p:nvSpPr>
        <p:spPr>
          <a:xfrm>
            <a:off x="441325" y="1986915"/>
            <a:ext cx="11388090" cy="3736975"/>
          </a:xfrm>
        </p:spPr>
        <p:txBody>
          <a:bodyPr/>
          <a:p>
            <a:pPr marL="0" indent="0" algn="l">
              <a:buNone/>
            </a:pPr>
            <a:endParaRPr lang="en-GB" sz="1800" b="0" i="0" u="none" strike="noStrike" baseline="0" dirty="0">
              <a:solidFill>
                <a:srgbClr val="000000"/>
              </a:solidFill>
              <a:latin typeface="Times New Roman" panose="02020603050405020304" pitchFamily="18" charset="0"/>
            </a:endParaRPr>
          </a:p>
          <a:p>
            <a:pPr>
              <a:buFont typeface="Wingdings" panose="05000000000000000000" pitchFamily="2" charset="2"/>
              <a:buChar char="q"/>
            </a:pPr>
            <a:r>
              <a:rPr lang="en-US" altLang="en-GB" sz="2200" dirty="0">
                <a:latin typeface="Times New Roman" panose="02020603050405020304" pitchFamily="18" charset="0"/>
              </a:rPr>
              <a:t>The </a:t>
            </a:r>
            <a:r>
              <a:rPr lang="en-US" altLang="en-GB" sz="2200" dirty="0">
                <a:solidFill>
                  <a:srgbClr val="00B050"/>
                </a:solidFill>
                <a:latin typeface="Times New Roman" panose="02020603050405020304" pitchFamily="18" charset="0"/>
              </a:rPr>
              <a:t>nonlinearity </a:t>
            </a:r>
            <a:r>
              <a:rPr lang="en-US" altLang="en-GB" sz="2200" dirty="0">
                <a:latin typeface="Times New Roman" panose="02020603050405020304" pitchFamily="18" charset="0"/>
              </a:rPr>
              <a:t>of the mathematical model</a:t>
            </a:r>
            <a:endParaRPr lang="en-US" altLang="en-GB" sz="2200" dirty="0">
              <a:latin typeface="Times New Roman" panose="02020603050405020304" pitchFamily="18" charset="0"/>
            </a:endParaRPr>
          </a:p>
          <a:p>
            <a:pPr marL="889000" lvl="1" indent="-431800">
              <a:buFont typeface="Wingdings" panose="05000000000000000000" pitchFamily="2" charset="2"/>
              <a:buChar char="•"/>
            </a:pPr>
            <a:r>
              <a:rPr lang="en-US" altLang="en-GB" sz="1800" dirty="0">
                <a:solidFill>
                  <a:srgbClr val="000000"/>
                </a:solidFill>
                <a:latin typeface="Times New Roman" panose="02020603050405020304" pitchFamily="18" charset="0"/>
                <a:sym typeface="+mn-ea"/>
              </a:rPr>
              <a:t>The internal parameters change with time (depending on </a:t>
            </a:r>
            <a:r>
              <a:rPr lang="en-US" altLang="en-GB" sz="1800" dirty="0">
                <a:solidFill>
                  <a:srgbClr val="C00000"/>
                </a:solidFill>
                <a:latin typeface="Times New Roman" panose="02020603050405020304" pitchFamily="18" charset="0"/>
                <a:sym typeface="+mn-ea"/>
              </a:rPr>
              <a:t>SoC </a:t>
            </a:r>
            <a:r>
              <a:rPr lang="en-US" altLang="en-GB" sz="1800" dirty="0">
                <a:solidFill>
                  <a:srgbClr val="000000"/>
                </a:solidFill>
                <a:latin typeface="Times New Roman" panose="02020603050405020304" pitchFamily="18" charset="0"/>
                <a:sym typeface="+mn-ea"/>
              </a:rPr>
              <a:t>and/or T);</a:t>
            </a:r>
            <a:endParaRPr lang="en-US" altLang="en-GB" sz="1800" dirty="0">
              <a:solidFill>
                <a:srgbClr val="000000"/>
              </a:solidFill>
              <a:latin typeface="Times New Roman" panose="02020603050405020304" pitchFamily="18" charset="0"/>
              <a:sym typeface="+mn-ea"/>
            </a:endParaRPr>
          </a:p>
          <a:p>
            <a:pPr marL="889000" lvl="1" indent="-431800">
              <a:buFont typeface="Wingdings" panose="05000000000000000000" pitchFamily="2" charset="2"/>
              <a:buChar char="•"/>
            </a:pPr>
            <a:r>
              <a:rPr lang="en-US" altLang="en-GB" sz="1800" i="0" u="none" strike="noStrike" baseline="0" dirty="0">
                <a:solidFill>
                  <a:schemeClr val="tx1"/>
                </a:solidFill>
                <a:latin typeface="Times New Roman" panose="02020603050405020304" pitchFamily="18" charset="0"/>
              </a:rPr>
              <a:t>Two sets of parameters due to the current </a:t>
            </a:r>
            <a:r>
              <a:rPr lang="en-US" altLang="en-GB" sz="1800" i="0" u="sng" strike="noStrike" baseline="0" dirty="0">
                <a:solidFill>
                  <a:srgbClr val="002193"/>
                </a:solidFill>
                <a:latin typeface="Times New Roman" panose="02020603050405020304" pitchFamily="18" charset="0"/>
              </a:rPr>
              <a:t>direction </a:t>
            </a:r>
            <a:r>
              <a:rPr lang="en-US" altLang="en-GB" sz="1800" i="0" u="none" strike="noStrike" baseline="0" dirty="0">
                <a:solidFill>
                  <a:schemeClr val="tx1"/>
                </a:solidFill>
                <a:latin typeface="Times New Roman" panose="02020603050405020304" pitchFamily="18" charset="0"/>
              </a:rPr>
              <a:t>(charging and discharging).</a:t>
            </a:r>
            <a:endParaRPr lang="en-US" altLang="en-GB" sz="1800" i="0" u="none" strike="noStrike" baseline="0" dirty="0">
              <a:solidFill>
                <a:schemeClr val="tx1"/>
              </a:solidFill>
              <a:latin typeface="Times New Roman" panose="02020603050405020304" pitchFamily="18" charset="0"/>
            </a:endParaRPr>
          </a:p>
          <a:p>
            <a:pPr>
              <a:buFont typeface="Wingdings" panose="05000000000000000000" pitchFamily="2" charset="2"/>
              <a:buChar char="q"/>
            </a:pPr>
            <a:r>
              <a:rPr lang="en-US" altLang="en-GB" sz="2200" i="0" u="none" strike="noStrike" baseline="0" dirty="0">
                <a:latin typeface="Times New Roman" panose="02020603050405020304" pitchFamily="18" charset="0"/>
              </a:rPr>
              <a:t>Apply an adaptive observer to achieve combined estimation</a:t>
            </a:r>
            <a:endParaRPr lang="en-US" altLang="en-GB" sz="2200" i="0" u="none" strike="noStrike" baseline="0" dirty="0">
              <a:latin typeface="Times New Roman" panose="02020603050405020304" pitchFamily="18" charset="0"/>
            </a:endParaRPr>
          </a:p>
          <a:p>
            <a:pPr marL="889000" lvl="1" indent="-431800">
              <a:buFont typeface="Wingdings" panose="05000000000000000000" charset="0"/>
              <a:buChar char="•"/>
            </a:pPr>
            <a:r>
              <a:rPr lang="en-US" altLang="en-GB" sz="1800" i="0" u="none" strike="noStrike" baseline="0" dirty="0">
                <a:solidFill>
                  <a:srgbClr val="C00000"/>
                </a:solidFill>
                <a:latin typeface="Times New Roman" panose="02020603050405020304" pitchFamily="18" charset="0"/>
              </a:rPr>
              <a:t>State </a:t>
            </a:r>
            <a:r>
              <a:rPr lang="en-US" altLang="en-GB" sz="1800" i="0" u="none" strike="noStrike" baseline="0" dirty="0">
                <a:solidFill>
                  <a:srgbClr val="000000"/>
                </a:solidFill>
                <a:latin typeface="Times New Roman" panose="02020603050405020304" pitchFamily="18" charset="0"/>
              </a:rPr>
              <a:t>estimation: SoC.</a:t>
            </a:r>
            <a:endParaRPr lang="en-US" altLang="en-GB" sz="1800" i="0" u="none" strike="noStrike" baseline="0" dirty="0">
              <a:solidFill>
                <a:srgbClr val="000000"/>
              </a:solidFill>
              <a:latin typeface="Times New Roman" panose="02020603050405020304" pitchFamily="18" charset="0"/>
            </a:endParaRPr>
          </a:p>
          <a:p>
            <a:pPr marL="889000" lvl="1" indent="-431800">
              <a:buFont typeface="Wingdings" panose="05000000000000000000" charset="0"/>
              <a:buChar char="•"/>
            </a:pPr>
            <a:r>
              <a:rPr lang="en-US" altLang="en-GB" sz="1800" i="0" u="none" strike="noStrike" baseline="0" dirty="0">
                <a:solidFill>
                  <a:srgbClr val="00B050"/>
                </a:solidFill>
                <a:latin typeface="Times New Roman" panose="02020603050405020304" pitchFamily="18" charset="0"/>
              </a:rPr>
              <a:t>Parameter </a:t>
            </a:r>
            <a:r>
              <a:rPr lang="en-US" altLang="en-GB" sz="1800" i="0" u="none" strike="noStrike" baseline="0" dirty="0">
                <a:solidFill>
                  <a:srgbClr val="000000"/>
                </a:solidFill>
                <a:latin typeface="Times New Roman" panose="02020603050405020304" pitchFamily="18" charset="0"/>
              </a:rPr>
              <a:t>identification: </a:t>
            </a:r>
            <a:r>
              <a:rPr lang="en-US" altLang="en-GB" sz="1800" i="0" u="sng" strike="noStrike" baseline="0" dirty="0">
                <a:solidFill>
                  <a:srgbClr val="002193"/>
                </a:solidFill>
                <a:latin typeface="Times New Roman" panose="02020603050405020304" pitchFamily="18" charset="0"/>
              </a:rPr>
              <a:t>R</a:t>
            </a:r>
            <a:r>
              <a:rPr lang="en-US" altLang="en-GB" sz="1800" i="0" u="sng" strike="noStrike" baseline="-25000" dirty="0">
                <a:solidFill>
                  <a:srgbClr val="002193"/>
                </a:solidFill>
                <a:latin typeface="Times New Roman" panose="02020603050405020304" pitchFamily="18" charset="0"/>
              </a:rPr>
              <a:t>0</a:t>
            </a:r>
            <a:r>
              <a:rPr lang="en-US" altLang="en-GB" sz="1800" i="0" u="sng" strike="noStrike" baseline="0" dirty="0">
                <a:solidFill>
                  <a:srgbClr val="002193"/>
                </a:solidFill>
                <a:latin typeface="Times New Roman" panose="02020603050405020304" pitchFamily="18" charset="0"/>
              </a:rPr>
              <a:t> </a:t>
            </a:r>
            <a:r>
              <a:rPr lang="en-US" altLang="en-GB" sz="1800" i="0" u="none" strike="noStrike" baseline="0" dirty="0">
                <a:solidFill>
                  <a:srgbClr val="000000"/>
                </a:solidFill>
                <a:latin typeface="Times New Roman" panose="02020603050405020304" pitchFamily="18" charset="0"/>
              </a:rPr>
              <a:t>(related to SoH).</a:t>
            </a:r>
            <a:endParaRPr lang="en-GB" sz="1800" i="0" u="none" strike="noStrike" baseline="0" dirty="0">
              <a:solidFill>
                <a:srgbClr val="000000"/>
              </a:solidFill>
              <a:latin typeface="Times New Roman" panose="02020603050405020304" pitchFamily="18" charset="0"/>
            </a:endParaRPr>
          </a:p>
          <a:p>
            <a:pPr>
              <a:buFont typeface="Wingdings" panose="05000000000000000000" pitchFamily="2" charset="2"/>
              <a:buChar char="q"/>
            </a:pPr>
            <a:r>
              <a:rPr lang="en-US" altLang="en-GB" sz="2200" i="0" u="none" strike="noStrike" baseline="0" dirty="0">
                <a:latin typeface="Times New Roman" panose="02020603050405020304" pitchFamily="18" charset="0"/>
              </a:rPr>
              <a:t>Based on a </a:t>
            </a:r>
            <a:r>
              <a:rPr lang="en-US" altLang="en-GB" sz="2200" i="0" u="sng" strike="noStrike" baseline="0" dirty="0">
                <a:solidFill>
                  <a:srgbClr val="002193"/>
                </a:solidFill>
                <a:latin typeface="Times New Roman" panose="02020603050405020304" pitchFamily="18" charset="0"/>
              </a:rPr>
              <a:t>switching </a:t>
            </a:r>
            <a:r>
              <a:rPr lang="en-US" altLang="en-GB" sz="2200" i="0" u="none" strike="noStrike" baseline="0" dirty="0">
                <a:latin typeface="Times New Roman" panose="02020603050405020304" pitchFamily="18" charset="0"/>
              </a:rPr>
              <a:t>mechanism</a:t>
            </a:r>
            <a:endParaRPr lang="en-US" altLang="en-GB" sz="2200" i="0" u="none" strike="noStrike" baseline="0" dirty="0">
              <a:latin typeface="Times New Roman" panose="02020603050405020304" pitchFamily="18" charset="0"/>
            </a:endParaRPr>
          </a:p>
          <a:p>
            <a:pPr marL="889000" lvl="1" indent="-431800">
              <a:buFont typeface="Wingdings" panose="05000000000000000000" charset="0"/>
              <a:buChar char="•"/>
            </a:pPr>
            <a:r>
              <a:rPr lang="en-US" altLang="en-GB" sz="1800" i="0" u="none" strike="noStrike" baseline="0" dirty="0">
                <a:solidFill>
                  <a:schemeClr val="tx1"/>
                </a:solidFill>
                <a:latin typeface="Times New Roman" panose="02020603050405020304" pitchFamily="18" charset="0"/>
              </a:rPr>
              <a:t>to minimize the transinent peaks </a:t>
            </a:r>
            <a:endParaRPr lang="en-US" altLang="en-GB" sz="1800" i="0" u="none" strike="noStrike" baseline="0" dirty="0">
              <a:solidFill>
                <a:schemeClr val="tx1"/>
              </a:solidFill>
              <a:latin typeface="Times New Roman" panose="02020603050405020304" pitchFamily="18" charset="0"/>
            </a:endParaRPr>
          </a:p>
          <a:p>
            <a:pPr marL="457200" lvl="1" indent="457200">
              <a:buFont typeface="Wingdings" panose="05000000000000000000" charset="0"/>
              <a:buNone/>
            </a:pPr>
            <a:r>
              <a:rPr lang="en-US" altLang="en-GB" sz="1800" i="0" u="none" strike="noStrike" baseline="0" dirty="0">
                <a:solidFill>
                  <a:schemeClr val="tx1"/>
                </a:solidFill>
                <a:latin typeface="Times New Roman" panose="02020603050405020304" pitchFamily="18" charset="0"/>
              </a:rPr>
              <a:t>due to the discontinuity between charging and discharging phrases.</a:t>
            </a:r>
            <a:endParaRPr lang="en-US" altLang="en-GB" sz="1800" i="0" u="none" strike="noStrike" baseline="0" dirty="0">
              <a:solidFill>
                <a:schemeClr val="tx1"/>
              </a:solidFill>
              <a:latin typeface="Times New Roman" panose="02020603050405020304" pitchFamily="18" charset="0"/>
            </a:endParaRPr>
          </a:p>
        </p:txBody>
      </p:sp>
      <p:sp>
        <p:nvSpPr>
          <p:cNvPr id="8" name="Rectangle: Rounded Corners 7"/>
          <p:cNvSpPr/>
          <p:nvPr>
            <p:custDataLst>
              <p:tags r:id="rId4"/>
            </p:custDataLst>
          </p:nvPr>
        </p:nvSpPr>
        <p:spPr bwMode="auto">
          <a:xfrm>
            <a:off x="406270" y="1468131"/>
            <a:ext cx="3428311" cy="746087"/>
          </a:xfrm>
          <a:prstGeom prst="roundRect">
            <a:avLst/>
          </a:prstGeom>
          <a:solidFill>
            <a:srgbClr val="002193"/>
          </a:solidFill>
          <a:ln>
            <a:headEnd type="none" w="med" len="med"/>
            <a:tailEnd type="none" w="med" len="med"/>
          </a:ln>
          <a:effectLst>
            <a:glow rad="139700">
              <a:schemeClr val="accent6">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
            <a:pPr marL="0" marR="0" indent="0" algn="ctr" defTabSz="863600" rtl="0" eaLnBrk="1" fontAlgn="base" latinLnBrk="0" hangingPunct="1">
              <a:lnSpc>
                <a:spcPct val="100000"/>
              </a:lnSpc>
              <a:spcBef>
                <a:spcPct val="0"/>
              </a:spcBef>
              <a:spcAft>
                <a:spcPct val="0"/>
              </a:spcAft>
              <a:buClrTx/>
              <a:buSzTx/>
              <a:buFontTx/>
              <a:buNone/>
            </a:pPr>
            <a:r>
              <a:rPr lang="en-US" altLang="de-DE" sz="2400" b="1" dirty="0">
                <a:solidFill>
                  <a:schemeClr val="bg1"/>
                </a:solidFill>
                <a:latin typeface="Times New Roman" panose="02020603050405020304" pitchFamily="18" charset="0"/>
                <a:cs typeface="Times New Roman" panose="02020603050405020304" pitchFamily="18" charset="0"/>
              </a:rPr>
              <a:t>The paper in a nutshell</a:t>
            </a:r>
            <a:r>
              <a:rPr lang="de-DE" sz="2400" b="1" dirty="0">
                <a:solidFill>
                  <a:schemeClr val="bg1"/>
                </a:solidFill>
                <a:latin typeface="Times New Roman" panose="02020603050405020304" pitchFamily="18" charset="0"/>
                <a:cs typeface="Times New Roman" panose="02020603050405020304" pitchFamily="18" charset="0"/>
              </a:rPr>
              <a:t> </a:t>
            </a:r>
            <a:endParaRPr kumimoji="0" lang="en-GB" sz="2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56549"/>
    </mc:Choice>
    <mc:Fallback>
      <p:transition advTm="5654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270" y="117043"/>
            <a:ext cx="8506082" cy="1102159"/>
          </a:xfrm>
        </p:spPr>
        <p:txBody>
          <a:bodyPr/>
          <a:lstStyle/>
          <a:p>
            <a:r>
              <a:rPr lang="en-US" altLang="en-GB" dirty="0"/>
              <a:t>S</a:t>
            </a:r>
            <a:r>
              <a:rPr lang="en-US" altLang="en-GB" dirty="0"/>
              <a:t>oC/SoH Estimation by an Adaptive Observer </a:t>
            </a:r>
            <a:endParaRPr lang="en-US" altLang="en-GB" dirty="0"/>
          </a:p>
        </p:txBody>
      </p:sp>
      <p:sp>
        <p:nvSpPr>
          <p:cNvPr id="9" name="CuadroTexto 7"/>
          <p:cNvSpPr txBox="1"/>
          <p:nvPr/>
        </p:nvSpPr>
        <p:spPr>
          <a:xfrm>
            <a:off x="6144260" y="5976620"/>
            <a:ext cx="5497195" cy="429895"/>
          </a:xfrm>
          <a:prstGeom prst="rect">
            <a:avLst/>
          </a:prstGeom>
          <a:noFill/>
        </p:spPr>
        <p:txBody>
          <a:bodyPr wrap="square" rtlCol="0">
            <a:spAutoFit/>
          </a:bodyPr>
          <a:lstStyle/>
          <a:p>
            <a:r>
              <a:rPr lang="en-GB" sz="1100" dirty="0">
                <a:latin typeface="+mj-lt"/>
              </a:rPr>
              <a:t>El Lakkis, Mohamad, et al. "Combined battery SOC/SOH estimation using a nonlinear adaptive observer." 2015 European Control Conference (ECC). IEEE, 2015.</a:t>
            </a:r>
            <a:endParaRPr lang="en-GB" sz="1100" dirty="0">
              <a:latin typeface="+mj-lt"/>
            </a:endParaRPr>
          </a:p>
        </p:txBody>
      </p:sp>
      <p:sp>
        <p:nvSpPr>
          <p:cNvPr id="4" name="TextBox 5"/>
          <p:cNvSpPr txBox="1"/>
          <p:nvPr>
            <p:custDataLst>
              <p:tags r:id="rId1"/>
            </p:custDataLst>
          </p:nvPr>
        </p:nvSpPr>
        <p:spPr>
          <a:xfrm>
            <a:off x="406361" y="1263165"/>
            <a:ext cx="5080130" cy="429895"/>
          </a:xfrm>
          <a:prstGeom prst="rect">
            <a:avLst/>
          </a:prstGeom>
          <a:noFill/>
        </p:spPr>
        <p:txBody>
          <a:bodyPr wrap="square">
            <a:spAutoFit/>
          </a:bodyPr>
          <a:p>
            <a:r>
              <a:rPr lang="en-US" sz="2200" b="1" i="0" dirty="0">
                <a:solidFill>
                  <a:srgbClr val="002193"/>
                </a:solidFill>
                <a:effectLst/>
                <a:latin typeface="Times New Roman" panose="02020603050405020304" pitchFamily="18" charset="0"/>
                <a:cs typeface="Times New Roman" panose="02020603050405020304" pitchFamily="18" charset="0"/>
              </a:rPr>
              <a:t> Nonlinear equivalent model</a:t>
            </a:r>
            <a:endParaRPr lang="en-US" sz="2200" b="1" i="0" dirty="0">
              <a:solidFill>
                <a:srgbClr val="002193"/>
              </a:solidFill>
              <a:effectLst/>
              <a:latin typeface="Times New Roman" panose="02020603050405020304" pitchFamily="18" charset="0"/>
              <a:cs typeface="Times New Roman" panose="02020603050405020304" pitchFamily="18" charset="0"/>
            </a:endParaRPr>
          </a:p>
        </p:txBody>
      </p:sp>
      <p:grpSp>
        <p:nvGrpSpPr>
          <p:cNvPr id="17" name="组合 16"/>
          <p:cNvGrpSpPr/>
          <p:nvPr/>
        </p:nvGrpSpPr>
        <p:grpSpPr>
          <a:xfrm>
            <a:off x="6348730" y="1550035"/>
            <a:ext cx="5087620" cy="1909445"/>
            <a:chOff x="9998" y="2441"/>
            <a:chExt cx="8012" cy="3007"/>
          </a:xfrm>
        </p:grpSpPr>
        <p:pic>
          <p:nvPicPr>
            <p:cNvPr id="5" name="图片 4"/>
            <p:cNvPicPr>
              <a:picLocks noChangeAspect="1"/>
            </p:cNvPicPr>
            <p:nvPr>
              <p:custDataLst>
                <p:tags r:id="rId2"/>
              </p:custDataLst>
            </p:nvPr>
          </p:nvPicPr>
          <p:blipFill>
            <a:blip r:embed="rId3"/>
            <a:stretch>
              <a:fillRect/>
            </a:stretch>
          </p:blipFill>
          <p:spPr>
            <a:xfrm>
              <a:off x="9998" y="2441"/>
              <a:ext cx="8012" cy="2784"/>
            </a:xfrm>
            <a:prstGeom prst="rect">
              <a:avLst/>
            </a:prstGeom>
          </p:spPr>
        </p:pic>
        <p:sp>
          <p:nvSpPr>
            <p:cNvPr id="11" name="CuadroTexto 7"/>
            <p:cNvSpPr txBox="1"/>
            <p:nvPr>
              <p:custDataLst>
                <p:tags r:id="rId4"/>
              </p:custDataLst>
            </p:nvPr>
          </p:nvSpPr>
          <p:spPr>
            <a:xfrm>
              <a:off x="11746" y="5038"/>
              <a:ext cx="4517" cy="410"/>
            </a:xfrm>
            <a:prstGeom prst="rect">
              <a:avLst/>
            </a:prstGeom>
            <a:noFill/>
          </p:spPr>
          <p:txBody>
            <a:bodyPr wrap="square" rtlCol="0">
              <a:spAutoFit/>
            </a:bodyPr>
            <a:p>
              <a:pPr algn="ctr"/>
              <a:r>
                <a:rPr lang="en-GB" sz="1100" b="1" dirty="0">
                  <a:latin typeface="+mj-lt"/>
                </a:rPr>
                <a:t>Equivalent circuit based model</a:t>
              </a:r>
              <a:endParaRPr lang="en-GB" sz="1100" b="1" dirty="0">
                <a:latin typeface="+mj-lt"/>
              </a:endParaRPr>
            </a:p>
          </p:txBody>
        </p:sp>
      </p:grpSp>
      <p:pic>
        <p:nvPicPr>
          <p:cNvPr id="12" name="图片 11"/>
          <p:cNvPicPr>
            <a:picLocks noChangeAspect="1"/>
          </p:cNvPicPr>
          <p:nvPr>
            <p:custDataLst>
              <p:tags r:id="rId5"/>
            </p:custDataLst>
          </p:nvPr>
        </p:nvPicPr>
        <p:blipFill>
          <a:blip r:embed="rId6"/>
          <a:stretch>
            <a:fillRect/>
          </a:stretch>
        </p:blipFill>
        <p:spPr>
          <a:xfrm>
            <a:off x="7291070" y="3596640"/>
            <a:ext cx="3203575" cy="2252980"/>
          </a:xfrm>
          <a:prstGeom prst="rect">
            <a:avLst/>
          </a:prstGeom>
        </p:spPr>
      </p:pic>
      <p:sp>
        <p:nvSpPr>
          <p:cNvPr id="14" name="Content Placeholder 2"/>
          <p:cNvSpPr>
            <a:spLocks noGrp="1"/>
          </p:cNvSpPr>
          <p:nvPr>
            <p:ph idx="1"/>
            <p:custDataLst>
              <p:tags r:id="rId7"/>
            </p:custDataLst>
          </p:nvPr>
        </p:nvSpPr>
        <p:spPr>
          <a:xfrm>
            <a:off x="406400" y="1930400"/>
            <a:ext cx="4773930" cy="3977005"/>
          </a:xfrm>
        </p:spPr>
        <p:txBody>
          <a:bodyPr/>
          <a:p>
            <a:pPr>
              <a:buFont typeface="Wingdings" panose="05000000000000000000" pitchFamily="2" charset="2"/>
              <a:buChar char="q"/>
            </a:pPr>
            <a:r>
              <a:rPr lang="en-US" altLang="en-GB" sz="1800" dirty="0">
                <a:latin typeface="Times New Roman" panose="02020603050405020304" pitchFamily="18" charset="0"/>
              </a:rPr>
              <a:t>The input U is the current I; </a:t>
            </a:r>
            <a:endParaRPr lang="en-US" altLang="en-GB" sz="1800" dirty="0">
              <a:latin typeface="Times New Roman" panose="02020603050405020304" pitchFamily="18" charset="0"/>
            </a:endParaRPr>
          </a:p>
          <a:p>
            <a:pPr marL="0" indent="457200">
              <a:buFont typeface="Wingdings" panose="05000000000000000000" pitchFamily="2" charset="2"/>
              <a:buNone/>
            </a:pPr>
            <a:r>
              <a:rPr lang="en-US" altLang="en-GB" sz="1800" dirty="0">
                <a:latin typeface="Times New Roman" panose="02020603050405020304" pitchFamily="18" charset="0"/>
              </a:rPr>
              <a:t>the output y is the termial voltage.</a:t>
            </a:r>
            <a:endParaRPr lang="en-US" altLang="en-GB" sz="1800" dirty="0">
              <a:latin typeface="Times New Roman" panose="02020603050405020304" pitchFamily="18" charset="0"/>
            </a:endParaRPr>
          </a:p>
          <a:p>
            <a:pPr marL="0" indent="457200">
              <a:buFont typeface="Wingdings" panose="05000000000000000000" pitchFamily="2" charset="2"/>
              <a:buNone/>
            </a:pPr>
            <a:endParaRPr lang="en-US" altLang="en-GB" sz="1800" dirty="0">
              <a:latin typeface="Times New Roman" panose="02020603050405020304" pitchFamily="18" charset="0"/>
            </a:endParaRPr>
          </a:p>
          <a:p>
            <a:pPr>
              <a:buFont typeface="Wingdings" panose="05000000000000000000" pitchFamily="2" charset="2"/>
              <a:buChar char="q"/>
            </a:pPr>
            <a:r>
              <a:rPr lang="en-US" sz="1800" i="0" u="none" strike="noStrike" baseline="0" dirty="0">
                <a:latin typeface="Times New Roman" panose="02020603050405020304" pitchFamily="18" charset="0"/>
              </a:rPr>
              <a:t>The states are V</a:t>
            </a:r>
            <a:r>
              <a:rPr lang="en-US" sz="1800" i="0" u="none" strike="noStrike" baseline="-25000" dirty="0">
                <a:latin typeface="Times New Roman" panose="02020603050405020304" pitchFamily="18" charset="0"/>
              </a:rPr>
              <a:t>1</a:t>
            </a:r>
            <a:r>
              <a:rPr lang="en-US" sz="1800" i="0" u="none" strike="noStrike" baseline="0" dirty="0">
                <a:latin typeface="Times New Roman" panose="02020603050405020304" pitchFamily="18" charset="0"/>
              </a:rPr>
              <a:t>, V</a:t>
            </a:r>
            <a:r>
              <a:rPr lang="en-US" sz="1800" i="0" u="none" strike="noStrike" baseline="-25000" dirty="0">
                <a:latin typeface="Times New Roman" panose="02020603050405020304" pitchFamily="18" charset="0"/>
              </a:rPr>
              <a:t>2</a:t>
            </a:r>
            <a:r>
              <a:rPr lang="en-US" sz="1800" i="0" u="none" strike="noStrike" baseline="0" dirty="0">
                <a:latin typeface="Times New Roman" panose="02020603050405020304" pitchFamily="18" charset="0"/>
              </a:rPr>
              <a:t>, and </a:t>
            </a:r>
            <a:r>
              <a:rPr lang="en-US" sz="1800" i="0" u="none" strike="noStrike" baseline="0" dirty="0">
                <a:solidFill>
                  <a:srgbClr val="C00000"/>
                </a:solidFill>
                <a:latin typeface="Times New Roman" panose="02020603050405020304" pitchFamily="18" charset="0"/>
              </a:rPr>
              <a:t>SoC</a:t>
            </a:r>
            <a:r>
              <a:rPr lang="en-US" sz="1800" i="0" u="none" strike="noStrike" baseline="0" dirty="0">
                <a:latin typeface="Times New Roman" panose="02020603050405020304" pitchFamily="18" charset="0"/>
              </a:rPr>
              <a:t> respectively,</a:t>
            </a:r>
            <a:endParaRPr lang="en-US" sz="1800" i="0" u="none" strike="noStrike" baseline="0" dirty="0">
              <a:latin typeface="Times New Roman" panose="02020603050405020304" pitchFamily="18" charset="0"/>
            </a:endParaRPr>
          </a:p>
          <a:p>
            <a:pPr marL="0" indent="457200">
              <a:buFont typeface="Wingdings" panose="05000000000000000000" pitchFamily="2" charset="2"/>
              <a:buNone/>
            </a:pPr>
            <a:r>
              <a:rPr lang="en-US" sz="1800" i="0" u="none" strike="noStrike" baseline="0" dirty="0">
                <a:latin typeface="Times New Roman" panose="02020603050405020304" pitchFamily="18" charset="0"/>
              </a:rPr>
              <a:t>where </a:t>
            </a:r>
            <a:r>
              <a:rPr lang="en-US" sz="1800" dirty="0">
                <a:latin typeface="Times New Roman" panose="02020603050405020304" pitchFamily="18" charset="0"/>
                <a:sym typeface="+mn-ea"/>
              </a:rPr>
              <a:t>V</a:t>
            </a:r>
            <a:r>
              <a:rPr lang="en-US" sz="1800" baseline="-25000" dirty="0">
                <a:latin typeface="Times New Roman" panose="02020603050405020304" pitchFamily="18" charset="0"/>
                <a:sym typeface="+mn-ea"/>
              </a:rPr>
              <a:t>1</a:t>
            </a:r>
            <a:r>
              <a:rPr lang="en-US" sz="1800" dirty="0">
                <a:latin typeface="Times New Roman" panose="02020603050405020304" pitchFamily="18" charset="0"/>
                <a:sym typeface="+mn-ea"/>
              </a:rPr>
              <a:t> and</a:t>
            </a:r>
            <a:r>
              <a:rPr lang="en-US" sz="1800" dirty="0">
                <a:latin typeface="Times New Roman" panose="02020603050405020304" pitchFamily="18" charset="0"/>
                <a:sym typeface="+mn-ea"/>
              </a:rPr>
              <a:t> V</a:t>
            </a:r>
            <a:r>
              <a:rPr lang="en-US" sz="1800" baseline="-25000" dirty="0">
                <a:latin typeface="Times New Roman" panose="02020603050405020304" pitchFamily="18" charset="0"/>
                <a:sym typeface="+mn-ea"/>
              </a:rPr>
              <a:t>2</a:t>
            </a:r>
            <a:r>
              <a:rPr lang="en-US" sz="1800" i="0" u="none" strike="noStrike" baseline="0" dirty="0">
                <a:latin typeface="Times New Roman" panose="02020603050405020304" pitchFamily="18" charset="0"/>
              </a:rPr>
              <a:t> are the transient responce. </a:t>
            </a:r>
            <a:endParaRPr lang="en-US" sz="1800" i="0" u="none" strike="noStrike" baseline="0" dirty="0">
              <a:latin typeface="Times New Roman" panose="02020603050405020304" pitchFamily="18" charset="0"/>
            </a:endParaRPr>
          </a:p>
          <a:p>
            <a:pPr marL="0" indent="457200">
              <a:buFont typeface="Wingdings" panose="05000000000000000000" pitchFamily="2" charset="2"/>
              <a:buNone/>
            </a:pPr>
            <a:endParaRPr lang="en-US" sz="1800" i="0" u="none" strike="noStrike" baseline="0" dirty="0">
              <a:latin typeface="Times New Roman" panose="02020603050405020304" pitchFamily="18" charset="0"/>
            </a:endParaRPr>
          </a:p>
          <a:p>
            <a:pPr>
              <a:buFont typeface="Wingdings" panose="05000000000000000000" pitchFamily="2" charset="2"/>
              <a:buChar char="q"/>
            </a:pPr>
            <a:r>
              <a:rPr lang="en-US" altLang="en-GB" sz="1800" i="0" strike="noStrike" baseline="0" dirty="0">
                <a:latin typeface="Times New Roman" panose="02020603050405020304" pitchFamily="18" charset="0"/>
              </a:rPr>
              <a:t>The variable parameters are</a:t>
            </a:r>
            <a:endParaRPr lang="en-US" altLang="en-GB" sz="1800" i="0" strike="noStrike" baseline="0" dirty="0">
              <a:latin typeface="Times New Roman" panose="02020603050405020304" pitchFamily="18" charset="0"/>
            </a:endParaRPr>
          </a:p>
          <a:p>
            <a:pPr marL="0" indent="457200">
              <a:buFont typeface="Wingdings" panose="05000000000000000000" pitchFamily="2" charset="2"/>
              <a:buNone/>
            </a:pPr>
            <a:r>
              <a:rPr lang="en-US" altLang="en-GB" sz="1800" dirty="0">
                <a:latin typeface="Times New Roman" panose="02020603050405020304" pitchFamily="18" charset="0"/>
                <a:sym typeface="+mn-ea"/>
              </a:rPr>
              <a:t>R</a:t>
            </a:r>
            <a:r>
              <a:rPr lang="en-US" altLang="en-GB" sz="1800" baseline="-25000" dirty="0">
                <a:latin typeface="Times New Roman" panose="02020603050405020304" pitchFamily="18" charset="0"/>
                <a:sym typeface="+mn-ea"/>
              </a:rPr>
              <a:t>s</a:t>
            </a:r>
            <a:r>
              <a:rPr lang="en-US" altLang="en-GB" sz="1800" dirty="0">
                <a:latin typeface="Times New Roman" panose="02020603050405020304" pitchFamily="18" charset="0"/>
                <a:sym typeface="+mn-ea"/>
              </a:rPr>
              <a:t>, C</a:t>
            </a:r>
            <a:r>
              <a:rPr lang="en-US" altLang="en-GB" sz="1800" baseline="-25000" dirty="0">
                <a:latin typeface="Times New Roman" panose="02020603050405020304" pitchFamily="18" charset="0"/>
                <a:sym typeface="+mn-ea"/>
              </a:rPr>
              <a:t>s</a:t>
            </a:r>
            <a:r>
              <a:rPr lang="en-US" altLang="en-GB" sz="1800" dirty="0">
                <a:latin typeface="Times New Roman" panose="02020603050405020304" pitchFamily="18" charset="0"/>
                <a:sym typeface="+mn-ea"/>
              </a:rPr>
              <a:t>, R</a:t>
            </a:r>
            <a:r>
              <a:rPr lang="en-US" altLang="en-GB" sz="1800" baseline="-25000" dirty="0">
                <a:latin typeface="Times New Roman" panose="02020603050405020304" pitchFamily="18" charset="0"/>
                <a:sym typeface="+mn-ea"/>
              </a:rPr>
              <a:t>l</a:t>
            </a:r>
            <a:r>
              <a:rPr lang="en-US" altLang="en-GB" sz="1800" dirty="0">
                <a:latin typeface="Times New Roman" panose="02020603050405020304" pitchFamily="18" charset="0"/>
                <a:sym typeface="+mn-ea"/>
              </a:rPr>
              <a:t>, C</a:t>
            </a:r>
            <a:r>
              <a:rPr lang="en-US" altLang="en-GB" sz="1800" baseline="-25000" dirty="0">
                <a:latin typeface="Times New Roman" panose="02020603050405020304" pitchFamily="18" charset="0"/>
                <a:sym typeface="+mn-ea"/>
              </a:rPr>
              <a:t>l</a:t>
            </a:r>
            <a:r>
              <a:rPr lang="en-US" altLang="en-GB" sz="1800" dirty="0">
                <a:latin typeface="Times New Roman" panose="02020603050405020304" pitchFamily="18" charset="0"/>
                <a:sym typeface="+mn-ea"/>
              </a:rPr>
              <a:t>, ohmic resistance </a:t>
            </a:r>
            <a:r>
              <a:rPr lang="en-US" altLang="en-GB" sz="1800" dirty="0">
                <a:solidFill>
                  <a:srgbClr val="00B050"/>
                </a:solidFill>
                <a:latin typeface="Times New Roman" panose="02020603050405020304" pitchFamily="18" charset="0"/>
                <a:sym typeface="+mn-ea"/>
              </a:rPr>
              <a:t>R</a:t>
            </a:r>
            <a:r>
              <a:rPr lang="en-US" altLang="en-GB" sz="1800" baseline="-25000" dirty="0">
                <a:solidFill>
                  <a:srgbClr val="00B050"/>
                </a:solidFill>
                <a:latin typeface="Times New Roman" panose="02020603050405020304" pitchFamily="18" charset="0"/>
                <a:sym typeface="+mn-ea"/>
              </a:rPr>
              <a:t>0</a:t>
            </a:r>
            <a:r>
              <a:rPr lang="en-US" altLang="en-GB" sz="1800" dirty="0">
                <a:latin typeface="Times New Roman" panose="02020603050405020304" pitchFamily="18" charset="0"/>
                <a:sym typeface="+mn-ea"/>
              </a:rPr>
              <a:t>, and</a:t>
            </a:r>
            <a:endParaRPr lang="en-US" altLang="en-GB" sz="1800" i="0" u="none" strike="noStrike" baseline="0" dirty="0">
              <a:solidFill>
                <a:schemeClr val="tx1"/>
              </a:solidFill>
              <a:latin typeface="Times New Roman" panose="02020603050405020304" pitchFamily="18" charset="0"/>
            </a:endParaRPr>
          </a:p>
          <a:p>
            <a:pPr marL="0" indent="457200">
              <a:buFont typeface="Wingdings" panose="05000000000000000000" pitchFamily="2" charset="2"/>
              <a:buNone/>
            </a:pPr>
            <a:r>
              <a:rPr lang="en-US" altLang="en-GB" sz="1800" dirty="0">
                <a:latin typeface="Times New Roman" panose="02020603050405020304" pitchFamily="18" charset="0"/>
                <a:sym typeface="+mn-ea"/>
              </a:rPr>
              <a:t>open circuit voltage </a:t>
            </a:r>
            <a:r>
              <a:rPr lang="en-US" altLang="en-GB" sz="1800" dirty="0">
                <a:solidFill>
                  <a:srgbClr val="C00000"/>
                </a:solidFill>
                <a:latin typeface="Times New Roman" panose="02020603050405020304" pitchFamily="18" charset="0"/>
                <a:sym typeface="+mn-ea"/>
              </a:rPr>
              <a:t>V</a:t>
            </a:r>
            <a:r>
              <a:rPr lang="en-US" altLang="en-GB" sz="1800" baseline="-25000" dirty="0">
                <a:solidFill>
                  <a:srgbClr val="C00000"/>
                </a:solidFill>
                <a:latin typeface="Times New Roman" panose="02020603050405020304" pitchFamily="18" charset="0"/>
                <a:sym typeface="+mn-ea"/>
              </a:rPr>
              <a:t>oc</a:t>
            </a:r>
            <a:r>
              <a:rPr lang="en-US" altLang="en-GB" sz="1800" dirty="0">
                <a:latin typeface="Times New Roman" panose="02020603050405020304" pitchFamily="18" charset="0"/>
                <a:sym typeface="+mn-ea"/>
              </a:rPr>
              <a:t>.</a:t>
            </a:r>
            <a:endParaRPr lang="en-US" altLang="en-GB" sz="1800" dirty="0">
              <a:latin typeface="Times New Roman" panose="02020603050405020304" pitchFamily="18" charset="0"/>
              <a:sym typeface="+mn-ea"/>
            </a:endParaRPr>
          </a:p>
          <a:p>
            <a:pPr marL="0" indent="457200">
              <a:buFont typeface="Wingdings" panose="05000000000000000000" pitchFamily="2" charset="2"/>
              <a:buNone/>
            </a:pPr>
            <a:endParaRPr lang="en-US" altLang="en-GB" sz="1800" i="0" strike="noStrike" baseline="0" dirty="0">
              <a:latin typeface="Times New Roman" panose="02020603050405020304" pitchFamily="18" charset="0"/>
            </a:endParaRPr>
          </a:p>
          <a:p>
            <a:pPr>
              <a:buFont typeface="Wingdings" panose="05000000000000000000" pitchFamily="2" charset="2"/>
              <a:buChar char="q"/>
            </a:pPr>
            <a:r>
              <a:rPr lang="en-US" altLang="en-GB" sz="1800" i="0" strike="noStrike" baseline="0" dirty="0">
                <a:latin typeface="Times New Roman" panose="02020603050405020304" pitchFamily="18" charset="0"/>
              </a:rPr>
              <a:t>Two sets of parameters based on the </a:t>
            </a:r>
            <a:r>
              <a:rPr lang="en-US" altLang="en-GB" sz="1800" i="0" strike="noStrike" baseline="0" dirty="0">
                <a:solidFill>
                  <a:srgbClr val="00B050"/>
                </a:solidFill>
                <a:latin typeface="Times New Roman" panose="02020603050405020304" pitchFamily="18" charset="0"/>
              </a:rPr>
              <a:t>current direction.</a:t>
            </a:r>
            <a:endParaRPr lang="zh-CN" altLang="en-US" sz="1800" i="0" u="none" strike="noStrike" baseline="0" dirty="0">
              <a:solidFill>
                <a:srgbClr val="00B050"/>
              </a:solidFill>
              <a:latin typeface="Times New Roman" panose="02020603050405020304" pitchFamily="18" charset="0"/>
              <a:ea typeface="宋体" panose="02010600030101010101" pitchFamily="2" charset="-122"/>
            </a:endParaRPr>
          </a:p>
        </p:txBody>
      </p:sp>
      <p:cxnSp>
        <p:nvCxnSpPr>
          <p:cNvPr id="15" name="Straight Connector 3"/>
          <p:cNvCxnSpPr/>
          <p:nvPr>
            <p:custDataLst>
              <p:tags r:id="rId8"/>
            </p:custDataLst>
          </p:nvPr>
        </p:nvCxnSpPr>
        <p:spPr bwMode="auto">
          <a:xfrm>
            <a:off x="6096000" y="2011680"/>
            <a:ext cx="0" cy="374904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mc:AlternateContent xmlns:mc="http://schemas.openxmlformats.org/markup-compatibility/2006">
    <mc:Choice xmlns:p14="http://schemas.microsoft.com/office/powerpoint/2010/main" Requires="p14">
      <p:transition p14:dur="0" advTm="51209"/>
    </mc:Choice>
    <mc:Fallback>
      <p:transition advTm="5120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270" y="117043"/>
            <a:ext cx="8506082" cy="1102159"/>
          </a:xfrm>
        </p:spPr>
        <p:txBody>
          <a:bodyPr/>
          <a:lstStyle/>
          <a:p>
            <a:r>
              <a:rPr lang="en-US" altLang="en-GB" dirty="0"/>
              <a:t>S</a:t>
            </a:r>
            <a:r>
              <a:rPr lang="en-US" altLang="en-GB" dirty="0"/>
              <a:t>oC/SoH Estimation by an Adaptive Observer </a:t>
            </a:r>
            <a:endParaRPr lang="en-US" altLang="en-GB" dirty="0"/>
          </a:p>
        </p:txBody>
      </p:sp>
      <p:sp>
        <p:nvSpPr>
          <p:cNvPr id="9" name="CuadroTexto 7"/>
          <p:cNvSpPr txBox="1"/>
          <p:nvPr/>
        </p:nvSpPr>
        <p:spPr>
          <a:xfrm>
            <a:off x="6144260" y="5976620"/>
            <a:ext cx="5497195" cy="429895"/>
          </a:xfrm>
          <a:prstGeom prst="rect">
            <a:avLst/>
          </a:prstGeom>
          <a:noFill/>
        </p:spPr>
        <p:txBody>
          <a:bodyPr wrap="square" rtlCol="0">
            <a:spAutoFit/>
          </a:bodyPr>
          <a:lstStyle/>
          <a:p>
            <a:r>
              <a:rPr lang="en-GB" sz="1100" dirty="0">
                <a:latin typeface="+mj-lt"/>
              </a:rPr>
              <a:t>El Lakkis, Mohamad, et al. "Combined battery SOC/SOH estimation using a nonlinear adaptive observer." 2015 European Control Conference (ECC). IEEE, 2015.</a:t>
            </a:r>
            <a:endParaRPr lang="en-GB" sz="1100" dirty="0">
              <a:latin typeface="+mj-lt"/>
            </a:endParaRPr>
          </a:p>
        </p:txBody>
      </p:sp>
      <p:sp>
        <p:nvSpPr>
          <p:cNvPr id="4" name="TextBox 5"/>
          <p:cNvSpPr txBox="1"/>
          <p:nvPr>
            <p:custDataLst>
              <p:tags r:id="rId1"/>
            </p:custDataLst>
          </p:nvPr>
        </p:nvSpPr>
        <p:spPr>
          <a:xfrm>
            <a:off x="406400" y="1263015"/>
            <a:ext cx="9340215" cy="429895"/>
          </a:xfrm>
          <a:prstGeom prst="rect">
            <a:avLst/>
          </a:prstGeom>
          <a:noFill/>
        </p:spPr>
        <p:txBody>
          <a:bodyPr wrap="square">
            <a:spAutoFit/>
          </a:bodyPr>
          <a:p>
            <a:r>
              <a:rPr lang="en-US" sz="2200" b="1" i="0" dirty="0">
                <a:solidFill>
                  <a:srgbClr val="002193"/>
                </a:solidFill>
                <a:effectLst/>
                <a:latin typeface="Times New Roman" panose="02020603050405020304" pitchFamily="18" charset="0"/>
                <a:cs typeface="Times New Roman" panose="02020603050405020304" pitchFamily="18" charset="0"/>
              </a:rPr>
              <a:t> Correlation between internal parameters and SoC and T</a:t>
            </a:r>
            <a:endParaRPr lang="en-US" sz="2200" b="1" i="0" dirty="0">
              <a:solidFill>
                <a:srgbClr val="002193"/>
              </a:solidFill>
              <a:effectLst/>
              <a:latin typeface="Times New Roman" panose="02020603050405020304" pitchFamily="18" charset="0"/>
              <a:cs typeface="Times New Roman" panose="02020603050405020304" pitchFamily="18" charset="0"/>
            </a:endParaRPr>
          </a:p>
        </p:txBody>
      </p:sp>
      <p:cxnSp>
        <p:nvCxnSpPr>
          <p:cNvPr id="15" name="Straight Connector 3"/>
          <p:cNvCxnSpPr/>
          <p:nvPr>
            <p:custDataLst>
              <p:tags r:id="rId2"/>
            </p:custDataLst>
          </p:nvPr>
        </p:nvCxnSpPr>
        <p:spPr bwMode="auto">
          <a:xfrm>
            <a:off x="6096000" y="2011680"/>
            <a:ext cx="0" cy="374904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19" name="组合 18"/>
          <p:cNvGrpSpPr/>
          <p:nvPr/>
        </p:nvGrpSpPr>
        <p:grpSpPr>
          <a:xfrm>
            <a:off x="7284720" y="1823720"/>
            <a:ext cx="3364230" cy="4131310"/>
            <a:chOff x="11472" y="2872"/>
            <a:chExt cx="5298" cy="6506"/>
          </a:xfrm>
        </p:grpSpPr>
        <p:sp>
          <p:nvSpPr>
            <p:cNvPr id="11" name="CuadroTexto 7"/>
            <p:cNvSpPr txBox="1"/>
            <p:nvPr>
              <p:custDataLst>
                <p:tags r:id="rId3"/>
              </p:custDataLst>
            </p:nvPr>
          </p:nvSpPr>
          <p:spPr>
            <a:xfrm>
              <a:off x="12617" y="8702"/>
              <a:ext cx="3614" cy="677"/>
            </a:xfrm>
            <a:prstGeom prst="rect">
              <a:avLst/>
            </a:prstGeom>
            <a:noFill/>
          </p:spPr>
          <p:txBody>
            <a:bodyPr wrap="square" rtlCol="0">
              <a:spAutoFit/>
            </a:bodyPr>
            <a:p>
              <a:pPr algn="ctr"/>
              <a:r>
                <a:rPr lang="en-GB" sz="1100" b="1" dirty="0">
                  <a:latin typeface="+mj-lt"/>
                </a:rPr>
                <a:t>Nonlinear original model VS nonlinear simplified model</a:t>
              </a:r>
              <a:endParaRPr lang="en-GB" sz="1100" b="1" dirty="0">
                <a:latin typeface="+mj-lt"/>
              </a:endParaRPr>
            </a:p>
          </p:txBody>
        </p:sp>
        <p:pic>
          <p:nvPicPr>
            <p:cNvPr id="13" name="图片 12"/>
            <p:cNvPicPr>
              <a:picLocks noChangeAspect="1"/>
            </p:cNvPicPr>
            <p:nvPr>
              <p:custDataLst>
                <p:tags r:id="rId4"/>
              </p:custDataLst>
            </p:nvPr>
          </p:nvPicPr>
          <p:blipFill>
            <a:blip r:embed="rId5"/>
            <a:stretch>
              <a:fillRect/>
            </a:stretch>
          </p:blipFill>
          <p:spPr>
            <a:xfrm>
              <a:off x="11472" y="2872"/>
              <a:ext cx="5299" cy="5830"/>
            </a:xfrm>
            <a:prstGeom prst="rect">
              <a:avLst/>
            </a:prstGeom>
          </p:spPr>
        </p:pic>
      </p:grpSp>
      <p:grpSp>
        <p:nvGrpSpPr>
          <p:cNvPr id="17" name="组合 16"/>
          <p:cNvGrpSpPr/>
          <p:nvPr/>
        </p:nvGrpSpPr>
        <p:grpSpPr>
          <a:xfrm>
            <a:off x="976630" y="1862455"/>
            <a:ext cx="4336415" cy="3806825"/>
            <a:chOff x="1538" y="2981"/>
            <a:chExt cx="6829" cy="5995"/>
          </a:xfrm>
        </p:grpSpPr>
        <p:pic>
          <p:nvPicPr>
            <p:cNvPr id="8" name="图片 7"/>
            <p:cNvPicPr>
              <a:picLocks noChangeAspect="1"/>
            </p:cNvPicPr>
            <p:nvPr>
              <p:custDataLst>
                <p:tags r:id="rId6"/>
              </p:custDataLst>
            </p:nvPr>
          </p:nvPicPr>
          <p:blipFill>
            <a:blip r:embed="rId7"/>
            <a:srcRect l="2303"/>
            <a:stretch>
              <a:fillRect/>
            </a:stretch>
          </p:blipFill>
          <p:spPr>
            <a:xfrm>
              <a:off x="1538" y="2981"/>
              <a:ext cx="6829" cy="3550"/>
            </a:xfrm>
            <a:prstGeom prst="rect">
              <a:avLst/>
            </a:prstGeom>
          </p:spPr>
        </p:pic>
        <p:pic>
          <p:nvPicPr>
            <p:cNvPr id="10" name="图片 9"/>
            <p:cNvPicPr>
              <a:picLocks noChangeAspect="1"/>
            </p:cNvPicPr>
            <p:nvPr>
              <p:custDataLst>
                <p:tags r:id="rId8"/>
              </p:custDataLst>
            </p:nvPr>
          </p:nvPicPr>
          <p:blipFill>
            <a:blip r:embed="rId9"/>
            <a:stretch>
              <a:fillRect/>
            </a:stretch>
          </p:blipFill>
          <p:spPr>
            <a:xfrm>
              <a:off x="1554" y="6846"/>
              <a:ext cx="6550" cy="2130"/>
            </a:xfrm>
            <a:prstGeom prst="rect">
              <a:avLst/>
            </a:prstGeom>
          </p:spPr>
        </p:pic>
        <p:sp>
          <p:nvSpPr>
            <p:cNvPr id="16" name="文本框 15"/>
            <p:cNvSpPr txBox="1"/>
            <p:nvPr/>
          </p:nvSpPr>
          <p:spPr>
            <a:xfrm>
              <a:off x="3791" y="6351"/>
              <a:ext cx="1772" cy="580"/>
            </a:xfrm>
            <a:prstGeom prst="rect">
              <a:avLst/>
            </a:prstGeom>
            <a:noFill/>
          </p:spPr>
          <p:txBody>
            <a:bodyPr wrap="none" rtlCol="0" anchor="t">
              <a:spAutoFit/>
            </a:bodyPr>
            <a:p>
              <a:r>
                <a:rPr lang="zh-CN" altLang="en-US" b="1">
                  <a:solidFill>
                    <a:srgbClr val="002193"/>
                  </a:solidFill>
                  <a:latin typeface="Arial" panose="020B0604020202020204" pitchFamily="34" charset="0"/>
                  <a:cs typeface="Arial" panose="020B0604020202020204" pitchFamily="34" charset="0"/>
                </a:rPr>
                <a:t>↓</a:t>
              </a:r>
              <a:r>
                <a:rPr lang="en-US" altLang="zh-CN" b="1">
                  <a:solidFill>
                    <a:srgbClr val="002193"/>
                  </a:solidFill>
                  <a:latin typeface="Arial" panose="020B0604020202020204" pitchFamily="34" charset="0"/>
                  <a:cs typeface="Arial" panose="020B0604020202020204" pitchFamily="34" charset="0"/>
                </a:rPr>
                <a:t>  </a:t>
              </a:r>
              <a:r>
                <a:rPr lang="en-US" altLang="zh-CN" sz="1600" b="1">
                  <a:solidFill>
                    <a:srgbClr val="002193"/>
                  </a:solidFill>
                  <a:latin typeface="Times New Roman" panose="02020603050405020304" pitchFamily="18" charset="0"/>
                  <a:cs typeface="Times New Roman" panose="02020603050405020304" pitchFamily="18" charset="0"/>
                </a:rPr>
                <a:t>simplify</a:t>
              </a:r>
              <a:endParaRPr lang="en-US" altLang="zh-CN" sz="1600" b="1">
                <a:solidFill>
                  <a:srgbClr val="002193"/>
                </a:solidFill>
                <a:latin typeface="Times New Roman" panose="02020603050405020304" pitchFamily="18" charset="0"/>
                <a:cs typeface="Times New Roman" panose="02020603050405020304" pitchFamily="18" charset="0"/>
              </a:endParaRPr>
            </a:p>
          </p:txBody>
        </p:sp>
      </p:grpSp>
      <p:sp>
        <p:nvSpPr>
          <p:cNvPr id="18" name="文本框 17"/>
          <p:cNvSpPr txBox="1"/>
          <p:nvPr>
            <p:custDataLst>
              <p:tags r:id="rId10"/>
            </p:custDataLst>
          </p:nvPr>
        </p:nvSpPr>
        <p:spPr>
          <a:xfrm>
            <a:off x="1367155" y="5628640"/>
            <a:ext cx="4337050" cy="583565"/>
          </a:xfrm>
          <a:prstGeom prst="rect">
            <a:avLst/>
          </a:prstGeom>
          <a:noFill/>
        </p:spPr>
        <p:txBody>
          <a:bodyPr wrap="none" rtlCol="0" anchor="t">
            <a:spAutoFit/>
          </a:bodyPr>
          <a:p>
            <a:pPr algn="l"/>
            <a:r>
              <a:rPr lang="en-US" altLang="zh-CN" sz="1600">
                <a:solidFill>
                  <a:schemeClr val="tx1"/>
                </a:solidFill>
                <a:latin typeface="Times New Roman" panose="02020603050405020304" pitchFamily="18" charset="0"/>
                <a:cs typeface="Times New Roman" panose="02020603050405020304" pitchFamily="18" charset="0"/>
              </a:rPr>
              <a:t>to correct the </a:t>
            </a:r>
            <a:r>
              <a:rPr lang="en-US" altLang="zh-CN" sz="1600">
                <a:solidFill>
                  <a:srgbClr val="C00000"/>
                </a:solidFill>
                <a:latin typeface="Times New Roman" panose="02020603050405020304" pitchFamily="18" charset="0"/>
                <a:cs typeface="Times New Roman" panose="02020603050405020304" pitchFamily="18" charset="0"/>
              </a:rPr>
              <a:t>output equation</a:t>
            </a:r>
            <a:r>
              <a:rPr lang="en-US" altLang="zh-CN" sz="1600">
                <a:solidFill>
                  <a:schemeClr val="tx1"/>
                </a:solidFill>
                <a:latin typeface="Times New Roman" panose="02020603050405020304" pitchFamily="18" charset="0"/>
                <a:cs typeface="Times New Roman" panose="02020603050405020304" pitchFamily="18" charset="0"/>
              </a:rPr>
              <a:t> and </a:t>
            </a:r>
            <a:endParaRPr lang="en-US" altLang="zh-CN" sz="1600">
              <a:solidFill>
                <a:schemeClr val="tx1"/>
              </a:solidFill>
              <a:latin typeface="Times New Roman" panose="02020603050405020304" pitchFamily="18" charset="0"/>
              <a:cs typeface="Times New Roman" panose="02020603050405020304" pitchFamily="18" charset="0"/>
            </a:endParaRPr>
          </a:p>
          <a:p>
            <a:pPr algn="l"/>
            <a:r>
              <a:rPr lang="en-US" altLang="zh-CN" sz="1600">
                <a:solidFill>
                  <a:schemeClr val="tx1"/>
                </a:solidFill>
                <a:latin typeface="Times New Roman" panose="02020603050405020304" pitchFamily="18" charset="0"/>
                <a:cs typeface="Times New Roman" panose="02020603050405020304" pitchFamily="18" charset="0"/>
              </a:rPr>
              <a:t>to update the </a:t>
            </a:r>
            <a:r>
              <a:rPr lang="en-US" altLang="zh-CN" sz="1600">
                <a:solidFill>
                  <a:srgbClr val="00B050"/>
                </a:solidFill>
                <a:latin typeface="Times New Roman" panose="02020603050405020304" pitchFamily="18" charset="0"/>
                <a:cs typeface="Times New Roman" panose="02020603050405020304" pitchFamily="18" charset="0"/>
              </a:rPr>
              <a:t>variable parameters</a:t>
            </a:r>
            <a:r>
              <a:rPr lang="en-US" altLang="zh-CN" sz="1600">
                <a:solidFill>
                  <a:schemeClr val="tx1"/>
                </a:solidFill>
                <a:latin typeface="Times New Roman" panose="02020603050405020304" pitchFamily="18" charset="0"/>
                <a:cs typeface="Times New Roman" panose="02020603050405020304" pitchFamily="18" charset="0"/>
              </a:rPr>
              <a:t> on each iteration </a:t>
            </a:r>
            <a:endParaRPr lang="en-US" altLang="zh-CN" sz="16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65531"/>
    </mc:Choice>
    <mc:Fallback>
      <p:transition advTm="6553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270" y="117043"/>
            <a:ext cx="8506082" cy="1102159"/>
          </a:xfrm>
        </p:spPr>
        <p:txBody>
          <a:bodyPr/>
          <a:lstStyle/>
          <a:p>
            <a:r>
              <a:rPr lang="en-US" altLang="en-GB" dirty="0"/>
              <a:t>S</a:t>
            </a:r>
            <a:r>
              <a:rPr lang="en-US" altLang="en-GB" dirty="0"/>
              <a:t>oC/SoH Estimation by an Adaptive Observer </a:t>
            </a:r>
            <a:endParaRPr lang="en-US" altLang="en-GB" dirty="0"/>
          </a:p>
        </p:txBody>
      </p:sp>
      <p:sp>
        <p:nvSpPr>
          <p:cNvPr id="9" name="CuadroTexto 7"/>
          <p:cNvSpPr txBox="1"/>
          <p:nvPr/>
        </p:nvSpPr>
        <p:spPr>
          <a:xfrm>
            <a:off x="6144260" y="5986780"/>
            <a:ext cx="5497195" cy="429895"/>
          </a:xfrm>
          <a:prstGeom prst="rect">
            <a:avLst/>
          </a:prstGeom>
          <a:noFill/>
        </p:spPr>
        <p:txBody>
          <a:bodyPr wrap="square" rtlCol="0">
            <a:spAutoFit/>
          </a:bodyPr>
          <a:lstStyle/>
          <a:p>
            <a:r>
              <a:rPr lang="en-GB" sz="1100" dirty="0">
                <a:latin typeface="+mj-lt"/>
              </a:rPr>
              <a:t>El Lakkis, Mohamad, et al. "Combined battery SOC/SOH estimation using a nonlinear adaptive observer." 2015 European Control Conference (ECC). IEEE, 2015.</a:t>
            </a:r>
            <a:endParaRPr lang="en-GB" sz="1100" dirty="0">
              <a:latin typeface="+mj-lt"/>
            </a:endParaRPr>
          </a:p>
        </p:txBody>
      </p:sp>
      <p:sp>
        <p:nvSpPr>
          <p:cNvPr id="4" name="TextBox 5"/>
          <p:cNvSpPr txBox="1"/>
          <p:nvPr>
            <p:custDataLst>
              <p:tags r:id="rId1"/>
            </p:custDataLst>
          </p:nvPr>
        </p:nvSpPr>
        <p:spPr>
          <a:xfrm>
            <a:off x="406400" y="1263015"/>
            <a:ext cx="9340215" cy="429895"/>
          </a:xfrm>
          <a:prstGeom prst="rect">
            <a:avLst/>
          </a:prstGeom>
          <a:noFill/>
        </p:spPr>
        <p:txBody>
          <a:bodyPr wrap="square">
            <a:spAutoFit/>
          </a:bodyPr>
          <a:p>
            <a:r>
              <a:rPr lang="en-US" sz="2200" b="1" i="0" dirty="0">
                <a:solidFill>
                  <a:srgbClr val="002193"/>
                </a:solidFill>
                <a:effectLst/>
                <a:latin typeface="Times New Roman" panose="02020603050405020304" pitchFamily="18" charset="0"/>
                <a:cs typeface="Times New Roman" panose="02020603050405020304" pitchFamily="18" charset="0"/>
              </a:rPr>
              <a:t> Ageing model (</a:t>
            </a:r>
            <a:r>
              <a:rPr lang="en-GB" altLang="en-US" sz="2200" b="1" i="0" dirty="0">
                <a:solidFill>
                  <a:srgbClr val="002193"/>
                </a:solidFill>
                <a:effectLst/>
                <a:latin typeface="Times New Roman" panose="02020603050405020304" pitchFamily="18" charset="0"/>
                <a:cs typeface="Times New Roman" panose="02020603050405020304" pitchFamily="18" charset="0"/>
              </a:rPr>
              <a:t>the </a:t>
            </a:r>
            <a:r>
              <a:rPr lang="en-US" sz="2200" b="1" i="0" dirty="0">
                <a:solidFill>
                  <a:srgbClr val="002193"/>
                </a:solidFill>
                <a:effectLst/>
                <a:latin typeface="Times New Roman" panose="02020603050405020304" pitchFamily="18" charset="0"/>
                <a:cs typeface="Times New Roman" panose="02020603050405020304" pitchFamily="18" charset="0"/>
              </a:rPr>
              <a:t>relationship between SoH and R</a:t>
            </a:r>
            <a:r>
              <a:rPr lang="en-US" sz="2200" b="1" i="0" baseline="-25000" dirty="0">
                <a:solidFill>
                  <a:srgbClr val="002193"/>
                </a:solidFill>
                <a:effectLst/>
                <a:latin typeface="Times New Roman" panose="02020603050405020304" pitchFamily="18" charset="0"/>
                <a:cs typeface="Times New Roman" panose="02020603050405020304" pitchFamily="18" charset="0"/>
              </a:rPr>
              <a:t>0</a:t>
            </a:r>
            <a:r>
              <a:rPr lang="en-US" sz="2200" b="1" i="0" dirty="0">
                <a:solidFill>
                  <a:srgbClr val="002193"/>
                </a:solidFill>
                <a:effectLst/>
                <a:latin typeface="Times New Roman" panose="02020603050405020304" pitchFamily="18" charset="0"/>
                <a:cs typeface="Times New Roman" panose="02020603050405020304" pitchFamily="18" charset="0"/>
              </a:rPr>
              <a:t>)</a:t>
            </a:r>
            <a:endParaRPr lang="en-US" sz="2200" b="1" i="0" dirty="0">
              <a:solidFill>
                <a:srgbClr val="002193"/>
              </a:solidFill>
              <a:effectLst/>
              <a:latin typeface="Times New Roman" panose="02020603050405020304" pitchFamily="18" charset="0"/>
              <a:cs typeface="Times New Roman" panose="02020603050405020304" pitchFamily="18" charset="0"/>
            </a:endParaRPr>
          </a:p>
        </p:txBody>
      </p:sp>
      <p:cxnSp>
        <p:nvCxnSpPr>
          <p:cNvPr id="15" name="Straight Connector 3"/>
          <p:cNvCxnSpPr/>
          <p:nvPr>
            <p:custDataLst>
              <p:tags r:id="rId2"/>
            </p:custDataLst>
          </p:nvPr>
        </p:nvCxnSpPr>
        <p:spPr bwMode="auto">
          <a:xfrm>
            <a:off x="6096000" y="2011680"/>
            <a:ext cx="0" cy="374904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14" name="组合 13"/>
          <p:cNvGrpSpPr/>
          <p:nvPr/>
        </p:nvGrpSpPr>
        <p:grpSpPr>
          <a:xfrm>
            <a:off x="669925" y="2002155"/>
            <a:ext cx="4894580" cy="1450975"/>
            <a:chOff x="831" y="3201"/>
            <a:chExt cx="7708" cy="2285"/>
          </a:xfrm>
        </p:grpSpPr>
        <p:sp>
          <p:nvSpPr>
            <p:cNvPr id="11" name="CuadroTexto 7"/>
            <p:cNvSpPr txBox="1"/>
            <p:nvPr>
              <p:custDataLst>
                <p:tags r:id="rId3"/>
              </p:custDataLst>
            </p:nvPr>
          </p:nvSpPr>
          <p:spPr>
            <a:xfrm>
              <a:off x="2879" y="5076"/>
              <a:ext cx="3614" cy="410"/>
            </a:xfrm>
            <a:prstGeom prst="rect">
              <a:avLst/>
            </a:prstGeom>
            <a:noFill/>
          </p:spPr>
          <p:txBody>
            <a:bodyPr wrap="square" rtlCol="0">
              <a:spAutoFit/>
            </a:bodyPr>
            <a:p>
              <a:pPr algn="ctr"/>
              <a:r>
                <a:rPr lang="en-GB" sz="1100" b="1" dirty="0">
                  <a:latin typeface="+mj-lt"/>
                </a:rPr>
                <a:t>Begin of Life VS End of Life</a:t>
              </a:r>
              <a:endParaRPr lang="en-GB" sz="1100" b="1" dirty="0">
                <a:latin typeface="+mj-lt"/>
              </a:endParaRPr>
            </a:p>
          </p:txBody>
        </p:sp>
        <p:pic>
          <p:nvPicPr>
            <p:cNvPr id="5" name="图片 4"/>
            <p:cNvPicPr>
              <a:picLocks noChangeAspect="1"/>
            </p:cNvPicPr>
            <p:nvPr>
              <p:custDataLst>
                <p:tags r:id="rId4"/>
              </p:custDataLst>
            </p:nvPr>
          </p:nvPicPr>
          <p:blipFill>
            <a:blip r:embed="rId5"/>
            <a:stretch>
              <a:fillRect/>
            </a:stretch>
          </p:blipFill>
          <p:spPr>
            <a:xfrm>
              <a:off x="831" y="3201"/>
              <a:ext cx="7709" cy="1916"/>
            </a:xfrm>
            <a:prstGeom prst="rect">
              <a:avLst/>
            </a:prstGeom>
          </p:spPr>
        </p:pic>
      </p:grpSp>
      <p:grpSp>
        <p:nvGrpSpPr>
          <p:cNvPr id="19" name="组合 18"/>
          <p:cNvGrpSpPr/>
          <p:nvPr/>
        </p:nvGrpSpPr>
        <p:grpSpPr>
          <a:xfrm>
            <a:off x="6616700" y="1950720"/>
            <a:ext cx="3660140" cy="1181100"/>
            <a:chOff x="10420" y="3072"/>
            <a:chExt cx="5764" cy="1860"/>
          </a:xfrm>
        </p:grpSpPr>
        <p:sp>
          <p:nvSpPr>
            <p:cNvPr id="18" name="文本框 17"/>
            <p:cNvSpPr txBox="1"/>
            <p:nvPr>
              <p:custDataLst>
                <p:tags r:id="rId6"/>
              </p:custDataLst>
            </p:nvPr>
          </p:nvSpPr>
          <p:spPr>
            <a:xfrm>
              <a:off x="10420" y="3072"/>
              <a:ext cx="5765" cy="580"/>
            </a:xfrm>
            <a:prstGeom prst="rect">
              <a:avLst/>
            </a:prstGeom>
            <a:noFill/>
          </p:spPr>
          <p:txBody>
            <a:bodyPr wrap="none" rtlCol="0" anchor="t">
              <a:spAutoFit/>
            </a:bodyPr>
            <a:p>
              <a:pPr algn="l"/>
              <a:r>
                <a:rPr lang="en-GB" altLang="en-US">
                  <a:solidFill>
                    <a:schemeClr val="tx1"/>
                  </a:solidFill>
                  <a:latin typeface="Times New Roman" panose="02020603050405020304" pitchFamily="18" charset="0"/>
                  <a:cs typeface="Times New Roman" panose="02020603050405020304" pitchFamily="18" charset="0"/>
                </a:rPr>
                <a:t>Predict the SoH by the estimate of R</a:t>
              </a:r>
              <a:r>
                <a:rPr lang="en-GB" altLang="en-US" baseline="-25000">
                  <a:solidFill>
                    <a:schemeClr val="tx1"/>
                  </a:solidFill>
                  <a:latin typeface="Times New Roman" panose="02020603050405020304" pitchFamily="18" charset="0"/>
                  <a:cs typeface="Times New Roman" panose="02020603050405020304" pitchFamily="18" charset="0"/>
                </a:rPr>
                <a:t>0</a:t>
              </a:r>
              <a:r>
                <a:rPr lang="en-US" altLang="zh-CN">
                  <a:solidFill>
                    <a:schemeClr val="tx1"/>
                  </a:solidFill>
                  <a:latin typeface="Times New Roman" panose="02020603050405020304" pitchFamily="18" charset="0"/>
                  <a:cs typeface="Times New Roman" panose="02020603050405020304" pitchFamily="18" charset="0"/>
                </a:rPr>
                <a:t> </a:t>
              </a:r>
              <a:endParaRPr lang="en-US" altLang="zh-CN">
                <a:solidFill>
                  <a:schemeClr val="tx1"/>
                </a:solidFill>
                <a:latin typeface="Times New Roman" panose="02020603050405020304" pitchFamily="18" charset="0"/>
                <a:cs typeface="Times New Roman" panose="02020603050405020304" pitchFamily="18" charset="0"/>
              </a:endParaRPr>
            </a:p>
          </p:txBody>
        </p:sp>
        <p:pic>
          <p:nvPicPr>
            <p:cNvPr id="6" name="图片 5"/>
            <p:cNvPicPr>
              <a:picLocks noChangeAspect="1"/>
            </p:cNvPicPr>
            <p:nvPr>
              <p:custDataLst>
                <p:tags r:id="rId7"/>
              </p:custDataLst>
            </p:nvPr>
          </p:nvPicPr>
          <p:blipFill>
            <a:blip r:embed="rId8"/>
            <a:stretch>
              <a:fillRect/>
            </a:stretch>
          </p:blipFill>
          <p:spPr>
            <a:xfrm>
              <a:off x="10516" y="3782"/>
              <a:ext cx="5300" cy="1150"/>
            </a:xfrm>
            <a:prstGeom prst="rect">
              <a:avLst/>
            </a:prstGeom>
          </p:spPr>
        </p:pic>
      </p:grpSp>
      <p:pic>
        <p:nvPicPr>
          <p:cNvPr id="12" name="图片 11"/>
          <p:cNvPicPr>
            <a:picLocks noChangeAspect="1"/>
          </p:cNvPicPr>
          <p:nvPr>
            <p:custDataLst>
              <p:tags r:id="rId9"/>
            </p:custDataLst>
          </p:nvPr>
        </p:nvPicPr>
        <p:blipFill>
          <a:blip r:embed="rId10"/>
          <a:stretch>
            <a:fillRect/>
          </a:stretch>
        </p:blipFill>
        <p:spPr>
          <a:xfrm>
            <a:off x="476885" y="3556635"/>
            <a:ext cx="5415280" cy="23622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29732"/>
    </mc:Choice>
    <mc:Fallback>
      <p:transition advTm="2973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270" y="117043"/>
            <a:ext cx="8506082" cy="1102159"/>
          </a:xfrm>
        </p:spPr>
        <p:txBody>
          <a:bodyPr/>
          <a:lstStyle/>
          <a:p>
            <a:r>
              <a:rPr lang="en-US" altLang="en-GB" dirty="0"/>
              <a:t>S</a:t>
            </a:r>
            <a:r>
              <a:rPr lang="en-US" altLang="en-GB" dirty="0"/>
              <a:t>oC/SoH Estimation by an Adaptive Observer </a:t>
            </a:r>
            <a:endParaRPr lang="en-US" altLang="en-GB" dirty="0"/>
          </a:p>
        </p:txBody>
      </p:sp>
      <p:sp>
        <p:nvSpPr>
          <p:cNvPr id="4" name="TextBox 5"/>
          <p:cNvSpPr txBox="1"/>
          <p:nvPr>
            <p:custDataLst>
              <p:tags r:id="rId1"/>
            </p:custDataLst>
          </p:nvPr>
        </p:nvSpPr>
        <p:spPr>
          <a:xfrm>
            <a:off x="406400" y="1263015"/>
            <a:ext cx="9340215" cy="429895"/>
          </a:xfrm>
          <a:prstGeom prst="rect">
            <a:avLst/>
          </a:prstGeom>
          <a:noFill/>
        </p:spPr>
        <p:txBody>
          <a:bodyPr wrap="square">
            <a:spAutoFit/>
          </a:bodyPr>
          <a:p>
            <a:r>
              <a:rPr lang="en-US" sz="2200" b="1" i="0" dirty="0">
                <a:solidFill>
                  <a:srgbClr val="002193"/>
                </a:solidFill>
                <a:effectLst/>
                <a:latin typeface="Times New Roman" panose="02020603050405020304" pitchFamily="18" charset="0"/>
                <a:cs typeface="Times New Roman" panose="02020603050405020304" pitchFamily="18" charset="0"/>
              </a:rPr>
              <a:t> A</a:t>
            </a:r>
            <a:r>
              <a:rPr lang="en-GB" altLang="en-US" sz="2200" b="1" i="0" dirty="0">
                <a:solidFill>
                  <a:srgbClr val="002193"/>
                </a:solidFill>
                <a:effectLst/>
                <a:latin typeface="Times New Roman" panose="02020603050405020304" pitchFamily="18" charset="0"/>
                <a:cs typeface="Times New Roman" panose="02020603050405020304" pitchFamily="18" charset="0"/>
              </a:rPr>
              <a:t>daptive observer</a:t>
            </a:r>
            <a:endParaRPr lang="en-GB" altLang="en-US" sz="2200" b="1" i="0" dirty="0">
              <a:solidFill>
                <a:srgbClr val="002193"/>
              </a:solidFill>
              <a:effectLst/>
              <a:latin typeface="Times New Roman" panose="02020603050405020304" pitchFamily="18" charset="0"/>
              <a:cs typeface="Times New Roman" panose="02020603050405020304" pitchFamily="18" charset="0"/>
            </a:endParaRPr>
          </a:p>
        </p:txBody>
      </p:sp>
      <p:sp>
        <p:nvSpPr>
          <p:cNvPr id="19" name="CuadroTexto 7"/>
          <p:cNvSpPr txBox="1"/>
          <p:nvPr>
            <p:custDataLst>
              <p:tags r:id="rId2"/>
            </p:custDataLst>
          </p:nvPr>
        </p:nvSpPr>
        <p:spPr>
          <a:xfrm>
            <a:off x="565785" y="5739130"/>
            <a:ext cx="5497195" cy="598805"/>
          </a:xfrm>
          <a:prstGeom prst="rect">
            <a:avLst/>
          </a:prstGeom>
          <a:noFill/>
        </p:spPr>
        <p:txBody>
          <a:bodyPr wrap="square" rtlCol="0">
            <a:spAutoFit/>
          </a:bodyPr>
          <a:p>
            <a:r>
              <a:rPr lang="en-GB" sz="1100" dirty="0">
                <a:latin typeface="+mj-lt"/>
              </a:rPr>
              <a:t>Li, Xiuliang, Qinghua Zhang, and Hongye Su. "An adaptive observer for joint estimation of states and parameters in both state and output equations." International Journal of adaptive control and signal processing 25.9 (2011): 831-842.</a:t>
            </a:r>
            <a:endParaRPr lang="en-GB" sz="1100" dirty="0">
              <a:latin typeface="+mj-lt"/>
            </a:endParaRPr>
          </a:p>
        </p:txBody>
      </p:sp>
      <p:grpSp>
        <p:nvGrpSpPr>
          <p:cNvPr id="21" name="组合 20"/>
          <p:cNvGrpSpPr/>
          <p:nvPr/>
        </p:nvGrpSpPr>
        <p:grpSpPr>
          <a:xfrm>
            <a:off x="511175" y="1869440"/>
            <a:ext cx="11569065" cy="4342130"/>
            <a:chOff x="805" y="2944"/>
            <a:chExt cx="18219" cy="6838"/>
          </a:xfrm>
        </p:grpSpPr>
        <p:pic>
          <p:nvPicPr>
            <p:cNvPr id="7" name="图片 6"/>
            <p:cNvPicPr>
              <a:picLocks noChangeAspect="1"/>
            </p:cNvPicPr>
            <p:nvPr>
              <p:custDataLst>
                <p:tags r:id="rId3"/>
              </p:custDataLst>
            </p:nvPr>
          </p:nvPicPr>
          <p:blipFill>
            <a:blip r:embed="rId4"/>
            <a:srcRect/>
            <a:stretch>
              <a:fillRect/>
            </a:stretch>
          </p:blipFill>
          <p:spPr>
            <a:xfrm>
              <a:off x="805" y="3046"/>
              <a:ext cx="6490" cy="1250"/>
            </a:xfrm>
            <a:prstGeom prst="rect">
              <a:avLst/>
            </a:prstGeom>
          </p:spPr>
        </p:pic>
        <p:pic>
          <p:nvPicPr>
            <p:cNvPr id="10" name="图片 9"/>
            <p:cNvPicPr>
              <a:picLocks noChangeAspect="1"/>
            </p:cNvPicPr>
            <p:nvPr>
              <p:custDataLst>
                <p:tags r:id="rId5"/>
              </p:custDataLst>
            </p:nvPr>
          </p:nvPicPr>
          <p:blipFill>
            <a:blip r:embed="rId6"/>
            <a:stretch>
              <a:fillRect/>
            </a:stretch>
          </p:blipFill>
          <p:spPr>
            <a:xfrm>
              <a:off x="9772" y="2944"/>
              <a:ext cx="6860" cy="1930"/>
            </a:xfrm>
            <a:prstGeom prst="rect">
              <a:avLst/>
            </a:prstGeom>
          </p:spPr>
        </p:pic>
        <p:pic>
          <p:nvPicPr>
            <p:cNvPr id="13" name="图片 12"/>
            <p:cNvPicPr>
              <a:picLocks noChangeAspect="1"/>
            </p:cNvPicPr>
            <p:nvPr>
              <p:custDataLst>
                <p:tags r:id="rId7"/>
              </p:custDataLst>
            </p:nvPr>
          </p:nvPicPr>
          <p:blipFill>
            <a:blip r:embed="rId8"/>
            <a:stretch>
              <a:fillRect/>
            </a:stretch>
          </p:blipFill>
          <p:spPr>
            <a:xfrm>
              <a:off x="848" y="4759"/>
              <a:ext cx="8260" cy="4280"/>
            </a:xfrm>
            <a:prstGeom prst="rect">
              <a:avLst/>
            </a:prstGeom>
          </p:spPr>
        </p:pic>
        <p:pic>
          <p:nvPicPr>
            <p:cNvPr id="17" name="图片 16"/>
            <p:cNvPicPr>
              <a:picLocks noChangeAspect="1"/>
            </p:cNvPicPr>
            <p:nvPr>
              <p:custDataLst>
                <p:tags r:id="rId9"/>
              </p:custDataLst>
            </p:nvPr>
          </p:nvPicPr>
          <p:blipFill>
            <a:blip r:embed="rId10"/>
            <a:stretch>
              <a:fillRect/>
            </a:stretch>
          </p:blipFill>
          <p:spPr>
            <a:xfrm>
              <a:off x="9884" y="5158"/>
              <a:ext cx="9140" cy="4450"/>
            </a:xfrm>
            <a:prstGeom prst="rect">
              <a:avLst/>
            </a:prstGeom>
          </p:spPr>
        </p:pic>
        <p:pic>
          <p:nvPicPr>
            <p:cNvPr id="16" name="图片 15"/>
            <p:cNvPicPr>
              <a:picLocks noChangeAspect="1"/>
            </p:cNvPicPr>
            <p:nvPr>
              <p:custDataLst>
                <p:tags r:id="rId11"/>
              </p:custDataLst>
            </p:nvPr>
          </p:nvPicPr>
          <p:blipFill>
            <a:blip r:embed="rId12"/>
            <a:stretch>
              <a:fillRect/>
            </a:stretch>
          </p:blipFill>
          <p:spPr>
            <a:xfrm>
              <a:off x="15758" y="9232"/>
              <a:ext cx="1240" cy="550"/>
            </a:xfrm>
            <a:prstGeom prst="rect">
              <a:avLst/>
            </a:prstGeom>
            <a:ln w="12700">
              <a:solidFill>
                <a:srgbClr val="002193"/>
              </a:solidFill>
            </a:ln>
          </p:spPr>
        </p:pic>
      </p:grpSp>
      <p:grpSp>
        <p:nvGrpSpPr>
          <p:cNvPr id="22" name="组合 21"/>
          <p:cNvGrpSpPr/>
          <p:nvPr/>
        </p:nvGrpSpPr>
        <p:grpSpPr>
          <a:xfrm>
            <a:off x="6096000" y="2011680"/>
            <a:ext cx="5836920" cy="3749040"/>
            <a:chOff x="9600" y="3168"/>
            <a:chExt cx="9192" cy="5904"/>
          </a:xfrm>
        </p:grpSpPr>
        <p:cxnSp>
          <p:nvCxnSpPr>
            <p:cNvPr id="15" name="Straight Connector 3"/>
            <p:cNvCxnSpPr/>
            <p:nvPr>
              <p:custDataLst>
                <p:tags r:id="rId13"/>
              </p:custDataLst>
            </p:nvPr>
          </p:nvCxnSpPr>
          <p:spPr bwMode="auto">
            <a:xfrm>
              <a:off x="9600" y="3168"/>
              <a:ext cx="0" cy="590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p:nvPr>
              <p:custDataLst>
                <p:tags r:id="rId14"/>
              </p:custDataLst>
            </p:nvPr>
          </p:nvCxnSpPr>
          <p:spPr bwMode="auto">
            <a:xfrm>
              <a:off x="9602" y="5041"/>
              <a:ext cx="919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Tree>
  </p:cSld>
  <p:clrMapOvr>
    <a:masterClrMapping/>
  </p:clrMapOvr>
  <mc:AlternateContent xmlns:mc="http://schemas.openxmlformats.org/markup-compatibility/2006">
    <mc:Choice xmlns:p14="http://schemas.microsoft.com/office/powerpoint/2010/main" Requires="p14">
      <p:transition p14:dur="0" advTm="106384"/>
    </mc:Choice>
    <mc:Fallback>
      <p:transition advTm="10638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270" y="117043"/>
            <a:ext cx="8506082" cy="1102159"/>
          </a:xfrm>
        </p:spPr>
        <p:txBody>
          <a:bodyPr/>
          <a:lstStyle/>
          <a:p>
            <a:r>
              <a:rPr lang="en-US" altLang="en-GB" dirty="0"/>
              <a:t>S</a:t>
            </a:r>
            <a:r>
              <a:rPr lang="en-US" altLang="en-GB" dirty="0"/>
              <a:t>oC/SoH Estimation by an Adaptive Observer </a:t>
            </a:r>
            <a:endParaRPr lang="en-US" altLang="en-GB" dirty="0"/>
          </a:p>
        </p:txBody>
      </p:sp>
      <p:sp>
        <p:nvSpPr>
          <p:cNvPr id="9" name="CuadroTexto 7"/>
          <p:cNvSpPr txBox="1"/>
          <p:nvPr/>
        </p:nvSpPr>
        <p:spPr>
          <a:xfrm>
            <a:off x="6144260" y="5986780"/>
            <a:ext cx="5497195" cy="429895"/>
          </a:xfrm>
          <a:prstGeom prst="rect">
            <a:avLst/>
          </a:prstGeom>
          <a:noFill/>
        </p:spPr>
        <p:txBody>
          <a:bodyPr wrap="square" rtlCol="0">
            <a:spAutoFit/>
          </a:bodyPr>
          <a:lstStyle/>
          <a:p>
            <a:r>
              <a:rPr lang="en-GB" sz="1100" dirty="0">
                <a:latin typeface="+mj-lt"/>
              </a:rPr>
              <a:t>El Lakkis, Mohamad, et al. "Combined battery SOC/SOH estimation using a nonlinear adaptive observer." 2015 European Control Conference (ECC). IEEE, 2015.</a:t>
            </a:r>
            <a:endParaRPr lang="en-GB" sz="1100" dirty="0">
              <a:latin typeface="+mj-lt"/>
            </a:endParaRPr>
          </a:p>
        </p:txBody>
      </p:sp>
      <p:sp>
        <p:nvSpPr>
          <p:cNvPr id="4" name="TextBox 5"/>
          <p:cNvSpPr txBox="1"/>
          <p:nvPr>
            <p:custDataLst>
              <p:tags r:id="rId1"/>
            </p:custDataLst>
          </p:nvPr>
        </p:nvSpPr>
        <p:spPr>
          <a:xfrm>
            <a:off x="406400" y="1263015"/>
            <a:ext cx="9340215" cy="429895"/>
          </a:xfrm>
          <a:prstGeom prst="rect">
            <a:avLst/>
          </a:prstGeom>
          <a:noFill/>
        </p:spPr>
        <p:txBody>
          <a:bodyPr wrap="square">
            <a:spAutoFit/>
          </a:bodyPr>
          <a:p>
            <a:r>
              <a:rPr lang="en-US" sz="2200" b="1" i="0" dirty="0">
                <a:solidFill>
                  <a:srgbClr val="002193"/>
                </a:solidFill>
                <a:effectLst/>
                <a:latin typeface="Times New Roman" panose="02020603050405020304" pitchFamily="18" charset="0"/>
                <a:cs typeface="Times New Roman" panose="02020603050405020304" pitchFamily="18" charset="0"/>
              </a:rPr>
              <a:t> </a:t>
            </a:r>
            <a:r>
              <a:rPr lang="en-GB" altLang="en-US" sz="2200" b="1" i="0" dirty="0">
                <a:solidFill>
                  <a:srgbClr val="002193"/>
                </a:solidFill>
                <a:effectLst/>
                <a:latin typeface="Times New Roman" panose="02020603050405020304" pitchFamily="18" charset="0"/>
                <a:cs typeface="Times New Roman" panose="02020603050405020304" pitchFamily="18" charset="0"/>
              </a:rPr>
              <a:t>Switching observer</a:t>
            </a:r>
            <a:endParaRPr lang="en-GB" altLang="en-US" sz="2200" b="1" i="0" dirty="0">
              <a:solidFill>
                <a:srgbClr val="002193"/>
              </a:solidFill>
              <a:effectLst/>
              <a:latin typeface="Times New Roman" panose="02020603050405020304" pitchFamily="18" charset="0"/>
              <a:cs typeface="Times New Roman" panose="02020603050405020304" pitchFamily="18" charset="0"/>
            </a:endParaRPr>
          </a:p>
        </p:txBody>
      </p:sp>
      <p:cxnSp>
        <p:nvCxnSpPr>
          <p:cNvPr id="15" name="Straight Connector 3"/>
          <p:cNvCxnSpPr/>
          <p:nvPr>
            <p:custDataLst>
              <p:tags r:id="rId2"/>
            </p:custDataLst>
          </p:nvPr>
        </p:nvCxnSpPr>
        <p:spPr bwMode="auto">
          <a:xfrm>
            <a:off x="4734560" y="2011680"/>
            <a:ext cx="0" cy="374904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8" name="组合 7"/>
          <p:cNvGrpSpPr/>
          <p:nvPr/>
        </p:nvGrpSpPr>
        <p:grpSpPr>
          <a:xfrm>
            <a:off x="5039995" y="1958975"/>
            <a:ext cx="7073900" cy="3834765"/>
            <a:chOff x="7585" y="2701"/>
            <a:chExt cx="11140" cy="6039"/>
          </a:xfrm>
        </p:grpSpPr>
        <p:pic>
          <p:nvPicPr>
            <p:cNvPr id="3" name="图片 2"/>
            <p:cNvPicPr>
              <a:picLocks noChangeAspect="1"/>
            </p:cNvPicPr>
            <p:nvPr>
              <p:custDataLst>
                <p:tags r:id="rId3"/>
              </p:custDataLst>
            </p:nvPr>
          </p:nvPicPr>
          <p:blipFill>
            <a:blip r:embed="rId4"/>
            <a:stretch>
              <a:fillRect/>
            </a:stretch>
          </p:blipFill>
          <p:spPr>
            <a:xfrm>
              <a:off x="7585" y="2701"/>
              <a:ext cx="11140" cy="5629"/>
            </a:xfrm>
            <a:prstGeom prst="rect">
              <a:avLst/>
            </a:prstGeom>
          </p:spPr>
        </p:pic>
        <p:sp>
          <p:nvSpPr>
            <p:cNvPr id="7" name="CuadroTexto 7"/>
            <p:cNvSpPr txBox="1"/>
            <p:nvPr>
              <p:custDataLst>
                <p:tags r:id="rId5"/>
              </p:custDataLst>
            </p:nvPr>
          </p:nvSpPr>
          <p:spPr>
            <a:xfrm>
              <a:off x="10897" y="8330"/>
              <a:ext cx="4517" cy="410"/>
            </a:xfrm>
            <a:prstGeom prst="rect">
              <a:avLst/>
            </a:prstGeom>
            <a:noFill/>
          </p:spPr>
          <p:txBody>
            <a:bodyPr wrap="square" rtlCol="0">
              <a:spAutoFit/>
            </a:bodyPr>
            <a:p>
              <a:pPr algn="ctr"/>
              <a:r>
                <a:rPr lang="en-GB" sz="1100" b="1" dirty="0">
                  <a:latin typeface="+mj-lt"/>
                </a:rPr>
                <a:t>Switcing mechanism</a:t>
              </a:r>
              <a:endParaRPr lang="en-GB" sz="1100" b="1" dirty="0">
                <a:latin typeface="+mj-lt"/>
              </a:endParaRPr>
            </a:p>
          </p:txBody>
        </p:sp>
      </p:grpSp>
      <p:sp>
        <p:nvSpPr>
          <p:cNvPr id="10" name="Content Placeholder 2"/>
          <p:cNvSpPr>
            <a:spLocks noGrp="1"/>
          </p:cNvSpPr>
          <p:nvPr>
            <p:ph idx="1"/>
            <p:custDataLst>
              <p:tags r:id="rId6"/>
            </p:custDataLst>
          </p:nvPr>
        </p:nvSpPr>
        <p:spPr>
          <a:xfrm>
            <a:off x="406400" y="1930400"/>
            <a:ext cx="4105910" cy="3977005"/>
          </a:xfrm>
        </p:spPr>
        <p:txBody>
          <a:bodyPr/>
          <a:p>
            <a:pPr>
              <a:buFont typeface="Wingdings" panose="05000000000000000000" pitchFamily="2" charset="2"/>
              <a:buChar char="q"/>
            </a:pPr>
            <a:r>
              <a:rPr lang="en-GB" altLang="en-US" sz="1800" dirty="0">
                <a:latin typeface="Times New Roman" panose="02020603050405020304" pitchFamily="18" charset="0"/>
              </a:rPr>
              <a:t>T</a:t>
            </a:r>
            <a:r>
              <a:rPr lang="en-US" altLang="en-GB" sz="1800" dirty="0">
                <a:latin typeface="Times New Roman" panose="02020603050405020304" pitchFamily="18" charset="0"/>
              </a:rPr>
              <a:t>o minimize the </a:t>
            </a:r>
            <a:r>
              <a:rPr lang="en-US" altLang="en-GB" sz="1800" dirty="0">
                <a:solidFill>
                  <a:srgbClr val="00B050"/>
                </a:solidFill>
                <a:latin typeface="Times New Roman" panose="02020603050405020304" pitchFamily="18" charset="0"/>
              </a:rPr>
              <a:t>transinent peaks</a:t>
            </a:r>
            <a:r>
              <a:rPr lang="en-GB" altLang="en-US" sz="1800" dirty="0">
                <a:latin typeface="Times New Roman" panose="02020603050405020304" pitchFamily="18" charset="0"/>
              </a:rPr>
              <a:t> in estimation curves;</a:t>
            </a:r>
            <a:endParaRPr lang="en-US" altLang="en-GB" sz="1800" dirty="0">
              <a:latin typeface="Times New Roman" panose="02020603050405020304" pitchFamily="18" charset="0"/>
            </a:endParaRPr>
          </a:p>
          <a:p>
            <a:pPr marL="0" indent="457200">
              <a:buFont typeface="Wingdings" panose="05000000000000000000" pitchFamily="2" charset="2"/>
              <a:buNone/>
            </a:pPr>
            <a:endParaRPr lang="en-US" altLang="en-GB" sz="1800" dirty="0">
              <a:latin typeface="Times New Roman" panose="02020603050405020304" pitchFamily="18" charset="0"/>
            </a:endParaRPr>
          </a:p>
          <a:p>
            <a:pPr>
              <a:buFont typeface="Wingdings" panose="05000000000000000000" pitchFamily="2" charset="2"/>
              <a:buChar char="q"/>
            </a:pPr>
            <a:r>
              <a:rPr lang="en-GB" sz="1800" i="0" u="none" strike="noStrike" baseline="0" dirty="0">
                <a:latin typeface="Times New Roman" panose="02020603050405020304" pitchFamily="18" charset="0"/>
              </a:rPr>
              <a:t>2 </a:t>
            </a:r>
            <a:r>
              <a:rPr lang="en-GB" altLang="en-US" sz="1800" i="0" u="none" strike="noStrike" baseline="0" dirty="0">
                <a:latin typeface="Times New Roman" panose="02020603050405020304" pitchFamily="18" charset="0"/>
              </a:rPr>
              <a:t>observers with the same structure are used (</a:t>
            </a:r>
            <a:r>
              <a:rPr lang="en-GB" altLang="en-US" sz="1800" i="0" u="none" strike="noStrike" baseline="0" dirty="0">
                <a:solidFill>
                  <a:srgbClr val="00B050"/>
                </a:solidFill>
                <a:latin typeface="Times New Roman" panose="02020603050405020304" pitchFamily="18" charset="0"/>
              </a:rPr>
              <a:t>charging/ discharging</a:t>
            </a:r>
            <a:r>
              <a:rPr lang="en-GB" altLang="en-US" sz="1800" i="0" u="none" strike="noStrike" baseline="0" dirty="0">
                <a:latin typeface="Times New Roman" panose="02020603050405020304" pitchFamily="18" charset="0"/>
              </a:rPr>
              <a:t>);</a:t>
            </a:r>
            <a:endParaRPr lang="en-US" sz="1800" i="0" u="none" strike="noStrike" baseline="0" dirty="0">
              <a:latin typeface="Times New Roman" panose="02020603050405020304" pitchFamily="18" charset="0"/>
            </a:endParaRPr>
          </a:p>
          <a:p>
            <a:pPr>
              <a:buFont typeface="Wingdings" panose="05000000000000000000" pitchFamily="2" charset="2"/>
              <a:buChar char="q"/>
            </a:pPr>
            <a:endParaRPr lang="en-US" sz="1800" i="0" u="none" strike="noStrike" baseline="0" dirty="0">
              <a:latin typeface="Times New Roman" panose="02020603050405020304" pitchFamily="18" charset="0"/>
            </a:endParaRPr>
          </a:p>
          <a:p>
            <a:pPr>
              <a:buFont typeface="Wingdings" panose="05000000000000000000" pitchFamily="2" charset="2"/>
              <a:buChar char="q"/>
            </a:pPr>
            <a:r>
              <a:rPr lang="en-GB" altLang="en-US" sz="1800" i="0" u="none" strike="noStrike" baseline="0" dirty="0">
                <a:solidFill>
                  <a:schemeClr val="tx1"/>
                </a:solidFill>
                <a:latin typeface="Times New Roman" panose="02020603050405020304" pitchFamily="18" charset="0"/>
              </a:rPr>
              <a:t>The estimate of </a:t>
            </a:r>
            <a:r>
              <a:rPr lang="en-GB" altLang="en-US" sz="1800" i="0" u="none" strike="noStrike" baseline="0" dirty="0">
                <a:solidFill>
                  <a:srgbClr val="C00000"/>
                </a:solidFill>
                <a:latin typeface="Times New Roman" panose="02020603050405020304" pitchFamily="18" charset="0"/>
              </a:rPr>
              <a:t>states </a:t>
            </a:r>
            <a:r>
              <a:rPr lang="en-GB" altLang="en-US" sz="1800" i="0" u="none" strike="noStrike" baseline="0" dirty="0">
                <a:solidFill>
                  <a:schemeClr val="tx1"/>
                </a:solidFill>
                <a:latin typeface="Times New Roman" panose="02020603050405020304" pitchFamily="18" charset="0"/>
              </a:rPr>
              <a:t>are updated continuously</a:t>
            </a:r>
            <a:r>
              <a:rPr lang="en-US" altLang="en-GB" sz="1800" i="0" u="none" strike="noStrike" baseline="0" dirty="0">
                <a:solidFill>
                  <a:schemeClr val="tx1"/>
                </a:solidFill>
                <a:latin typeface="Times New Roman" panose="02020603050405020304" pitchFamily="18" charset="0"/>
              </a:rPr>
              <a:t>;</a:t>
            </a:r>
            <a:endParaRPr lang="en-US" altLang="en-GB" sz="1800" i="0" u="none" strike="noStrike" baseline="0" dirty="0">
              <a:solidFill>
                <a:schemeClr val="tx1"/>
              </a:solidFill>
              <a:latin typeface="Times New Roman" panose="02020603050405020304" pitchFamily="18" charset="0"/>
            </a:endParaRPr>
          </a:p>
          <a:p>
            <a:pPr>
              <a:buFont typeface="Wingdings" panose="05000000000000000000" pitchFamily="2" charset="2"/>
              <a:buChar char="q"/>
            </a:pPr>
            <a:endParaRPr lang="en-US" altLang="en-GB" sz="1800" i="0" u="none" strike="noStrike" baseline="0" dirty="0">
              <a:solidFill>
                <a:schemeClr val="tx1"/>
              </a:solidFill>
              <a:latin typeface="Times New Roman" panose="02020603050405020304" pitchFamily="18" charset="0"/>
            </a:endParaRPr>
          </a:p>
          <a:p>
            <a:pPr>
              <a:buFont typeface="Wingdings" panose="05000000000000000000" pitchFamily="2" charset="2"/>
              <a:buChar char="q"/>
            </a:pPr>
            <a:r>
              <a:rPr lang="en-US" altLang="en-GB" sz="1800" i="0" u="none" strike="noStrike" baseline="0" dirty="0">
                <a:solidFill>
                  <a:schemeClr val="tx1"/>
                </a:solidFill>
                <a:latin typeface="Times New Roman" panose="02020603050405020304" pitchFamily="18" charset="0"/>
              </a:rPr>
              <a:t>while the one of </a:t>
            </a:r>
            <a:r>
              <a:rPr lang="en-US" altLang="en-GB" sz="1800" i="0" u="none" strike="noStrike" baseline="0" dirty="0">
                <a:solidFill>
                  <a:srgbClr val="00B050"/>
                </a:solidFill>
                <a:latin typeface="Times New Roman" panose="02020603050405020304" pitchFamily="18" charset="0"/>
              </a:rPr>
              <a:t>parameter </a:t>
            </a:r>
            <a:r>
              <a:rPr lang="en-US" altLang="en-GB" sz="1800" i="0" u="none" strike="noStrike" baseline="0" dirty="0">
                <a:solidFill>
                  <a:schemeClr val="tx1"/>
                </a:solidFill>
                <a:latin typeface="Times New Roman" panose="02020603050405020304" pitchFamily="18" charset="0"/>
              </a:rPr>
              <a:t>is saved and updated in each observer individually.</a:t>
            </a:r>
            <a:endParaRPr lang="en-US" altLang="en-GB" sz="1800" i="0" u="none" strike="noStrike" baseline="0" dirty="0">
              <a:solidFill>
                <a:schemeClr val="tx1"/>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17876"/>
    </mc:Choice>
    <mc:Fallback>
      <p:transition advTm="1787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270" y="117043"/>
            <a:ext cx="8506082" cy="1102159"/>
          </a:xfrm>
        </p:spPr>
        <p:txBody>
          <a:bodyPr/>
          <a:lstStyle/>
          <a:p>
            <a:r>
              <a:rPr lang="en-US" altLang="en-GB" dirty="0"/>
              <a:t>S</a:t>
            </a:r>
            <a:r>
              <a:rPr lang="en-US" altLang="en-GB" dirty="0"/>
              <a:t>oC/SoH Estimation by an Adaptive Observer </a:t>
            </a:r>
            <a:endParaRPr lang="en-US" altLang="en-GB" dirty="0"/>
          </a:p>
        </p:txBody>
      </p:sp>
      <p:sp>
        <p:nvSpPr>
          <p:cNvPr id="9" name="CuadroTexto 7"/>
          <p:cNvSpPr txBox="1"/>
          <p:nvPr/>
        </p:nvSpPr>
        <p:spPr>
          <a:xfrm>
            <a:off x="6144260" y="5986780"/>
            <a:ext cx="5497195" cy="429895"/>
          </a:xfrm>
          <a:prstGeom prst="rect">
            <a:avLst/>
          </a:prstGeom>
          <a:noFill/>
        </p:spPr>
        <p:txBody>
          <a:bodyPr wrap="square" rtlCol="0">
            <a:spAutoFit/>
          </a:bodyPr>
          <a:lstStyle/>
          <a:p>
            <a:r>
              <a:rPr lang="en-GB" sz="1100" dirty="0">
                <a:latin typeface="+mj-lt"/>
              </a:rPr>
              <a:t>El Lakkis, Mohamad, et al. "Combined battery SOC/SOH estimation using a nonlinear adaptive observer." 2015 European Control Conference (ECC). IEEE, 2015.</a:t>
            </a:r>
            <a:endParaRPr lang="en-GB" sz="1100" dirty="0">
              <a:latin typeface="+mj-lt"/>
            </a:endParaRPr>
          </a:p>
        </p:txBody>
      </p:sp>
      <p:sp>
        <p:nvSpPr>
          <p:cNvPr id="4" name="TextBox 5"/>
          <p:cNvSpPr txBox="1"/>
          <p:nvPr>
            <p:custDataLst>
              <p:tags r:id="rId1"/>
            </p:custDataLst>
          </p:nvPr>
        </p:nvSpPr>
        <p:spPr>
          <a:xfrm>
            <a:off x="406400" y="1263015"/>
            <a:ext cx="9340215" cy="429895"/>
          </a:xfrm>
          <a:prstGeom prst="rect">
            <a:avLst/>
          </a:prstGeom>
          <a:noFill/>
        </p:spPr>
        <p:txBody>
          <a:bodyPr wrap="square">
            <a:spAutoFit/>
          </a:bodyPr>
          <a:p>
            <a:r>
              <a:rPr lang="en-US" sz="2200" b="1" i="0" dirty="0">
                <a:solidFill>
                  <a:srgbClr val="002193"/>
                </a:solidFill>
                <a:effectLst/>
                <a:latin typeface="Times New Roman" panose="02020603050405020304" pitchFamily="18" charset="0"/>
                <a:cs typeface="Times New Roman" panose="02020603050405020304" pitchFamily="18" charset="0"/>
              </a:rPr>
              <a:t> Simulation 1</a:t>
            </a:r>
            <a:endParaRPr lang="en-US" sz="2200" b="1" i="0" dirty="0">
              <a:solidFill>
                <a:srgbClr val="002193"/>
              </a:solidFill>
              <a:effectLst/>
              <a:latin typeface="Times New Roman" panose="02020603050405020304" pitchFamily="18" charset="0"/>
              <a:cs typeface="Times New Roman" panose="02020603050405020304" pitchFamily="18" charset="0"/>
            </a:endParaRPr>
          </a:p>
        </p:txBody>
      </p:sp>
      <p:cxnSp>
        <p:nvCxnSpPr>
          <p:cNvPr id="15" name="Straight Connector 3"/>
          <p:cNvCxnSpPr/>
          <p:nvPr>
            <p:custDataLst>
              <p:tags r:id="rId2"/>
            </p:custDataLst>
          </p:nvPr>
        </p:nvCxnSpPr>
        <p:spPr bwMode="auto">
          <a:xfrm>
            <a:off x="6096000" y="2011680"/>
            <a:ext cx="0" cy="374904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0" name="Content Placeholder 2"/>
          <p:cNvSpPr>
            <a:spLocks noGrp="1"/>
          </p:cNvSpPr>
          <p:nvPr>
            <p:ph idx="1"/>
            <p:custDataLst>
              <p:tags r:id="rId3"/>
            </p:custDataLst>
          </p:nvPr>
        </p:nvSpPr>
        <p:spPr>
          <a:xfrm>
            <a:off x="472440" y="1854835"/>
            <a:ext cx="4105910" cy="732155"/>
          </a:xfrm>
        </p:spPr>
        <p:txBody>
          <a:bodyPr/>
          <a:p>
            <a:pPr marL="0" indent="0">
              <a:buFont typeface="Wingdings" panose="05000000000000000000" pitchFamily="2" charset="2"/>
              <a:buNone/>
            </a:pPr>
            <a:r>
              <a:rPr lang="en-US" altLang="en-GB" sz="1800" dirty="0">
                <a:latin typeface="Times New Roman" panose="02020603050405020304" pitchFamily="18" charset="0"/>
              </a:rPr>
              <a:t>C</a:t>
            </a:r>
            <a:r>
              <a:rPr lang="en-US" altLang="en-GB" sz="1800" dirty="0">
                <a:latin typeface="Times New Roman" panose="02020603050405020304" pitchFamily="18" charset="0"/>
              </a:rPr>
              <a:t>onstant temperature and </a:t>
            </a:r>
            <a:endParaRPr lang="en-US" altLang="en-GB" sz="1800" dirty="0">
              <a:latin typeface="Times New Roman" panose="02020603050405020304" pitchFamily="18" charset="0"/>
            </a:endParaRPr>
          </a:p>
          <a:p>
            <a:pPr marL="0" indent="0">
              <a:buFont typeface="Wingdings" panose="05000000000000000000" pitchFamily="2" charset="2"/>
              <a:buNone/>
            </a:pPr>
            <a:r>
              <a:rPr lang="en-US" altLang="en-GB" sz="1800" dirty="0">
                <a:latin typeface="Times New Roman" panose="02020603050405020304" pitchFamily="18" charset="0"/>
              </a:rPr>
              <a:t>constant charging/ discharging current</a:t>
            </a:r>
            <a:endParaRPr lang="en-US" altLang="en-GB" sz="1800" dirty="0">
              <a:latin typeface="Times New Roman" panose="02020603050405020304" pitchFamily="18" charset="0"/>
            </a:endParaRPr>
          </a:p>
        </p:txBody>
      </p:sp>
      <p:grpSp>
        <p:nvGrpSpPr>
          <p:cNvPr id="24" name="组合 23"/>
          <p:cNvGrpSpPr/>
          <p:nvPr/>
        </p:nvGrpSpPr>
        <p:grpSpPr>
          <a:xfrm>
            <a:off x="1173480" y="2620010"/>
            <a:ext cx="3587750" cy="3452495"/>
            <a:chOff x="1848" y="4126"/>
            <a:chExt cx="5650" cy="5437"/>
          </a:xfrm>
        </p:grpSpPr>
        <p:pic>
          <p:nvPicPr>
            <p:cNvPr id="10" name="图片 9"/>
            <p:cNvPicPr>
              <a:picLocks noChangeAspect="1"/>
            </p:cNvPicPr>
            <p:nvPr>
              <p:custDataLst>
                <p:tags r:id="rId4"/>
              </p:custDataLst>
            </p:nvPr>
          </p:nvPicPr>
          <p:blipFill>
            <a:blip r:embed="rId5"/>
            <a:stretch>
              <a:fillRect/>
            </a:stretch>
          </p:blipFill>
          <p:spPr>
            <a:xfrm>
              <a:off x="1848" y="4126"/>
              <a:ext cx="5650" cy="5000"/>
            </a:xfrm>
            <a:prstGeom prst="rect">
              <a:avLst/>
            </a:prstGeom>
          </p:spPr>
        </p:pic>
        <p:sp>
          <p:nvSpPr>
            <p:cNvPr id="21" name="CuadroTexto 7"/>
            <p:cNvSpPr txBox="1"/>
            <p:nvPr>
              <p:custDataLst>
                <p:tags r:id="rId6"/>
              </p:custDataLst>
            </p:nvPr>
          </p:nvSpPr>
          <p:spPr>
            <a:xfrm>
              <a:off x="2415" y="9153"/>
              <a:ext cx="4517" cy="410"/>
            </a:xfrm>
            <a:prstGeom prst="rect">
              <a:avLst/>
            </a:prstGeom>
            <a:noFill/>
          </p:spPr>
          <p:txBody>
            <a:bodyPr wrap="square" rtlCol="0">
              <a:spAutoFit/>
            </a:bodyPr>
            <a:p>
              <a:pPr algn="ctr"/>
              <a:r>
                <a:rPr lang="en-GB" sz="1100" b="1" dirty="0">
                  <a:latin typeface="+mj-lt"/>
                </a:rPr>
                <a:t>S</a:t>
              </a:r>
              <a:r>
                <a:rPr lang="en-US" altLang="en-GB" sz="1100" b="1" dirty="0">
                  <a:latin typeface="+mj-lt"/>
                </a:rPr>
                <a:t>oC and R</a:t>
              </a:r>
              <a:r>
                <a:rPr lang="en-US" altLang="en-GB" sz="1100" b="1" baseline="-25000" dirty="0">
                  <a:latin typeface="+mj-lt"/>
                </a:rPr>
                <a:t>0</a:t>
              </a:r>
              <a:r>
                <a:rPr lang="en-US" altLang="en-GB" sz="1100" b="1" dirty="0">
                  <a:latin typeface="+mj-lt"/>
                </a:rPr>
                <a:t> estimation</a:t>
              </a:r>
              <a:endParaRPr lang="en-US" altLang="en-GB" sz="1100" b="1" dirty="0">
                <a:latin typeface="+mj-lt"/>
              </a:endParaRPr>
            </a:p>
          </p:txBody>
        </p:sp>
      </p:grpSp>
      <p:grpSp>
        <p:nvGrpSpPr>
          <p:cNvPr id="23" name="组合 22"/>
          <p:cNvGrpSpPr/>
          <p:nvPr/>
        </p:nvGrpSpPr>
        <p:grpSpPr>
          <a:xfrm>
            <a:off x="7300595" y="1998345"/>
            <a:ext cx="3136900" cy="3717925"/>
            <a:chOff x="11497" y="3147"/>
            <a:chExt cx="4940" cy="5855"/>
          </a:xfrm>
        </p:grpSpPr>
        <p:grpSp>
          <p:nvGrpSpPr>
            <p:cNvPr id="17" name="组合 16"/>
            <p:cNvGrpSpPr/>
            <p:nvPr/>
          </p:nvGrpSpPr>
          <p:grpSpPr>
            <a:xfrm>
              <a:off x="11497" y="3147"/>
              <a:ext cx="4940" cy="5281"/>
              <a:chOff x="10636" y="2815"/>
              <a:chExt cx="4940" cy="5281"/>
            </a:xfrm>
          </p:grpSpPr>
          <p:pic>
            <p:nvPicPr>
              <p:cNvPr id="13" name="图片 12"/>
              <p:cNvPicPr>
                <a:picLocks noChangeAspect="1"/>
              </p:cNvPicPr>
              <p:nvPr>
                <p:custDataLst>
                  <p:tags r:id="rId7"/>
                </p:custDataLst>
              </p:nvPr>
            </p:nvPicPr>
            <p:blipFill>
              <a:blip r:embed="rId8"/>
              <a:stretch>
                <a:fillRect/>
              </a:stretch>
            </p:blipFill>
            <p:spPr>
              <a:xfrm>
                <a:off x="10636" y="2815"/>
                <a:ext cx="4940" cy="3720"/>
              </a:xfrm>
              <a:prstGeom prst="rect">
                <a:avLst/>
              </a:prstGeom>
            </p:spPr>
          </p:pic>
          <p:pic>
            <p:nvPicPr>
              <p:cNvPr id="16" name="图片 15"/>
              <p:cNvPicPr>
                <a:picLocks noChangeAspect="1"/>
              </p:cNvPicPr>
              <p:nvPr>
                <p:custDataLst>
                  <p:tags r:id="rId9"/>
                </p:custDataLst>
              </p:nvPr>
            </p:nvPicPr>
            <p:blipFill>
              <a:blip r:embed="rId10"/>
              <a:stretch>
                <a:fillRect/>
              </a:stretch>
            </p:blipFill>
            <p:spPr>
              <a:xfrm>
                <a:off x="10681" y="6556"/>
                <a:ext cx="4870" cy="1540"/>
              </a:xfrm>
              <a:prstGeom prst="rect">
                <a:avLst/>
              </a:prstGeom>
            </p:spPr>
          </p:pic>
        </p:grpSp>
        <p:sp>
          <p:nvSpPr>
            <p:cNvPr id="22" name="CuadroTexto 7"/>
            <p:cNvSpPr txBox="1"/>
            <p:nvPr>
              <p:custDataLst>
                <p:tags r:id="rId11"/>
              </p:custDataLst>
            </p:nvPr>
          </p:nvSpPr>
          <p:spPr>
            <a:xfrm>
              <a:off x="11835" y="8592"/>
              <a:ext cx="4517" cy="410"/>
            </a:xfrm>
            <a:prstGeom prst="rect">
              <a:avLst/>
            </a:prstGeom>
            <a:noFill/>
          </p:spPr>
          <p:txBody>
            <a:bodyPr wrap="square" rtlCol="0">
              <a:spAutoFit/>
            </a:bodyPr>
            <a:p>
              <a:pPr algn="ctr"/>
              <a:r>
                <a:rPr lang="en-GB" sz="1100" b="1" dirty="0">
                  <a:latin typeface="+mj-lt"/>
                </a:rPr>
                <a:t>S</a:t>
              </a:r>
              <a:r>
                <a:rPr lang="en-US" altLang="en-GB" sz="1100" b="1" dirty="0">
                  <a:latin typeface="+mj-lt"/>
                </a:rPr>
                <a:t>oH estimation with ageing</a:t>
              </a:r>
              <a:endParaRPr lang="en-US" altLang="en-GB" sz="1100" b="1" dirty="0">
                <a:latin typeface="+mj-lt"/>
              </a:endParaRPr>
            </a:p>
          </p:txBody>
        </p:sp>
      </p:grpSp>
    </p:spTree>
  </p:cSld>
  <p:clrMapOvr>
    <a:masterClrMapping/>
  </p:clrMapOvr>
  <mc:AlternateContent xmlns:mc="http://schemas.openxmlformats.org/markup-compatibility/2006">
    <mc:Choice xmlns:p14="http://schemas.microsoft.com/office/powerpoint/2010/main" Requires="p14">
      <p:transition p14:dur="0" advTm="6988"/>
    </mc:Choice>
    <mc:Fallback>
      <p:transition advTm="6988"/>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PP_MARK_KEY" val="f7060d68-30d0-4cd7-b952-dacea7de8a25"/>
  <p:tag name="COMMONDATA" val="eyJoZGlkIjoiZjAyOGU0MjhlZDVkYzE1ZmM1ZjkzYWUwZTE4Njc4YzYifQ=="/>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Standarddesign">
  <a:themeElements>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863600" rtl="0" eaLnBrk="1" fontAlgn="base" latinLnBrk="0" hangingPunct="1">
          <a:lnSpc>
            <a:spcPct val="100000"/>
          </a:lnSpc>
          <a:spcBef>
            <a:spcPct val="0"/>
          </a:spcBef>
          <a:spcAft>
            <a:spcPct val="0"/>
          </a:spcAft>
          <a:buClrTx/>
          <a:buSzTx/>
          <a:buFontTx/>
          <a:buNone/>
          <a:defRPr kumimoji="0" lang="de-DE" sz="17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863600" rtl="0" eaLnBrk="1" fontAlgn="base" latinLnBrk="0" hangingPunct="1">
          <a:lnSpc>
            <a:spcPct val="100000"/>
          </a:lnSpc>
          <a:spcBef>
            <a:spcPct val="0"/>
          </a:spcBef>
          <a:spcAft>
            <a:spcPct val="0"/>
          </a:spcAft>
          <a:buClrTx/>
          <a:buSzTx/>
          <a:buFontTx/>
          <a:buNone/>
          <a:defRPr kumimoji="0" lang="de-DE" sz="17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BERDROLA TEMPLATE">
  <a:themeElements>
    <a:clrScheme name="Iberdrola">
      <a:dk1>
        <a:srgbClr val="707070"/>
      </a:dk1>
      <a:lt1>
        <a:sysClr val="window" lastClr="FFFFFF"/>
      </a:lt1>
      <a:dk2>
        <a:srgbClr val="5C881A"/>
      </a:dk2>
      <a:lt2>
        <a:srgbClr val="A4BA08"/>
      </a:lt2>
      <a:accent1>
        <a:srgbClr val="ADC187"/>
      </a:accent1>
      <a:accent2>
        <a:srgbClr val="D3DB97"/>
      </a:accent2>
      <a:accent3>
        <a:srgbClr val="53672A"/>
      </a:accent3>
      <a:accent4>
        <a:srgbClr val="F0F0F0"/>
      </a:accent4>
      <a:accent5>
        <a:srgbClr val="8BABD5"/>
      </a:accent5>
      <a:accent6>
        <a:srgbClr val="F6B283"/>
      </a:accent6>
      <a:hlink>
        <a:srgbClr val="A4BA08"/>
      </a:hlink>
      <a:folHlink>
        <a:srgbClr val="D3DB9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5_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5_Tema de Office 2">
        <a:dk1>
          <a:srgbClr val="094FA4"/>
        </a:dk1>
        <a:lt1>
          <a:srgbClr val="FFFFFF"/>
        </a:lt1>
        <a:dk2>
          <a:srgbClr val="89D1F3"/>
        </a:dk2>
        <a:lt2>
          <a:srgbClr val="FDBD2C"/>
        </a:lt2>
        <a:accent1>
          <a:srgbClr val="009EE5"/>
        </a:accent1>
        <a:accent2>
          <a:srgbClr val="F6891E"/>
        </a:accent2>
        <a:accent3>
          <a:srgbClr val="FFFFFF"/>
        </a:accent3>
        <a:accent4>
          <a:srgbClr val="06428B"/>
        </a:accent4>
        <a:accent5>
          <a:srgbClr val="AACCF0"/>
        </a:accent5>
        <a:accent6>
          <a:srgbClr val="DF7C1A"/>
        </a:accent6>
        <a:hlink>
          <a:srgbClr val="86C82D"/>
        </a:hlink>
        <a:folHlink>
          <a:srgbClr val="C8175E"/>
        </a:folHlink>
      </a:clrScheme>
      <a:clrMap bg1="lt1" tx1="dk1" bg2="lt2" tx2="dk2" accent1="accent1" accent2="accent2" accent3="accent3" accent4="accent4" accent5="accent5" accent6="accent6" hlink="hlink" folHlink="folHlink"/>
    </a:extraClrScheme>
    <a:extraClrScheme>
      <a:clrScheme name="5_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5_Tema de Office 2">
        <a:dk1>
          <a:srgbClr val="094FA4"/>
        </a:dk1>
        <a:lt1>
          <a:srgbClr val="FFFFFF"/>
        </a:lt1>
        <a:dk2>
          <a:srgbClr val="89D1F3"/>
        </a:dk2>
        <a:lt2>
          <a:srgbClr val="FDBD2C"/>
        </a:lt2>
        <a:accent1>
          <a:srgbClr val="009EE5"/>
        </a:accent1>
        <a:accent2>
          <a:srgbClr val="F6891E"/>
        </a:accent2>
        <a:accent3>
          <a:srgbClr val="FFFFFF"/>
        </a:accent3>
        <a:accent4>
          <a:srgbClr val="06428B"/>
        </a:accent4>
        <a:accent5>
          <a:srgbClr val="AACCF0"/>
        </a:accent5>
        <a:accent6>
          <a:srgbClr val="DF7C1A"/>
        </a:accent6>
        <a:hlink>
          <a:srgbClr val="86C82D"/>
        </a:hlink>
        <a:folHlink>
          <a:srgbClr val="C8175E"/>
        </a:folHlink>
      </a:clrScheme>
      <a:clrMap bg1="lt1" tx1="dk1" bg2="lt2" tx2="dk2" accent1="accent1" accent2="accent2" accent3="accent3" accent4="accent4" accent5="accent5" accent6="accent6" hlink="hlink" folHlink="folHlink"/>
    </a:extraClrScheme>
    <a:extraClrScheme>
      <a:clrScheme name="5_Tema de Office 3">
        <a:dk1>
          <a:srgbClr val="094FA4"/>
        </a:dk1>
        <a:lt1>
          <a:srgbClr val="FFFFFF"/>
        </a:lt1>
        <a:dk2>
          <a:srgbClr val="88D1F2"/>
        </a:dk2>
        <a:lt2>
          <a:srgbClr val="FDBD2C"/>
        </a:lt2>
        <a:accent1>
          <a:srgbClr val="009EE5"/>
        </a:accent1>
        <a:accent2>
          <a:srgbClr val="F6891E"/>
        </a:accent2>
        <a:accent3>
          <a:srgbClr val="FFFFFF"/>
        </a:accent3>
        <a:accent4>
          <a:srgbClr val="06428B"/>
        </a:accent4>
        <a:accent5>
          <a:srgbClr val="AACCF0"/>
        </a:accent5>
        <a:accent6>
          <a:srgbClr val="DF7C1A"/>
        </a:accent6>
        <a:hlink>
          <a:srgbClr val="86C82D"/>
        </a:hlink>
        <a:folHlink>
          <a:srgbClr val="3EB6B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4638</Words>
  <Application>WPS 演示</Application>
  <PresentationFormat>Widescreen</PresentationFormat>
  <Paragraphs>138</Paragraphs>
  <Slides>10</Slides>
  <Notes>10</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10</vt:i4>
      </vt:variant>
    </vt:vector>
  </HeadingPairs>
  <TitlesOfParts>
    <vt:vector size="31" baseType="lpstr">
      <vt:lpstr>Arial</vt:lpstr>
      <vt:lpstr>宋体</vt:lpstr>
      <vt:lpstr>Wingdings</vt:lpstr>
      <vt:lpstr>Tahoma</vt:lpstr>
      <vt:lpstr>MS PGothic</vt:lpstr>
      <vt:lpstr>Calibri</vt:lpstr>
      <vt:lpstr>Arial</vt:lpstr>
      <vt:lpstr>Times New Roman</vt:lpstr>
      <vt:lpstr>The Serif Hand Extrablack</vt:lpstr>
      <vt:lpstr>HelveticaNeue Regular</vt:lpstr>
      <vt:lpstr>Segoe Print</vt:lpstr>
      <vt:lpstr>Cambria Math</vt:lpstr>
      <vt:lpstr>Verdana</vt:lpstr>
      <vt:lpstr>Georgia</vt:lpstr>
      <vt:lpstr>等线</vt:lpstr>
      <vt:lpstr>微软雅黑</vt:lpstr>
      <vt:lpstr>Arial Unicode MS</vt:lpstr>
      <vt:lpstr>Wingdings</vt:lpstr>
      <vt:lpstr>Mongolian Baiti</vt:lpstr>
      <vt:lpstr>Standarddesign</vt:lpstr>
      <vt:lpstr>IBERDROLA TEMPLATE</vt:lpstr>
      <vt:lpstr>SoC/SoH Estimation by an Adaptive Observer </vt:lpstr>
      <vt:lpstr>SoC/SoH Estimation by an Adaptive Observer </vt:lpstr>
      <vt:lpstr>SoC/SoH Estimation by an Adaptive Observer </vt:lpstr>
      <vt:lpstr>SoC/SoH Estimation by an Adaptive Observer </vt:lpstr>
      <vt:lpstr>SoC/SoH Estimation by an Adaptive Observer </vt:lpstr>
      <vt:lpstr>SoC/SoH Estimation by an Adaptive Observer </vt:lpstr>
      <vt:lpstr>SoC/SoH Estimation by an Adaptive Observer </vt:lpstr>
      <vt:lpstr>SoC/SoH Estimation by an Adaptive Observer </vt:lpstr>
      <vt:lpstr>SoC/SoH Estimation by an Adaptive Observer </vt:lpstr>
      <vt:lpstr>SoC/SoH Estimation by an Adaptive Observer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DC/DC Converters for Smart Transformer</dc:title>
  <dc:creator>Marco Liserre</dc:creator>
  <cp:lastModifiedBy>WANG TL</cp:lastModifiedBy>
  <cp:revision>560</cp:revision>
  <cp:lastPrinted>2018-04-20T07:03:00Z</cp:lastPrinted>
  <dcterms:created xsi:type="dcterms:W3CDTF">2018-02-01T14:26:00Z</dcterms:created>
  <dcterms:modified xsi:type="dcterms:W3CDTF">2023-03-06T21:58:11Z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0x0101004EDDCC5FEA351E4AB8F3B5857E06C0F4</vt:lpwstr>
  </property>
  <property fmtid="{D5CDD505-2E9C-101B-9397-08002B2CF9AE}" pid="3" name="ICV">
    <vt:lpwstr>FEA6F76924AF4B0C98A2F7212C222F98</vt:lpwstr>
  </property>
  <property fmtid="{D5CDD505-2E9C-101B-9397-08002B2CF9AE}" pid="4" name="KSOProductBuildVer">
    <vt:lpwstr>2052-11.1.0.13703</vt:lpwstr>
  </property>
</Properties>
</file>