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custShowLst>
    <p:custShow name="Basic part" id="0">
      <p:sldLst>
        <p:sld r:id="rId4"/>
        <p:sld r:id="rId5"/>
        <p:sld r:id="rId6"/>
      </p:sldLst>
    </p:custShow>
    <p:custShow name="Intermediate part" id="1">
      <p:sldLst>
        <p:sld r:id="rId7"/>
        <p:sld r:id="rId8"/>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D591FB-73FF-4C53-B994-F0D2DD0CCD0D}">
          <p14:sldIdLst>
            <p14:sldId id="256"/>
          </p14:sldIdLst>
        </p14:section>
        <p14:section name="Advanced part" id="{B75B3FB5-200C-4F70-B580-5FCC9DC59934}">
          <p14:sldIdLst>
            <p14:sldId id="262"/>
          </p14:sldIdLst>
        </p14:section>
        <p14:section name="Basic part" id="{01870F05-7951-4611-9EDD-F49DA54AD877}">
          <p14:sldIdLst>
            <p14:sldId id="257"/>
            <p14:sldId id="258"/>
            <p14:sldId id="259"/>
          </p14:sldIdLst>
        </p14:section>
        <p14:section name="Intermediate part" id="{F68C7B86-A552-42BE-8FE1-41FEA7A47ECD}">
          <p14:sldIdLst>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07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43EB-32A2-469E-A643-F0E135003B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F23A2-59C7-4305-96E4-477707A30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490B2A-3A6D-4489-9440-BF2510F9CBC6}"/>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5" name="Footer Placeholder 4">
            <a:extLst>
              <a:ext uri="{FF2B5EF4-FFF2-40B4-BE49-F238E27FC236}">
                <a16:creationId xmlns:a16="http://schemas.microsoft.com/office/drawing/2014/main" id="{7E07683E-21C1-4F5D-BDE8-61E05541D8F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705038F-E420-406D-A09C-D03AEC7D9D42}"/>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379869497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63F3-86C1-4792-8811-773A0985C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989FAD-13CC-40D9-B49B-2D2B7E5174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4DDB64-9300-47A0-BFD6-E4E797521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86E5A-EE62-44FF-8174-11289ADE3438}"/>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6" name="Footer Placeholder 5">
            <a:extLst>
              <a:ext uri="{FF2B5EF4-FFF2-40B4-BE49-F238E27FC236}">
                <a16:creationId xmlns:a16="http://schemas.microsoft.com/office/drawing/2014/main" id="{8F9910D9-34C7-4C06-BE37-B97FD77AEF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0AB9529-702C-40EE-8223-CC24FE2E613D}"/>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368411132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1D5A-A883-446A-8196-C16EAADCAB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4E514-59D4-4794-BB6C-62FED9790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C1A90-53F1-49F3-BE77-612302D80A95}"/>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5" name="Footer Placeholder 4">
            <a:extLst>
              <a:ext uri="{FF2B5EF4-FFF2-40B4-BE49-F238E27FC236}">
                <a16:creationId xmlns:a16="http://schemas.microsoft.com/office/drawing/2014/main" id="{8B088B9C-9170-4CC2-84A8-66DDDED4FC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DC5708A-F27A-4D3B-9FD8-EA3EC1AF725E}"/>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27376183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60A28-C95B-4040-AE11-852C9B2743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50941-9A56-4EFC-81B1-1241A205A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EF5A3-B186-416E-BBA3-7E0312207C5E}"/>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5" name="Footer Placeholder 4">
            <a:extLst>
              <a:ext uri="{FF2B5EF4-FFF2-40B4-BE49-F238E27FC236}">
                <a16:creationId xmlns:a16="http://schemas.microsoft.com/office/drawing/2014/main" id="{ACE80B5D-908F-4B71-B349-6FB189DC59A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DC8CE05-1DE0-4D47-9339-6F428637EA2B}"/>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11259352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vin_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9C6D-C8A2-4978-84AE-0653E0B358A4}"/>
              </a:ext>
            </a:extLst>
          </p:cNvPr>
          <p:cNvSpPr>
            <a:spLocks noGrp="1"/>
          </p:cNvSpPr>
          <p:nvPr>
            <p:ph type="title"/>
          </p:nvPr>
        </p:nvSpPr>
        <p:spPr>
          <a:xfrm>
            <a:off x="1955800" y="0"/>
            <a:ext cx="8640763" cy="1449388"/>
          </a:xfrm>
        </p:spPr>
        <p:txBody>
          <a:bodyPr/>
          <a:lstStyle/>
          <a:p>
            <a:r>
              <a:rPr lang="en-US"/>
              <a:t>Click to edit Master title style</a:t>
            </a:r>
          </a:p>
        </p:txBody>
      </p:sp>
      <p:sp>
        <p:nvSpPr>
          <p:cNvPr id="3" name="Date Placeholder 2">
            <a:extLst>
              <a:ext uri="{FF2B5EF4-FFF2-40B4-BE49-F238E27FC236}">
                <a16:creationId xmlns:a16="http://schemas.microsoft.com/office/drawing/2014/main" id="{5D62BFF6-50FA-471E-9A6A-C2656E5B64C6}"/>
              </a:ext>
            </a:extLst>
          </p:cNvPr>
          <p:cNvSpPr>
            <a:spLocks noGrp="1"/>
          </p:cNvSpPr>
          <p:nvPr>
            <p:ph type="dt" sz="half" idx="10"/>
          </p:nvPr>
        </p:nvSpPr>
        <p:spPr>
          <a:xfrm>
            <a:off x="0" y="6538913"/>
            <a:ext cx="1955800" cy="319088"/>
          </a:xfrm>
          <a:prstGeom prst="rect">
            <a:avLst/>
          </a:prstGeom>
        </p:spPr>
        <p:txBody>
          <a:bodyPr/>
          <a:lstStyle/>
          <a:p>
            <a:fld id="{7F343FC1-1C86-4FAC-9870-CADB3557E8D5}" type="datetimeFigureOut">
              <a:rPr lang="en-US" smtClean="0"/>
              <a:t>5/12/2020</a:t>
            </a:fld>
            <a:endParaRPr lang="en-US"/>
          </a:p>
        </p:txBody>
      </p:sp>
      <p:sp>
        <p:nvSpPr>
          <p:cNvPr id="4" name="Footer Placeholder 3">
            <a:extLst>
              <a:ext uri="{FF2B5EF4-FFF2-40B4-BE49-F238E27FC236}">
                <a16:creationId xmlns:a16="http://schemas.microsoft.com/office/drawing/2014/main" id="{9920E373-2840-4A60-8938-E00CFFEB4844}"/>
              </a:ext>
            </a:extLst>
          </p:cNvPr>
          <p:cNvSpPr>
            <a:spLocks noGrp="1"/>
          </p:cNvSpPr>
          <p:nvPr>
            <p:ph type="ftr" sz="quarter" idx="11"/>
          </p:nvPr>
        </p:nvSpPr>
        <p:spPr>
          <a:xfrm>
            <a:off x="1955800" y="6489700"/>
            <a:ext cx="8640762"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1483B-CD6D-4765-9301-1D52DD916F1D}"/>
              </a:ext>
            </a:extLst>
          </p:cNvPr>
          <p:cNvSpPr>
            <a:spLocks noGrp="1"/>
          </p:cNvSpPr>
          <p:nvPr>
            <p:ph type="sldNum" sz="quarter" idx="12"/>
          </p:nvPr>
        </p:nvSpPr>
        <p:spPr>
          <a:xfrm>
            <a:off x="10596563" y="6508750"/>
            <a:ext cx="1595437" cy="365125"/>
          </a:xfrm>
        </p:spPr>
        <p:txBody>
          <a:bodyPr/>
          <a:lstStyle/>
          <a:p>
            <a:fld id="{8BCB4B63-0BCC-4C46-A3C5-AA83C2A78750}" type="slidenum">
              <a:rPr lang="en-US" smtClean="0"/>
              <a:t>‹#›</a:t>
            </a:fld>
            <a:endParaRPr lang="en-US"/>
          </a:p>
        </p:txBody>
      </p:sp>
      <p:sp>
        <p:nvSpPr>
          <p:cNvPr id="7" name="Picture Placeholder 6">
            <a:extLst>
              <a:ext uri="{FF2B5EF4-FFF2-40B4-BE49-F238E27FC236}">
                <a16:creationId xmlns:a16="http://schemas.microsoft.com/office/drawing/2014/main" id="{FC73AA6A-37C8-4733-A008-9572CD4F6B4C}"/>
              </a:ext>
            </a:extLst>
          </p:cNvPr>
          <p:cNvSpPr>
            <a:spLocks noGrp="1"/>
          </p:cNvSpPr>
          <p:nvPr>
            <p:ph type="pic" sz="quarter" idx="13"/>
          </p:nvPr>
        </p:nvSpPr>
        <p:spPr>
          <a:xfrm>
            <a:off x="1955800" y="1474788"/>
            <a:ext cx="4140200" cy="3757612"/>
          </a:xfrm>
          <a:prstGeom prst="ellipse">
            <a:avLst/>
          </a:prstGeom>
        </p:spPr>
        <p:txBody>
          <a:bodyPr/>
          <a:lstStyle/>
          <a:p>
            <a:endParaRPr lang="en-US"/>
          </a:p>
        </p:txBody>
      </p:sp>
      <p:sp>
        <p:nvSpPr>
          <p:cNvPr id="9" name="Chart Placeholder 8">
            <a:extLst>
              <a:ext uri="{FF2B5EF4-FFF2-40B4-BE49-F238E27FC236}">
                <a16:creationId xmlns:a16="http://schemas.microsoft.com/office/drawing/2014/main" id="{672684DA-6087-47D1-BAA9-8E206A270BCD}"/>
              </a:ext>
            </a:extLst>
          </p:cNvPr>
          <p:cNvSpPr>
            <a:spLocks noGrp="1"/>
          </p:cNvSpPr>
          <p:nvPr>
            <p:ph type="chart" sz="quarter" idx="14"/>
          </p:nvPr>
        </p:nvSpPr>
        <p:spPr>
          <a:xfrm>
            <a:off x="6096000" y="1449388"/>
            <a:ext cx="4500563" cy="3783012"/>
          </a:xfrm>
        </p:spPr>
        <p:txBody>
          <a:bodyPr/>
          <a:lstStyle/>
          <a:p>
            <a:endParaRPr lang="en-US"/>
          </a:p>
        </p:txBody>
      </p:sp>
      <p:sp>
        <p:nvSpPr>
          <p:cNvPr id="11" name="Text Placeholder 10">
            <a:extLst>
              <a:ext uri="{FF2B5EF4-FFF2-40B4-BE49-F238E27FC236}">
                <a16:creationId xmlns:a16="http://schemas.microsoft.com/office/drawing/2014/main" id="{6EBB0BEB-B6BF-4808-97EE-21708C64FFA3}"/>
              </a:ext>
            </a:extLst>
          </p:cNvPr>
          <p:cNvSpPr>
            <a:spLocks noGrp="1"/>
          </p:cNvSpPr>
          <p:nvPr>
            <p:ph type="body" sz="quarter" idx="15"/>
          </p:nvPr>
        </p:nvSpPr>
        <p:spPr>
          <a:xfrm>
            <a:off x="1955800" y="5257800"/>
            <a:ext cx="8640763" cy="120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2004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extLst>
    <p:ext uri="{DCECCB84-F9BA-43D5-87BE-67443E8EF086}">
      <p15:sldGuideLst xmlns:p15="http://schemas.microsoft.com/office/powerpoint/2012/main">
        <p15:guide id="2" pos="1232" userDrawn="1">
          <p15:clr>
            <a:srgbClr val="000000"/>
          </p15:clr>
        </p15:guide>
        <p15:guide id="3" pos="6675" userDrawn="1">
          <p15:clr>
            <a:srgbClr val="000000"/>
          </p15:clr>
        </p15:guide>
        <p15:guide id="4" orient="horz" pos="4088" userDrawn="1">
          <p15:clr>
            <a:srgbClr val="000000"/>
          </p15:clr>
        </p15:guide>
        <p15:guide id="5" orient="horz" pos="913" userDrawn="1">
          <p15:clr>
            <a:srgbClr val="00000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3666-31E8-4EDA-BC01-DEE7F4749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783587-0CE2-4E22-99E2-92067C0B8E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9A35DC-C087-4FF1-B666-5B371013EAFC}"/>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5" name="Footer Placeholder 4">
            <a:extLst>
              <a:ext uri="{FF2B5EF4-FFF2-40B4-BE49-F238E27FC236}">
                <a16:creationId xmlns:a16="http://schemas.microsoft.com/office/drawing/2014/main" id="{3A87E1C6-46E0-43AC-8D71-AE871B97E4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E7ABBD0-946B-4820-8437-E5A1909616DA}"/>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13849999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3EBE-2E16-4C0B-AAAE-401DE97CF4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84F46B-3862-4A7B-9E2A-311C2A7934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222DCD-2151-4A9C-833B-A47AD165E249}"/>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5" name="Footer Placeholder 4">
            <a:extLst>
              <a:ext uri="{FF2B5EF4-FFF2-40B4-BE49-F238E27FC236}">
                <a16:creationId xmlns:a16="http://schemas.microsoft.com/office/drawing/2014/main" id="{21ADAB29-463F-4957-B2A5-6DEE51233F1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8604ADA-80A9-4400-B058-A143FBA0B29A}"/>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12388919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59B4-63EC-4708-99B8-11CECFBC55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108310-C9C9-4232-AE2A-443B264BE7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49F4E0-600B-41FE-95B2-F23CC7FF3E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E64BE6-108B-4A91-8E83-7038808B23EC}"/>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6" name="Footer Placeholder 5">
            <a:extLst>
              <a:ext uri="{FF2B5EF4-FFF2-40B4-BE49-F238E27FC236}">
                <a16:creationId xmlns:a16="http://schemas.microsoft.com/office/drawing/2014/main" id="{229F9691-8D1D-425D-840D-038DB69267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C741DF6-970A-450C-9699-677356331B57}"/>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252479142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D459-0459-4518-9E52-386F465685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35ADB5-6FE4-4027-BDBA-89F97F73E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7AC353-8D41-4555-8723-477256398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46101E-245F-4987-A4C4-C2A85F705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E8DE6A-88C5-468B-AED6-151502C936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141810-A2F5-49C9-AE61-79B29BD9F6A1}"/>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8" name="Footer Placeholder 7">
            <a:extLst>
              <a:ext uri="{FF2B5EF4-FFF2-40B4-BE49-F238E27FC236}">
                <a16:creationId xmlns:a16="http://schemas.microsoft.com/office/drawing/2014/main" id="{7D9D7CFA-FF59-4060-BC5D-CC81B9912D3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7FD6787-C959-4E95-A6FE-85558772728F}"/>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23903203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BFB5-251D-4E47-94F4-D209A6BF7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3F73E5-254A-4086-8F52-B65AFDD4B8E9}"/>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4" name="Footer Placeholder 3">
            <a:extLst>
              <a:ext uri="{FF2B5EF4-FFF2-40B4-BE49-F238E27FC236}">
                <a16:creationId xmlns:a16="http://schemas.microsoft.com/office/drawing/2014/main" id="{D5A6F44B-4413-45C1-A664-445D8D32C6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63E6D97-5159-44F0-90F8-92A5BE7CF780}"/>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30643436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55158B-75DF-4050-9F9B-1C60390052F6}"/>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3" name="Footer Placeholder 2">
            <a:extLst>
              <a:ext uri="{FF2B5EF4-FFF2-40B4-BE49-F238E27FC236}">
                <a16:creationId xmlns:a16="http://schemas.microsoft.com/office/drawing/2014/main" id="{018206BD-6C88-4AC8-B165-143FD42AFD0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020C45-5FA5-49F9-B385-1FB6494C7913}"/>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21714148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CE50-7BCF-4881-B1CA-DBB9325CF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1FCC81-A9F3-4EB2-ABD5-26DBA7370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EC4E17-15B9-4633-8CE9-F6FBF7D38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C56B5-1DD7-4160-A645-C1AD545E65F0}"/>
              </a:ext>
            </a:extLst>
          </p:cNvPr>
          <p:cNvSpPr>
            <a:spLocks noGrp="1"/>
          </p:cNvSpPr>
          <p:nvPr>
            <p:ph type="dt" sz="half" idx="10"/>
          </p:nvPr>
        </p:nvSpPr>
        <p:spPr>
          <a:xfrm>
            <a:off x="838200" y="6356350"/>
            <a:ext cx="2743200" cy="365125"/>
          </a:xfrm>
          <a:prstGeom prst="rect">
            <a:avLst/>
          </a:prstGeom>
        </p:spPr>
        <p:txBody>
          <a:bodyPr/>
          <a:lstStyle/>
          <a:p>
            <a:fld id="{7F343FC1-1C86-4FAC-9870-CADB3557E8D5}" type="datetimeFigureOut">
              <a:rPr lang="en-US" smtClean="0"/>
              <a:t>5/12/2020</a:t>
            </a:fld>
            <a:endParaRPr lang="en-US"/>
          </a:p>
        </p:txBody>
      </p:sp>
      <p:sp>
        <p:nvSpPr>
          <p:cNvPr id="6" name="Footer Placeholder 5">
            <a:extLst>
              <a:ext uri="{FF2B5EF4-FFF2-40B4-BE49-F238E27FC236}">
                <a16:creationId xmlns:a16="http://schemas.microsoft.com/office/drawing/2014/main" id="{4FD7EABF-F6DB-4FDB-AB52-F59A38B8BB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B075EF-3533-49D1-99B8-7145E6E5BE08}"/>
              </a:ext>
            </a:extLst>
          </p:cNvPr>
          <p:cNvSpPr>
            <a:spLocks noGrp="1"/>
          </p:cNvSpPr>
          <p:nvPr>
            <p:ph type="sldNum" sz="quarter" idx="12"/>
          </p:nvPr>
        </p:nvSpPr>
        <p:spPr/>
        <p:txBody>
          <a:bodyPr/>
          <a:lstStyle/>
          <a:p>
            <a:fld id="{8BCB4B63-0BCC-4C46-A3C5-AA83C2A78750}" type="slidenum">
              <a:rPr lang="en-US" smtClean="0"/>
              <a:t>‹#›</a:t>
            </a:fld>
            <a:endParaRPr lang="en-US"/>
          </a:p>
        </p:txBody>
      </p:sp>
    </p:spTree>
    <p:extLst>
      <p:ext uri="{BB962C8B-B14F-4D97-AF65-F5344CB8AC3E}">
        <p14:creationId xmlns:p14="http://schemas.microsoft.com/office/powerpoint/2010/main" val="37421864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BD03A-9354-4D7E-898E-FDF0905DACD1}"/>
              </a:ext>
            </a:extLst>
          </p:cNvPr>
          <p:cNvSpPr>
            <a:spLocks noGrp="1"/>
          </p:cNvSpPr>
          <p:nvPr>
            <p:ph type="title"/>
          </p:nvPr>
        </p:nvSpPr>
        <p:spPr>
          <a:xfrm>
            <a:off x="334963" y="1"/>
            <a:ext cx="11161712" cy="9080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3317B52-26F8-4AC2-B705-567ACCB99E56}"/>
              </a:ext>
            </a:extLst>
          </p:cNvPr>
          <p:cNvSpPr>
            <a:spLocks noGrp="1"/>
          </p:cNvSpPr>
          <p:nvPr>
            <p:ph type="body" idx="1"/>
          </p:nvPr>
        </p:nvSpPr>
        <p:spPr>
          <a:xfrm>
            <a:off x="334962" y="908050"/>
            <a:ext cx="11161711" cy="53022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FA95624-15C9-480B-B569-ACA83EEC7A29}"/>
              </a:ext>
            </a:extLst>
          </p:cNvPr>
          <p:cNvSpPr>
            <a:spLocks noGrp="1"/>
          </p:cNvSpPr>
          <p:nvPr>
            <p:ph type="sldNum" sz="quarter" idx="4"/>
          </p:nvPr>
        </p:nvSpPr>
        <p:spPr>
          <a:xfrm>
            <a:off x="0" y="6461124"/>
            <a:ext cx="360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fld id="{8BCB4B63-0BCC-4C46-A3C5-AA83C2A78750}" type="slidenum">
              <a:rPr lang="en-US" smtClean="0"/>
              <a:t>‹#›</a:t>
            </a:fld>
            <a:endParaRPr lang="en-US"/>
          </a:p>
        </p:txBody>
      </p:sp>
    </p:spTree>
    <p:extLst>
      <p:ext uri="{BB962C8B-B14F-4D97-AF65-F5344CB8AC3E}">
        <p14:creationId xmlns:p14="http://schemas.microsoft.com/office/powerpoint/2010/main" val="311263407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0C0"/>
        </a:buClr>
        <a:buFont typeface="Arial" panose="020B0604020202020204" pitchFamily="34" charset="0"/>
        <a:buChar char="•"/>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Clr>
          <a:srgbClr val="0070C0"/>
        </a:buClr>
        <a:buFont typeface="Courier New" panose="02070309020205020404" pitchFamily="49" charset="0"/>
        <a:buChar char="o"/>
        <a:defRPr sz="1600" kern="1200">
          <a:solidFill>
            <a:srgbClr val="0070C0"/>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rgbClr val="0070C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userDrawn="1">
          <p15:clr>
            <a:srgbClr val="000000"/>
          </p15:clr>
        </p15:guide>
        <p15:guide id="2" pos="7242" userDrawn="1">
          <p15:clr>
            <a:srgbClr val="000000"/>
          </p15:clr>
        </p15:guide>
        <p15:guide id="4" orient="horz" pos="572" userDrawn="1">
          <p15:clr>
            <a:srgbClr val="000000"/>
          </p15:clr>
        </p15:guide>
        <p15:guide id="5" orient="horz" pos="4201"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video" Target="https://www.youtube.com/embed/TZfcVbKJs1E?start=124&amp;feature=oemb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DC83-3EB2-4C4C-A786-EB25CE25EFEC}"/>
              </a:ext>
            </a:extLst>
          </p:cNvPr>
          <p:cNvSpPr>
            <a:spLocks noGrp="1"/>
          </p:cNvSpPr>
          <p:nvPr>
            <p:ph type="ctrTitle"/>
          </p:nvPr>
        </p:nvSpPr>
        <p:spPr/>
        <p:txBody>
          <a:bodyPr/>
          <a:lstStyle/>
          <a:p>
            <a:r>
              <a:rPr lang="en-US" dirty="0"/>
              <a:t>Test #2</a:t>
            </a:r>
          </a:p>
        </p:txBody>
      </p:sp>
      <p:sp>
        <p:nvSpPr>
          <p:cNvPr id="3" name="Subtitle 2">
            <a:extLst>
              <a:ext uri="{FF2B5EF4-FFF2-40B4-BE49-F238E27FC236}">
                <a16:creationId xmlns:a16="http://schemas.microsoft.com/office/drawing/2014/main" id="{568F97C5-6E21-42A4-B21B-AA144467EB2F}"/>
              </a:ext>
            </a:extLst>
          </p:cNvPr>
          <p:cNvSpPr>
            <a:spLocks noGrp="1"/>
          </p:cNvSpPr>
          <p:nvPr>
            <p:ph type="subTitle" idx="1"/>
          </p:nvPr>
        </p:nvSpPr>
        <p:spPr/>
        <p:txBody>
          <a:bodyPr/>
          <a:lstStyle/>
          <a:p>
            <a:r>
              <a:rPr lang="en-US" dirty="0"/>
              <a:t>Aleksandr </a:t>
            </a:r>
            <a:r>
              <a:rPr lang="en-US" dirty="0" err="1"/>
              <a:t>Travin</a:t>
            </a:r>
            <a:r>
              <a:rPr lang="en-US" dirty="0"/>
              <a:t>, BMN-191</a:t>
            </a:r>
          </a:p>
        </p:txBody>
      </p:sp>
    </p:spTree>
    <p:extLst>
      <p:ext uri="{BB962C8B-B14F-4D97-AF65-F5344CB8AC3E}">
        <p14:creationId xmlns:p14="http://schemas.microsoft.com/office/powerpoint/2010/main" val="14374687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6C6D39-FA6E-4882-B0DF-CB566694B7C7}"/>
              </a:ext>
            </a:extLst>
          </p:cNvPr>
          <p:cNvSpPr txBox="1"/>
          <p:nvPr/>
        </p:nvSpPr>
        <p:spPr>
          <a:xfrm>
            <a:off x="2463800" y="2474893"/>
            <a:ext cx="7264400" cy="1908215"/>
          </a:xfrm>
          <a:prstGeom prst="rect">
            <a:avLst/>
          </a:prstGeom>
          <a:noFill/>
        </p:spPr>
        <p:txBody>
          <a:bodyPr wrap="square" rtlCol="0">
            <a:spAutoFit/>
          </a:bodyPr>
          <a:lstStyle/>
          <a:p>
            <a:pPr algn="ctr">
              <a:spcBef>
                <a:spcPts val="1800"/>
              </a:spcBef>
              <a:spcAft>
                <a:spcPts val="1800"/>
              </a:spcAft>
            </a:pPr>
            <a:r>
              <a:rPr lang="en-US" sz="4400" dirty="0">
                <a:hlinkClick r:id="" action="ppaction://customshow?id=0&amp;return=true" tooltip="Press"/>
              </a:rPr>
              <a:t>Basic part</a:t>
            </a:r>
            <a:endParaRPr lang="en-US" sz="4400" dirty="0"/>
          </a:p>
          <a:p>
            <a:pPr algn="ctr">
              <a:spcBef>
                <a:spcPts val="1800"/>
              </a:spcBef>
              <a:spcAft>
                <a:spcPts val="1800"/>
              </a:spcAft>
            </a:pPr>
            <a:r>
              <a:rPr lang="en-US" sz="4400" dirty="0">
                <a:hlinkClick r:id="" action="ppaction://customshow?id=1&amp;return=true" tooltip="Press"/>
              </a:rPr>
              <a:t>Intermediate part</a:t>
            </a:r>
            <a:endParaRPr lang="en-US" sz="4400" dirty="0"/>
          </a:p>
        </p:txBody>
      </p:sp>
    </p:spTree>
    <p:extLst>
      <p:ext uri="{BB962C8B-B14F-4D97-AF65-F5344CB8AC3E}">
        <p14:creationId xmlns:p14="http://schemas.microsoft.com/office/powerpoint/2010/main" val="310396835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a:extLst>
              <a:ext uri="{FF2B5EF4-FFF2-40B4-BE49-F238E27FC236}">
                <a16:creationId xmlns:a16="http://schemas.microsoft.com/office/drawing/2014/main" id="{A1F979F8-4F02-464A-ABC5-7DB656A8C7FF}"/>
              </a:ext>
            </a:extLst>
          </p:cNvPr>
          <p:cNvSpPr/>
          <p:nvPr/>
        </p:nvSpPr>
        <p:spPr>
          <a:xfrm>
            <a:off x="4359348" y="0"/>
            <a:ext cx="3381154" cy="327482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8F3063F-1BF3-4B74-9C91-B8A5FAF93793}"/>
              </a:ext>
            </a:extLst>
          </p:cNvPr>
          <p:cNvSpPr/>
          <p:nvPr/>
        </p:nvSpPr>
        <p:spPr>
          <a:xfrm>
            <a:off x="3046228" y="3179135"/>
            <a:ext cx="6007395" cy="31578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BAF6E94-1C8E-42FB-8764-2B7BB5728861}"/>
              </a:ext>
            </a:extLst>
          </p:cNvPr>
          <p:cNvCxnSpPr/>
          <p:nvPr/>
        </p:nvCxnSpPr>
        <p:spPr>
          <a:xfrm flipV="1">
            <a:off x="3343939" y="6241312"/>
            <a:ext cx="5411972" cy="616688"/>
          </a:xfrm>
          <a:prstGeom prst="line">
            <a:avLst/>
          </a:prstGeom>
          <a:ln w="762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21907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PowerPoint: Slide Basics">
            <a:hlinkClick r:id="" action="ppaction://media"/>
            <a:extLst>
              <a:ext uri="{FF2B5EF4-FFF2-40B4-BE49-F238E27FC236}">
                <a16:creationId xmlns:a16="http://schemas.microsoft.com/office/drawing/2014/main" id="{EC5E84D0-6687-44AA-9654-DD7E041DBB71}"/>
              </a:ext>
            </a:extLst>
          </p:cNvPr>
          <p:cNvPicPr>
            <a:picLocks noRot="1" noChangeAspect="1"/>
          </p:cNvPicPr>
          <p:nvPr>
            <a:videoFile r:link="rId1"/>
          </p:nvPr>
        </p:nvPicPr>
        <p:blipFill rotWithShape="1">
          <a:blip r:embed="rId3"/>
          <a:srcRect r="543"/>
          <a:stretch/>
        </p:blipFill>
        <p:spPr>
          <a:xfrm>
            <a:off x="3810000" y="2143125"/>
            <a:ext cx="4547191" cy="2571750"/>
          </a:xfrm>
          <a:prstGeom prst="homePlate">
            <a:avLst/>
          </a:prstGeom>
        </p:spPr>
      </p:pic>
    </p:spTree>
    <p:extLst>
      <p:ext uri="{BB962C8B-B14F-4D97-AF65-F5344CB8AC3E}">
        <p14:creationId xmlns:p14="http://schemas.microsoft.com/office/powerpoint/2010/main" val="34786203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4A5E6D-7B9C-478C-A221-652320D9980B}"/>
              </a:ext>
            </a:extLst>
          </p:cNvPr>
          <p:cNvSpPr/>
          <p:nvPr/>
        </p:nvSpPr>
        <p:spPr>
          <a:xfrm>
            <a:off x="3048000" y="612845"/>
            <a:ext cx="5227320" cy="5632311"/>
          </a:xfrm>
          <a:prstGeom prst="rect">
            <a:avLst/>
          </a:prstGeom>
        </p:spPr>
        <p:txBody>
          <a:bodyPr lIns="0" tIns="0" rIns="0" bIns="0" numCol="2" spcCol="360000">
            <a:noAutofit/>
          </a:bodyPr>
          <a:lstStyle/>
          <a:p>
            <a:r>
              <a:rPr lang="en-US" b="1" dirty="0"/>
              <a:t>Text Marketing</a:t>
            </a:r>
          </a:p>
          <a:p>
            <a:pPr>
              <a:lnSpc>
                <a:spcPct val="80000"/>
              </a:lnSpc>
            </a:pPr>
            <a:r>
              <a:rPr lang="en-US" dirty="0"/>
              <a:t>Text marketing is precisely what it sounds like -- a marketing campaign that uses text messages to deliver advertisements or promotions to users. Text marketing encompasses nearly all kinds of ads, from simple brand or product promotion to special sales and discounts for mobile users and alerts about new products. With the rise of smartphones, some of these text messages also incorporate pictures to products and links to companies' websites so consumers can place an order on their phone as well.</a:t>
            </a:r>
          </a:p>
          <a:p>
            <a:endParaRPr lang="en-US" dirty="0"/>
          </a:p>
          <a:p>
            <a:pPr>
              <a:lnSpc>
                <a:spcPct val="80000"/>
              </a:lnSpc>
            </a:pPr>
            <a:r>
              <a:rPr lang="en-US" b="1" dirty="0"/>
              <a:t>Advantages of Text Marketing</a:t>
            </a:r>
          </a:p>
          <a:p>
            <a:pPr>
              <a:lnSpc>
                <a:spcPct val="80000"/>
              </a:lnSpc>
            </a:pPr>
            <a:r>
              <a:rPr lang="en-US" dirty="0"/>
              <a:t>Many advantages come with text marketing. Since the vast majority of consumers have their cell phones with them most of the time, marketers have a higher chance of reaching them in real time. Moreover, people are much more likely to open text messages than promotional emails. Companies that give special discounts and pricing to mobile users may also boost sales and sway people toward a purchase they would not otherwise have made.</a:t>
            </a:r>
          </a:p>
        </p:txBody>
      </p:sp>
    </p:spTree>
    <p:extLst>
      <p:ext uri="{BB962C8B-B14F-4D97-AF65-F5344CB8AC3E}">
        <p14:creationId xmlns:p14="http://schemas.microsoft.com/office/powerpoint/2010/main" val="9659083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0">
            <a:extLst>
              <a:ext uri="{FF2B5EF4-FFF2-40B4-BE49-F238E27FC236}">
                <a16:creationId xmlns:a16="http://schemas.microsoft.com/office/drawing/2014/main" id="{843C2DC1-94A7-4555-87AA-875FE05E93F2}"/>
              </a:ext>
            </a:extLst>
          </p:cNvPr>
          <p:cNvSpPr>
            <a:spLocks/>
          </p:cNvSpPr>
          <p:nvPr/>
        </p:nvSpPr>
        <p:spPr bwMode="auto">
          <a:xfrm>
            <a:off x="791378" y="3708369"/>
            <a:ext cx="1409086" cy="1614944"/>
          </a:xfrm>
          <a:custGeom>
            <a:avLst/>
            <a:gdLst>
              <a:gd name="T0" fmla="*/ 2656 w 3826"/>
              <a:gd name="T1" fmla="*/ 2761 h 4380"/>
              <a:gd name="T2" fmla="*/ 2806 w 3826"/>
              <a:gd name="T3" fmla="*/ 2911 h 4380"/>
              <a:gd name="T4" fmla="*/ 2866 w 3826"/>
              <a:gd name="T5" fmla="*/ 3241 h 4380"/>
              <a:gd name="T6" fmla="*/ 3166 w 3826"/>
              <a:gd name="T7" fmla="*/ 3991 h 4380"/>
              <a:gd name="T8" fmla="*/ 3264 w 3826"/>
              <a:gd name="T9" fmla="*/ 4315 h 4380"/>
              <a:gd name="T10" fmla="*/ 3118 w 3826"/>
              <a:gd name="T11" fmla="*/ 4315 h 4380"/>
              <a:gd name="T12" fmla="*/ 3099 w 3826"/>
              <a:gd name="T13" fmla="*/ 4069 h 4380"/>
              <a:gd name="T14" fmla="*/ 2898 w 3826"/>
              <a:gd name="T15" fmla="*/ 3931 h 4380"/>
              <a:gd name="T16" fmla="*/ 2990 w 3826"/>
              <a:gd name="T17" fmla="*/ 4169 h 4380"/>
              <a:gd name="T18" fmla="*/ 2862 w 3826"/>
              <a:gd name="T19" fmla="*/ 4361 h 4380"/>
              <a:gd name="T20" fmla="*/ 2807 w 3826"/>
              <a:gd name="T21" fmla="*/ 3950 h 4380"/>
              <a:gd name="T22" fmla="*/ 2807 w 3826"/>
              <a:gd name="T23" fmla="*/ 3602 h 4380"/>
              <a:gd name="T24" fmla="*/ 2746 w 3826"/>
              <a:gd name="T25" fmla="*/ 3361 h 4380"/>
              <a:gd name="T26" fmla="*/ 2688 w 3826"/>
              <a:gd name="T27" fmla="*/ 3090 h 4380"/>
              <a:gd name="T28" fmla="*/ 2416 w 3826"/>
              <a:gd name="T29" fmla="*/ 2731 h 4380"/>
              <a:gd name="T30" fmla="*/ 2286 w 3826"/>
              <a:gd name="T31" fmla="*/ 2533 h 4380"/>
              <a:gd name="T32" fmla="*/ 2094 w 3826"/>
              <a:gd name="T33" fmla="*/ 2286 h 4380"/>
              <a:gd name="T34" fmla="*/ 1847 w 3826"/>
              <a:gd name="T35" fmla="*/ 2331 h 4380"/>
              <a:gd name="T36" fmla="*/ 1545 w 3826"/>
              <a:gd name="T37" fmla="*/ 2322 h 4380"/>
              <a:gd name="T38" fmla="*/ 1664 w 3826"/>
              <a:gd name="T39" fmla="*/ 2157 h 4380"/>
              <a:gd name="T40" fmla="*/ 1929 w 3826"/>
              <a:gd name="T41" fmla="*/ 2148 h 4380"/>
              <a:gd name="T42" fmla="*/ 1947 w 3826"/>
              <a:gd name="T43" fmla="*/ 2010 h 4380"/>
              <a:gd name="T44" fmla="*/ 1655 w 3826"/>
              <a:gd name="T45" fmla="*/ 2029 h 4380"/>
              <a:gd name="T46" fmla="*/ 1362 w 3826"/>
              <a:gd name="T47" fmla="*/ 2065 h 4380"/>
              <a:gd name="T48" fmla="*/ 1234 w 3826"/>
              <a:gd name="T49" fmla="*/ 2249 h 4380"/>
              <a:gd name="T50" fmla="*/ 946 w 3826"/>
              <a:gd name="T51" fmla="*/ 2221 h 4380"/>
              <a:gd name="T52" fmla="*/ 128 w 3826"/>
              <a:gd name="T53" fmla="*/ 1965 h 4380"/>
              <a:gd name="T54" fmla="*/ 9 w 3826"/>
              <a:gd name="T55" fmla="*/ 1764 h 4380"/>
              <a:gd name="T56" fmla="*/ 357 w 3826"/>
              <a:gd name="T57" fmla="*/ 1956 h 4380"/>
              <a:gd name="T58" fmla="*/ 649 w 3826"/>
              <a:gd name="T59" fmla="*/ 2047 h 4380"/>
              <a:gd name="T60" fmla="*/ 933 w 3826"/>
              <a:gd name="T61" fmla="*/ 2001 h 4380"/>
              <a:gd name="T62" fmla="*/ 987 w 3826"/>
              <a:gd name="T63" fmla="*/ 1846 h 4380"/>
              <a:gd name="T64" fmla="*/ 905 w 3826"/>
              <a:gd name="T65" fmla="*/ 1709 h 4380"/>
              <a:gd name="T66" fmla="*/ 750 w 3826"/>
              <a:gd name="T67" fmla="*/ 1608 h 4380"/>
              <a:gd name="T68" fmla="*/ 826 w 3826"/>
              <a:gd name="T69" fmla="*/ 1410 h 4380"/>
              <a:gd name="T70" fmla="*/ 759 w 3826"/>
              <a:gd name="T71" fmla="*/ 1233 h 4380"/>
              <a:gd name="T72" fmla="*/ 796 w 3826"/>
              <a:gd name="T73" fmla="*/ 1020 h 4380"/>
              <a:gd name="T74" fmla="*/ 1006 w 3826"/>
              <a:gd name="T75" fmla="*/ 776 h 4380"/>
              <a:gd name="T76" fmla="*/ 1306 w 3826"/>
              <a:gd name="T77" fmla="*/ 720 h 4380"/>
              <a:gd name="T78" fmla="*/ 1472 w 3826"/>
              <a:gd name="T79" fmla="*/ 895 h 4380"/>
              <a:gd name="T80" fmla="*/ 1673 w 3826"/>
              <a:gd name="T81" fmla="*/ 913 h 4380"/>
              <a:gd name="T82" fmla="*/ 1710 w 3826"/>
              <a:gd name="T83" fmla="*/ 758 h 4380"/>
              <a:gd name="T84" fmla="*/ 1518 w 3826"/>
              <a:gd name="T85" fmla="*/ 602 h 4380"/>
              <a:gd name="T86" fmla="*/ 1546 w 3826"/>
              <a:gd name="T87" fmla="*/ 270 h 4380"/>
              <a:gd name="T88" fmla="*/ 1755 w 3826"/>
              <a:gd name="T89" fmla="*/ 273 h 4380"/>
              <a:gd name="T90" fmla="*/ 1846 w 3826"/>
              <a:gd name="T91" fmla="*/ 480 h 4380"/>
              <a:gd name="T92" fmla="*/ 2130 w 3826"/>
              <a:gd name="T93" fmla="*/ 657 h 4380"/>
              <a:gd name="T94" fmla="*/ 2139 w 3826"/>
              <a:gd name="T95" fmla="*/ 511 h 4380"/>
              <a:gd name="T96" fmla="*/ 2116 w 3826"/>
              <a:gd name="T97" fmla="*/ 270 h 4380"/>
              <a:gd name="T98" fmla="*/ 2139 w 3826"/>
              <a:gd name="T99" fmla="*/ 81 h 4380"/>
              <a:gd name="T100" fmla="*/ 2386 w 3826"/>
              <a:gd name="T101" fmla="*/ 120 h 4380"/>
              <a:gd name="T102" fmla="*/ 2679 w 3826"/>
              <a:gd name="T103" fmla="*/ 63 h 4380"/>
              <a:gd name="T104" fmla="*/ 2872 w 3826"/>
              <a:gd name="T105" fmla="*/ 207 h 4380"/>
              <a:gd name="T106" fmla="*/ 3032 w 3826"/>
              <a:gd name="T107" fmla="*/ 231 h 4380"/>
              <a:gd name="T108" fmla="*/ 3184 w 3826"/>
              <a:gd name="T109" fmla="*/ 399 h 4380"/>
              <a:gd name="T110" fmla="*/ 3368 w 3826"/>
              <a:gd name="T111" fmla="*/ 551 h 4380"/>
              <a:gd name="T112" fmla="*/ 3474 w 3826"/>
              <a:gd name="T113" fmla="*/ 666 h 4380"/>
              <a:gd name="T114" fmla="*/ 3685 w 3826"/>
              <a:gd name="T115" fmla="*/ 950 h 4380"/>
              <a:gd name="T116" fmla="*/ 3826 w 3826"/>
              <a:gd name="T117" fmla="*/ 1170 h 43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826" h="4380">
                <a:moveTo>
                  <a:pt x="3826" y="1170"/>
                </a:moveTo>
                <a:lnTo>
                  <a:pt x="2656" y="2760"/>
                </a:lnTo>
                <a:lnTo>
                  <a:pt x="2706" y="2861"/>
                </a:lnTo>
                <a:lnTo>
                  <a:pt x="2806" y="2910"/>
                </a:lnTo>
                <a:lnTo>
                  <a:pt x="2807" y="3135"/>
                </a:lnTo>
                <a:lnTo>
                  <a:pt x="2866" y="3240"/>
                </a:lnTo>
                <a:lnTo>
                  <a:pt x="3072" y="3217"/>
                </a:lnTo>
                <a:lnTo>
                  <a:pt x="3166" y="3990"/>
                </a:lnTo>
                <a:lnTo>
                  <a:pt x="3256" y="4140"/>
                </a:lnTo>
                <a:lnTo>
                  <a:pt x="3264" y="4314"/>
                </a:lnTo>
                <a:lnTo>
                  <a:pt x="3166" y="4380"/>
                </a:lnTo>
                <a:lnTo>
                  <a:pt x="3118" y="4314"/>
                </a:lnTo>
                <a:lnTo>
                  <a:pt x="3154" y="4223"/>
                </a:lnTo>
                <a:lnTo>
                  <a:pt x="3099" y="4068"/>
                </a:lnTo>
                <a:lnTo>
                  <a:pt x="3008" y="3885"/>
                </a:lnTo>
                <a:lnTo>
                  <a:pt x="2898" y="3930"/>
                </a:lnTo>
                <a:lnTo>
                  <a:pt x="2953" y="4004"/>
                </a:lnTo>
                <a:lnTo>
                  <a:pt x="2990" y="4168"/>
                </a:lnTo>
                <a:lnTo>
                  <a:pt x="2981" y="4269"/>
                </a:lnTo>
                <a:lnTo>
                  <a:pt x="2862" y="4360"/>
                </a:lnTo>
                <a:lnTo>
                  <a:pt x="2862" y="4058"/>
                </a:lnTo>
                <a:lnTo>
                  <a:pt x="2807" y="3949"/>
                </a:lnTo>
                <a:lnTo>
                  <a:pt x="2798" y="3802"/>
                </a:lnTo>
                <a:lnTo>
                  <a:pt x="2807" y="3601"/>
                </a:lnTo>
                <a:lnTo>
                  <a:pt x="2834" y="3428"/>
                </a:lnTo>
                <a:lnTo>
                  <a:pt x="2746" y="3360"/>
                </a:lnTo>
                <a:lnTo>
                  <a:pt x="2743" y="3199"/>
                </a:lnTo>
                <a:lnTo>
                  <a:pt x="2688" y="3089"/>
                </a:lnTo>
                <a:lnTo>
                  <a:pt x="2566" y="2880"/>
                </a:lnTo>
                <a:lnTo>
                  <a:pt x="2416" y="2730"/>
                </a:lnTo>
                <a:lnTo>
                  <a:pt x="2286" y="2623"/>
                </a:lnTo>
                <a:lnTo>
                  <a:pt x="2286" y="2532"/>
                </a:lnTo>
                <a:lnTo>
                  <a:pt x="2203" y="2431"/>
                </a:lnTo>
                <a:lnTo>
                  <a:pt x="2094" y="2285"/>
                </a:lnTo>
                <a:lnTo>
                  <a:pt x="1984" y="2394"/>
                </a:lnTo>
                <a:lnTo>
                  <a:pt x="1847" y="2330"/>
                </a:lnTo>
                <a:lnTo>
                  <a:pt x="1666" y="2340"/>
                </a:lnTo>
                <a:lnTo>
                  <a:pt x="1545" y="2321"/>
                </a:lnTo>
                <a:lnTo>
                  <a:pt x="1582" y="2248"/>
                </a:lnTo>
                <a:lnTo>
                  <a:pt x="1664" y="2157"/>
                </a:lnTo>
                <a:lnTo>
                  <a:pt x="1846" y="2070"/>
                </a:lnTo>
                <a:lnTo>
                  <a:pt x="1929" y="2148"/>
                </a:lnTo>
                <a:lnTo>
                  <a:pt x="2026" y="2070"/>
                </a:lnTo>
                <a:lnTo>
                  <a:pt x="1947" y="2010"/>
                </a:lnTo>
                <a:lnTo>
                  <a:pt x="1786" y="2010"/>
                </a:lnTo>
                <a:lnTo>
                  <a:pt x="1655" y="2029"/>
                </a:lnTo>
                <a:lnTo>
                  <a:pt x="1554" y="2093"/>
                </a:lnTo>
                <a:lnTo>
                  <a:pt x="1362" y="2065"/>
                </a:lnTo>
                <a:lnTo>
                  <a:pt x="1353" y="2175"/>
                </a:lnTo>
                <a:lnTo>
                  <a:pt x="1234" y="2248"/>
                </a:lnTo>
                <a:lnTo>
                  <a:pt x="1051" y="2212"/>
                </a:lnTo>
                <a:lnTo>
                  <a:pt x="946" y="2220"/>
                </a:lnTo>
                <a:lnTo>
                  <a:pt x="496" y="2160"/>
                </a:lnTo>
                <a:lnTo>
                  <a:pt x="128" y="1965"/>
                </a:lnTo>
                <a:lnTo>
                  <a:pt x="0" y="1882"/>
                </a:lnTo>
                <a:lnTo>
                  <a:pt x="9" y="1764"/>
                </a:lnTo>
                <a:lnTo>
                  <a:pt x="210" y="1919"/>
                </a:lnTo>
                <a:lnTo>
                  <a:pt x="357" y="1956"/>
                </a:lnTo>
                <a:lnTo>
                  <a:pt x="466" y="2040"/>
                </a:lnTo>
                <a:lnTo>
                  <a:pt x="649" y="2047"/>
                </a:lnTo>
                <a:lnTo>
                  <a:pt x="766" y="2010"/>
                </a:lnTo>
                <a:lnTo>
                  <a:pt x="933" y="2001"/>
                </a:lnTo>
                <a:lnTo>
                  <a:pt x="1036" y="1920"/>
                </a:lnTo>
                <a:lnTo>
                  <a:pt x="987" y="1846"/>
                </a:lnTo>
                <a:lnTo>
                  <a:pt x="887" y="1818"/>
                </a:lnTo>
                <a:lnTo>
                  <a:pt x="905" y="1709"/>
                </a:lnTo>
                <a:lnTo>
                  <a:pt x="896" y="1590"/>
                </a:lnTo>
                <a:lnTo>
                  <a:pt x="750" y="1608"/>
                </a:lnTo>
                <a:lnTo>
                  <a:pt x="676" y="1530"/>
                </a:lnTo>
                <a:lnTo>
                  <a:pt x="826" y="1410"/>
                </a:lnTo>
                <a:lnTo>
                  <a:pt x="878" y="1316"/>
                </a:lnTo>
                <a:lnTo>
                  <a:pt x="759" y="1233"/>
                </a:lnTo>
                <a:lnTo>
                  <a:pt x="736" y="1110"/>
                </a:lnTo>
                <a:lnTo>
                  <a:pt x="796" y="1020"/>
                </a:lnTo>
                <a:lnTo>
                  <a:pt x="887" y="904"/>
                </a:lnTo>
                <a:lnTo>
                  <a:pt x="1006" y="776"/>
                </a:lnTo>
                <a:lnTo>
                  <a:pt x="1189" y="794"/>
                </a:lnTo>
                <a:lnTo>
                  <a:pt x="1306" y="720"/>
                </a:lnTo>
                <a:lnTo>
                  <a:pt x="1335" y="849"/>
                </a:lnTo>
                <a:lnTo>
                  <a:pt x="1472" y="895"/>
                </a:lnTo>
                <a:lnTo>
                  <a:pt x="1546" y="930"/>
                </a:lnTo>
                <a:lnTo>
                  <a:pt x="1673" y="913"/>
                </a:lnTo>
                <a:lnTo>
                  <a:pt x="1756" y="810"/>
                </a:lnTo>
                <a:lnTo>
                  <a:pt x="1710" y="758"/>
                </a:lnTo>
                <a:lnTo>
                  <a:pt x="1600" y="685"/>
                </a:lnTo>
                <a:lnTo>
                  <a:pt x="1518" y="602"/>
                </a:lnTo>
                <a:lnTo>
                  <a:pt x="1456" y="480"/>
                </a:lnTo>
                <a:lnTo>
                  <a:pt x="1546" y="270"/>
                </a:lnTo>
                <a:lnTo>
                  <a:pt x="1637" y="246"/>
                </a:lnTo>
                <a:lnTo>
                  <a:pt x="1755" y="273"/>
                </a:lnTo>
                <a:lnTo>
                  <a:pt x="1966" y="360"/>
                </a:lnTo>
                <a:lnTo>
                  <a:pt x="1846" y="480"/>
                </a:lnTo>
                <a:lnTo>
                  <a:pt x="2026" y="630"/>
                </a:lnTo>
                <a:lnTo>
                  <a:pt x="2130" y="657"/>
                </a:lnTo>
                <a:lnTo>
                  <a:pt x="2206" y="600"/>
                </a:lnTo>
                <a:lnTo>
                  <a:pt x="2139" y="511"/>
                </a:lnTo>
                <a:lnTo>
                  <a:pt x="2075" y="429"/>
                </a:lnTo>
                <a:lnTo>
                  <a:pt x="2116" y="270"/>
                </a:lnTo>
                <a:lnTo>
                  <a:pt x="2167" y="182"/>
                </a:lnTo>
                <a:lnTo>
                  <a:pt x="2139" y="81"/>
                </a:lnTo>
                <a:lnTo>
                  <a:pt x="2296" y="0"/>
                </a:lnTo>
                <a:lnTo>
                  <a:pt x="2386" y="120"/>
                </a:lnTo>
                <a:lnTo>
                  <a:pt x="2552" y="127"/>
                </a:lnTo>
                <a:lnTo>
                  <a:pt x="2679" y="63"/>
                </a:lnTo>
                <a:lnTo>
                  <a:pt x="2843" y="127"/>
                </a:lnTo>
                <a:lnTo>
                  <a:pt x="2872" y="207"/>
                </a:lnTo>
                <a:lnTo>
                  <a:pt x="2971" y="145"/>
                </a:lnTo>
                <a:lnTo>
                  <a:pt x="3032" y="231"/>
                </a:lnTo>
                <a:lnTo>
                  <a:pt x="3136" y="210"/>
                </a:lnTo>
                <a:lnTo>
                  <a:pt x="3184" y="399"/>
                </a:lnTo>
                <a:lnTo>
                  <a:pt x="3286" y="420"/>
                </a:lnTo>
                <a:lnTo>
                  <a:pt x="3368" y="551"/>
                </a:lnTo>
                <a:lnTo>
                  <a:pt x="3346" y="648"/>
                </a:lnTo>
                <a:lnTo>
                  <a:pt x="3474" y="666"/>
                </a:lnTo>
                <a:lnTo>
                  <a:pt x="3493" y="813"/>
                </a:lnTo>
                <a:lnTo>
                  <a:pt x="3685" y="950"/>
                </a:lnTo>
                <a:lnTo>
                  <a:pt x="3785" y="1050"/>
                </a:lnTo>
                <a:lnTo>
                  <a:pt x="3826" y="117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 name="Freeform 61">
            <a:extLst>
              <a:ext uri="{FF2B5EF4-FFF2-40B4-BE49-F238E27FC236}">
                <a16:creationId xmlns:a16="http://schemas.microsoft.com/office/drawing/2014/main" id="{1267D9B4-24F2-412A-ACBA-FBAF78D16174}"/>
              </a:ext>
            </a:extLst>
          </p:cNvPr>
          <p:cNvSpPr>
            <a:spLocks/>
          </p:cNvSpPr>
          <p:nvPr/>
        </p:nvSpPr>
        <p:spPr bwMode="auto">
          <a:xfrm>
            <a:off x="1769560" y="4139659"/>
            <a:ext cx="887584" cy="1393768"/>
          </a:xfrm>
          <a:custGeom>
            <a:avLst/>
            <a:gdLst>
              <a:gd name="T0" fmla="*/ 1169 w 2412"/>
              <a:gd name="T1" fmla="*/ 0 h 3781"/>
              <a:gd name="T2" fmla="*/ 1262 w 2412"/>
              <a:gd name="T3" fmla="*/ 72 h 3781"/>
              <a:gd name="T4" fmla="*/ 1310 w 2412"/>
              <a:gd name="T5" fmla="*/ 184 h 3781"/>
              <a:gd name="T6" fmla="*/ 1367 w 2412"/>
              <a:gd name="T7" fmla="*/ 319 h 3781"/>
              <a:gd name="T8" fmla="*/ 1454 w 2412"/>
              <a:gd name="T9" fmla="*/ 368 h 3781"/>
              <a:gd name="T10" fmla="*/ 1486 w 2412"/>
              <a:gd name="T11" fmla="*/ 296 h 3781"/>
              <a:gd name="T12" fmla="*/ 1589 w 2412"/>
              <a:gd name="T13" fmla="*/ 220 h 3781"/>
              <a:gd name="T14" fmla="*/ 1601 w 2412"/>
              <a:gd name="T15" fmla="*/ 298 h 3781"/>
              <a:gd name="T16" fmla="*/ 1654 w 2412"/>
              <a:gd name="T17" fmla="*/ 336 h 3781"/>
              <a:gd name="T18" fmla="*/ 1750 w 2412"/>
              <a:gd name="T19" fmla="*/ 304 h 3781"/>
              <a:gd name="T20" fmla="*/ 1845 w 2412"/>
              <a:gd name="T21" fmla="*/ 256 h 3781"/>
              <a:gd name="T22" fmla="*/ 1989 w 2412"/>
              <a:gd name="T23" fmla="*/ 288 h 3781"/>
              <a:gd name="T24" fmla="*/ 2047 w 2412"/>
              <a:gd name="T25" fmla="*/ 364 h 3781"/>
              <a:gd name="T26" fmla="*/ 2157 w 2412"/>
              <a:gd name="T27" fmla="*/ 264 h 3781"/>
              <a:gd name="T28" fmla="*/ 2185 w 2412"/>
              <a:gd name="T29" fmla="*/ 466 h 3781"/>
              <a:gd name="T30" fmla="*/ 2215 w 2412"/>
              <a:gd name="T31" fmla="*/ 538 h 3781"/>
              <a:gd name="T32" fmla="*/ 2311 w 2412"/>
              <a:gd name="T33" fmla="*/ 448 h 3781"/>
              <a:gd name="T34" fmla="*/ 2410 w 2412"/>
              <a:gd name="T35" fmla="*/ 595 h 3781"/>
              <a:gd name="T36" fmla="*/ 2410 w 2412"/>
              <a:gd name="T37" fmla="*/ 3781 h 3781"/>
              <a:gd name="T38" fmla="*/ 528 w 2412"/>
              <a:gd name="T39" fmla="*/ 3781 h 3781"/>
              <a:gd name="T40" fmla="*/ 487 w 2412"/>
              <a:gd name="T41" fmla="*/ 3696 h 3781"/>
              <a:gd name="T42" fmla="*/ 551 w 2412"/>
              <a:gd name="T43" fmla="*/ 3640 h 3781"/>
              <a:gd name="T44" fmla="*/ 575 w 2412"/>
              <a:gd name="T45" fmla="*/ 3552 h 3781"/>
              <a:gd name="T46" fmla="*/ 503 w 2412"/>
              <a:gd name="T47" fmla="*/ 3560 h 3781"/>
              <a:gd name="T48" fmla="*/ 431 w 2412"/>
              <a:gd name="T49" fmla="*/ 3504 h 3781"/>
              <a:gd name="T50" fmla="*/ 479 w 2412"/>
              <a:gd name="T51" fmla="*/ 3440 h 3781"/>
              <a:gd name="T52" fmla="*/ 415 w 2412"/>
              <a:gd name="T53" fmla="*/ 3344 h 3781"/>
              <a:gd name="T54" fmla="*/ 509 w 2412"/>
              <a:gd name="T55" fmla="*/ 3214 h 3781"/>
              <a:gd name="T56" fmla="*/ 608 w 2412"/>
              <a:gd name="T57" fmla="*/ 3147 h 3781"/>
              <a:gd name="T58" fmla="*/ 600 w 2412"/>
              <a:gd name="T59" fmla="*/ 2974 h 3781"/>
              <a:gd name="T60" fmla="*/ 509 w 2412"/>
              <a:gd name="T61" fmla="*/ 2820 h 3781"/>
              <a:gd name="T62" fmla="*/ 414 w 2412"/>
              <a:gd name="T63" fmla="*/ 2050 h 3781"/>
              <a:gd name="T64" fmla="*/ 212 w 2412"/>
              <a:gd name="T65" fmla="*/ 2074 h 3781"/>
              <a:gd name="T66" fmla="*/ 149 w 2412"/>
              <a:gd name="T67" fmla="*/ 1965 h 3781"/>
              <a:gd name="T68" fmla="*/ 150 w 2412"/>
              <a:gd name="T69" fmla="*/ 1743 h 3781"/>
              <a:gd name="T70" fmla="*/ 50 w 2412"/>
              <a:gd name="T71" fmla="*/ 1696 h 3781"/>
              <a:gd name="T72" fmla="*/ 0 w 2412"/>
              <a:gd name="T73" fmla="*/ 1591 h 3781"/>
              <a:gd name="T74" fmla="*/ 1169 w 2412"/>
              <a:gd name="T75" fmla="*/ 0 h 378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412" h="3781">
                <a:moveTo>
                  <a:pt x="1170" y="0"/>
                </a:moveTo>
                <a:lnTo>
                  <a:pt x="1263" y="72"/>
                </a:lnTo>
                <a:lnTo>
                  <a:pt x="1311" y="184"/>
                </a:lnTo>
                <a:lnTo>
                  <a:pt x="1368" y="319"/>
                </a:lnTo>
                <a:lnTo>
                  <a:pt x="1455" y="368"/>
                </a:lnTo>
                <a:lnTo>
                  <a:pt x="1487" y="296"/>
                </a:lnTo>
                <a:lnTo>
                  <a:pt x="1590" y="220"/>
                </a:lnTo>
                <a:lnTo>
                  <a:pt x="1602" y="298"/>
                </a:lnTo>
                <a:lnTo>
                  <a:pt x="1655" y="336"/>
                </a:lnTo>
                <a:lnTo>
                  <a:pt x="1751" y="304"/>
                </a:lnTo>
                <a:lnTo>
                  <a:pt x="1847" y="256"/>
                </a:lnTo>
                <a:lnTo>
                  <a:pt x="1991" y="288"/>
                </a:lnTo>
                <a:lnTo>
                  <a:pt x="2049" y="364"/>
                </a:lnTo>
                <a:lnTo>
                  <a:pt x="2159" y="264"/>
                </a:lnTo>
                <a:lnTo>
                  <a:pt x="2187" y="466"/>
                </a:lnTo>
                <a:lnTo>
                  <a:pt x="2217" y="538"/>
                </a:lnTo>
                <a:lnTo>
                  <a:pt x="2313" y="448"/>
                </a:lnTo>
                <a:lnTo>
                  <a:pt x="2412" y="595"/>
                </a:lnTo>
                <a:lnTo>
                  <a:pt x="2412" y="3781"/>
                </a:lnTo>
                <a:lnTo>
                  <a:pt x="528" y="3781"/>
                </a:lnTo>
                <a:lnTo>
                  <a:pt x="487" y="3696"/>
                </a:lnTo>
                <a:lnTo>
                  <a:pt x="551" y="3640"/>
                </a:lnTo>
                <a:lnTo>
                  <a:pt x="575" y="3552"/>
                </a:lnTo>
                <a:lnTo>
                  <a:pt x="503" y="3560"/>
                </a:lnTo>
                <a:lnTo>
                  <a:pt x="431" y="3504"/>
                </a:lnTo>
                <a:lnTo>
                  <a:pt x="479" y="3440"/>
                </a:lnTo>
                <a:lnTo>
                  <a:pt x="415" y="3344"/>
                </a:lnTo>
                <a:lnTo>
                  <a:pt x="509" y="3214"/>
                </a:lnTo>
                <a:lnTo>
                  <a:pt x="609" y="3147"/>
                </a:lnTo>
                <a:lnTo>
                  <a:pt x="600" y="2974"/>
                </a:lnTo>
                <a:lnTo>
                  <a:pt x="509" y="2820"/>
                </a:lnTo>
                <a:lnTo>
                  <a:pt x="414" y="2050"/>
                </a:lnTo>
                <a:lnTo>
                  <a:pt x="212" y="2074"/>
                </a:lnTo>
                <a:lnTo>
                  <a:pt x="149" y="1965"/>
                </a:lnTo>
                <a:lnTo>
                  <a:pt x="150" y="1743"/>
                </a:lnTo>
                <a:lnTo>
                  <a:pt x="50" y="1696"/>
                </a:lnTo>
                <a:lnTo>
                  <a:pt x="0" y="1591"/>
                </a:lnTo>
                <a:lnTo>
                  <a:pt x="1170" y="0"/>
                </a:lnTo>
                <a:close/>
              </a:path>
            </a:pathLst>
          </a:custGeom>
          <a:ln>
            <a:noFill/>
            <a:headEnd/>
            <a:tailEnd/>
          </a:ln>
        </p:spPr>
        <p:style>
          <a:lnRef idx="1">
            <a:schemeClr val="dk1"/>
          </a:lnRef>
          <a:fillRef idx="2">
            <a:schemeClr val="dk1"/>
          </a:fillRef>
          <a:effectRef idx="1">
            <a:schemeClr val="dk1"/>
          </a:effectRef>
          <a:fontRef idx="minor">
            <a:schemeClr val="dk1"/>
          </a:fontRef>
        </p:style>
        <p:txBody>
          <a:bodyPr wrap="square"/>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endParaRPr lang="zh-CN" altLang="en-US" kern="0">
              <a:solidFill>
                <a:sysClr val="windowText" lastClr="000000"/>
              </a:solidFill>
            </a:endParaRPr>
          </a:p>
        </p:txBody>
      </p:sp>
      <p:sp>
        <p:nvSpPr>
          <p:cNvPr id="5" name="Rectangle 4">
            <a:extLst>
              <a:ext uri="{FF2B5EF4-FFF2-40B4-BE49-F238E27FC236}">
                <a16:creationId xmlns:a16="http://schemas.microsoft.com/office/drawing/2014/main" id="{CADC3026-A5CB-4B17-A725-523D45557FBB}"/>
              </a:ext>
            </a:extLst>
          </p:cNvPr>
          <p:cNvSpPr>
            <a:spLocks noChangeArrowheads="1"/>
          </p:cNvSpPr>
          <p:nvPr/>
        </p:nvSpPr>
        <p:spPr bwMode="auto">
          <a:xfrm>
            <a:off x="693780" y="3660448"/>
            <a:ext cx="1965206" cy="1872980"/>
          </a:xfrm>
          <a:prstGeom prst="rect">
            <a:avLst/>
          </a:prstGeom>
          <a:noFill/>
          <a:ln w="3175" cmpd="sng">
            <a:solidFill>
              <a:schemeClr val="bg1">
                <a:lumMod val="75000"/>
              </a:schemeClr>
            </a:solidFill>
            <a:prstDash val="solid"/>
            <a:round/>
            <a:headEnd/>
            <a:tailEnd/>
          </a:ln>
          <a:effectLst/>
          <a:extLst>
            <a:ext uri="{909E8E84-426E-40DD-AFC4-6F175D3DCCD1}">
              <a14:hiddenFill xmlns:a14="http://schemas.microsoft.com/office/drawing/2010/main">
                <a:solidFill>
                  <a:schemeClr val="accent1"/>
                </a:solidFill>
              </a14:hiddenFill>
            </a:ext>
          </a:ex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kern="0">
              <a:solidFill>
                <a:sysClr val="windowText" lastClr="000000"/>
              </a:solidFill>
            </a:endParaRPr>
          </a:p>
        </p:txBody>
      </p:sp>
      <p:sp>
        <p:nvSpPr>
          <p:cNvPr id="6" name="Freeform 6">
            <a:extLst>
              <a:ext uri="{FF2B5EF4-FFF2-40B4-BE49-F238E27FC236}">
                <a16:creationId xmlns:a16="http://schemas.microsoft.com/office/drawing/2014/main" id="{F7D728B7-A66E-45A8-8EE2-92C565D2F9B8}"/>
              </a:ext>
            </a:extLst>
          </p:cNvPr>
          <p:cNvSpPr>
            <a:spLocks/>
          </p:cNvSpPr>
          <p:nvPr/>
        </p:nvSpPr>
        <p:spPr bwMode="auto">
          <a:xfrm>
            <a:off x="3393750" y="828610"/>
            <a:ext cx="1500631" cy="902452"/>
          </a:xfrm>
          <a:custGeom>
            <a:avLst/>
            <a:gdLst>
              <a:gd name="T0" fmla="*/ 6 w 4076"/>
              <a:gd name="T1" fmla="*/ 0 h 2449"/>
              <a:gd name="T2" fmla="*/ 221 w 4076"/>
              <a:gd name="T3" fmla="*/ 36 h 2449"/>
              <a:gd name="T4" fmla="*/ 511 w 4076"/>
              <a:gd name="T5" fmla="*/ 70 h 2449"/>
              <a:gd name="T6" fmla="*/ 772 w 4076"/>
              <a:gd name="T7" fmla="*/ 88 h 2449"/>
              <a:gd name="T8" fmla="*/ 755 w 4076"/>
              <a:gd name="T9" fmla="*/ 457 h 2449"/>
              <a:gd name="T10" fmla="*/ 385 w 4076"/>
              <a:gd name="T11" fmla="*/ 429 h 2449"/>
              <a:gd name="T12" fmla="*/ 277 w 4076"/>
              <a:gd name="T13" fmla="*/ 417 h 2449"/>
              <a:gd name="T14" fmla="*/ 267 w 4076"/>
              <a:gd name="T15" fmla="*/ 452 h 2449"/>
              <a:gd name="T16" fmla="*/ 239 w 4076"/>
              <a:gd name="T17" fmla="*/ 441 h 2449"/>
              <a:gd name="T18" fmla="*/ 239 w 4076"/>
              <a:gd name="T19" fmla="*/ 459 h 2449"/>
              <a:gd name="T20" fmla="*/ 217 w 4076"/>
              <a:gd name="T21" fmla="*/ 464 h 2449"/>
              <a:gd name="T22" fmla="*/ 199 w 4076"/>
              <a:gd name="T23" fmla="*/ 453 h 2449"/>
              <a:gd name="T24" fmla="*/ 154 w 4076"/>
              <a:gd name="T25" fmla="*/ 453 h 2449"/>
              <a:gd name="T26" fmla="*/ 136 w 4076"/>
              <a:gd name="T27" fmla="*/ 444 h 2449"/>
              <a:gd name="T28" fmla="*/ 120 w 4076"/>
              <a:gd name="T29" fmla="*/ 426 h 2449"/>
              <a:gd name="T30" fmla="*/ 110 w 4076"/>
              <a:gd name="T31" fmla="*/ 409 h 2449"/>
              <a:gd name="T32" fmla="*/ 108 w 4076"/>
              <a:gd name="T33" fmla="*/ 380 h 2449"/>
              <a:gd name="T34" fmla="*/ 92 w 4076"/>
              <a:gd name="T35" fmla="*/ 327 h 2449"/>
              <a:gd name="T36" fmla="*/ 60 w 4076"/>
              <a:gd name="T37" fmla="*/ 329 h 2449"/>
              <a:gd name="T38" fmla="*/ 60 w 4076"/>
              <a:gd name="T39" fmla="*/ 287 h 2449"/>
              <a:gd name="T40" fmla="*/ 80 w 4076"/>
              <a:gd name="T41" fmla="*/ 231 h 2449"/>
              <a:gd name="T42" fmla="*/ 57 w 4076"/>
              <a:gd name="T43" fmla="*/ 219 h 2449"/>
              <a:gd name="T44" fmla="*/ 46 w 4076"/>
              <a:gd name="T45" fmla="*/ 197 h 2449"/>
              <a:gd name="T46" fmla="*/ 18 w 4076"/>
              <a:gd name="T47" fmla="*/ 167 h 2449"/>
              <a:gd name="T48" fmla="*/ 0 w 4076"/>
              <a:gd name="T49" fmla="*/ 140 h 2449"/>
              <a:gd name="T50" fmla="*/ 0 w 4076"/>
              <a:gd name="T51" fmla="*/ 87 h 2449"/>
              <a:gd name="T52" fmla="*/ 1 w 4076"/>
              <a:gd name="T53" fmla="*/ 49 h 2449"/>
              <a:gd name="T54" fmla="*/ 6 w 4076"/>
              <a:gd name="T55" fmla="*/ 0 h 24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076" h="2449">
                <a:moveTo>
                  <a:pt x="31" y="0"/>
                </a:moveTo>
                <a:lnTo>
                  <a:pt x="1165" y="192"/>
                </a:lnTo>
                <a:lnTo>
                  <a:pt x="2696" y="372"/>
                </a:lnTo>
                <a:lnTo>
                  <a:pt x="4076" y="462"/>
                </a:lnTo>
                <a:lnTo>
                  <a:pt x="3986" y="2412"/>
                </a:lnTo>
                <a:lnTo>
                  <a:pt x="2035" y="2262"/>
                </a:lnTo>
                <a:lnTo>
                  <a:pt x="1465" y="2202"/>
                </a:lnTo>
                <a:lnTo>
                  <a:pt x="1410" y="2388"/>
                </a:lnTo>
                <a:lnTo>
                  <a:pt x="1264" y="2329"/>
                </a:lnTo>
                <a:lnTo>
                  <a:pt x="1262" y="2421"/>
                </a:lnTo>
                <a:lnTo>
                  <a:pt x="1146" y="2449"/>
                </a:lnTo>
                <a:lnTo>
                  <a:pt x="1053" y="2390"/>
                </a:lnTo>
                <a:lnTo>
                  <a:pt x="811" y="2390"/>
                </a:lnTo>
                <a:lnTo>
                  <a:pt x="720" y="2341"/>
                </a:lnTo>
                <a:lnTo>
                  <a:pt x="632" y="2251"/>
                </a:lnTo>
                <a:lnTo>
                  <a:pt x="583" y="2159"/>
                </a:lnTo>
                <a:lnTo>
                  <a:pt x="572" y="2005"/>
                </a:lnTo>
                <a:lnTo>
                  <a:pt x="486" y="1727"/>
                </a:lnTo>
                <a:lnTo>
                  <a:pt x="319" y="1736"/>
                </a:lnTo>
                <a:lnTo>
                  <a:pt x="318" y="1515"/>
                </a:lnTo>
                <a:lnTo>
                  <a:pt x="421" y="1220"/>
                </a:lnTo>
                <a:lnTo>
                  <a:pt x="303" y="1154"/>
                </a:lnTo>
                <a:lnTo>
                  <a:pt x="241" y="1040"/>
                </a:lnTo>
                <a:lnTo>
                  <a:pt x="94" y="881"/>
                </a:lnTo>
                <a:lnTo>
                  <a:pt x="1" y="737"/>
                </a:lnTo>
                <a:lnTo>
                  <a:pt x="0" y="461"/>
                </a:lnTo>
                <a:lnTo>
                  <a:pt x="6" y="257"/>
                </a:lnTo>
                <a:lnTo>
                  <a:pt x="31"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7" name="Freeform 7">
            <a:extLst>
              <a:ext uri="{FF2B5EF4-FFF2-40B4-BE49-F238E27FC236}">
                <a16:creationId xmlns:a16="http://schemas.microsoft.com/office/drawing/2014/main" id="{883C515B-05CC-4530-9C52-CE56654BF89F}"/>
              </a:ext>
            </a:extLst>
          </p:cNvPr>
          <p:cNvSpPr>
            <a:spLocks/>
          </p:cNvSpPr>
          <p:nvPr/>
        </p:nvSpPr>
        <p:spPr bwMode="auto">
          <a:xfrm>
            <a:off x="4869111" y="988096"/>
            <a:ext cx="964134" cy="573758"/>
          </a:xfrm>
          <a:custGeom>
            <a:avLst/>
            <a:gdLst>
              <a:gd name="T0" fmla="*/ 14 w 2622"/>
              <a:gd name="T1" fmla="*/ 7 h 1560"/>
              <a:gd name="T2" fmla="*/ 0 w 2622"/>
              <a:gd name="T3" fmla="*/ 295 h 1560"/>
              <a:gd name="T4" fmla="*/ 496 w 2622"/>
              <a:gd name="T5" fmla="*/ 284 h 1560"/>
              <a:gd name="T6" fmla="*/ 486 w 2622"/>
              <a:gd name="T7" fmla="*/ 217 h 1560"/>
              <a:gd name="T8" fmla="*/ 477 w 2622"/>
              <a:gd name="T9" fmla="*/ 130 h 1560"/>
              <a:gd name="T10" fmla="*/ 454 w 2622"/>
              <a:gd name="T11" fmla="*/ 99 h 1560"/>
              <a:gd name="T12" fmla="*/ 447 w 2622"/>
              <a:gd name="T13" fmla="*/ 58 h 1560"/>
              <a:gd name="T14" fmla="*/ 443 w 2622"/>
              <a:gd name="T15" fmla="*/ 0 h 1560"/>
              <a:gd name="T16" fmla="*/ 355 w 2622"/>
              <a:gd name="T17" fmla="*/ 3 h 1560"/>
              <a:gd name="T18" fmla="*/ 310 w 2622"/>
              <a:gd name="T19" fmla="*/ 12 h 1560"/>
              <a:gd name="T20" fmla="*/ 236 w 2622"/>
              <a:gd name="T21" fmla="*/ 9 h 1560"/>
              <a:gd name="T22" fmla="*/ 140 w 2622"/>
              <a:gd name="T23" fmla="*/ 10 h 1560"/>
              <a:gd name="T24" fmla="*/ 14 w 2622"/>
              <a:gd name="T25" fmla="*/ 7 h 15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22" h="1560">
                <a:moveTo>
                  <a:pt x="72" y="35"/>
                </a:moveTo>
                <a:lnTo>
                  <a:pt x="0" y="1560"/>
                </a:lnTo>
                <a:lnTo>
                  <a:pt x="2622" y="1503"/>
                </a:lnTo>
                <a:lnTo>
                  <a:pt x="2568" y="1149"/>
                </a:lnTo>
                <a:lnTo>
                  <a:pt x="2520" y="690"/>
                </a:lnTo>
                <a:lnTo>
                  <a:pt x="2400" y="525"/>
                </a:lnTo>
                <a:lnTo>
                  <a:pt x="2364" y="309"/>
                </a:lnTo>
                <a:lnTo>
                  <a:pt x="2340" y="0"/>
                </a:lnTo>
                <a:lnTo>
                  <a:pt x="1878" y="15"/>
                </a:lnTo>
                <a:lnTo>
                  <a:pt x="1638" y="63"/>
                </a:lnTo>
                <a:lnTo>
                  <a:pt x="1248" y="45"/>
                </a:lnTo>
                <a:lnTo>
                  <a:pt x="738" y="51"/>
                </a:lnTo>
                <a:lnTo>
                  <a:pt x="72" y="35"/>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8" name="Freeform 8">
            <a:extLst>
              <a:ext uri="{FF2B5EF4-FFF2-40B4-BE49-F238E27FC236}">
                <a16:creationId xmlns:a16="http://schemas.microsoft.com/office/drawing/2014/main" id="{21C913C3-4280-4E1E-9BE3-91C36B1A8E5E}"/>
              </a:ext>
            </a:extLst>
          </p:cNvPr>
          <p:cNvSpPr>
            <a:spLocks/>
          </p:cNvSpPr>
          <p:nvPr/>
        </p:nvSpPr>
        <p:spPr bwMode="auto">
          <a:xfrm>
            <a:off x="3319884" y="2123943"/>
            <a:ext cx="830013" cy="1036655"/>
          </a:xfrm>
          <a:custGeom>
            <a:avLst/>
            <a:gdLst>
              <a:gd name="T0" fmla="*/ 71 w 2254"/>
              <a:gd name="T1" fmla="*/ 0 h 2808"/>
              <a:gd name="T2" fmla="*/ 181 w 2254"/>
              <a:gd name="T3" fmla="*/ 16 h 2808"/>
              <a:gd name="T4" fmla="*/ 279 w 2254"/>
              <a:gd name="T5" fmla="*/ 42 h 2808"/>
              <a:gd name="T6" fmla="*/ 273 w 2254"/>
              <a:gd name="T7" fmla="*/ 81 h 2808"/>
              <a:gd name="T8" fmla="*/ 270 w 2254"/>
              <a:gd name="T9" fmla="*/ 133 h 2808"/>
              <a:gd name="T10" fmla="*/ 365 w 2254"/>
              <a:gd name="T11" fmla="*/ 139 h 2808"/>
              <a:gd name="T12" fmla="*/ 427 w 2254"/>
              <a:gd name="T13" fmla="*/ 146 h 2808"/>
              <a:gd name="T14" fmla="*/ 405 w 2254"/>
              <a:gd name="T15" fmla="*/ 284 h 2808"/>
              <a:gd name="T16" fmla="*/ 383 w 2254"/>
              <a:gd name="T17" fmla="*/ 533 h 2808"/>
              <a:gd name="T18" fmla="*/ 0 w 2254"/>
              <a:gd name="T19" fmla="*/ 476 h 2808"/>
              <a:gd name="T20" fmla="*/ 11 w 2254"/>
              <a:gd name="T21" fmla="*/ 386 h 2808"/>
              <a:gd name="T22" fmla="*/ 36 w 2254"/>
              <a:gd name="T23" fmla="*/ 231 h 2808"/>
              <a:gd name="T24" fmla="*/ 44 w 2254"/>
              <a:gd name="T25" fmla="*/ 159 h 2808"/>
              <a:gd name="T26" fmla="*/ 50 w 2254"/>
              <a:gd name="T27" fmla="*/ 95 h 2808"/>
              <a:gd name="T28" fmla="*/ 65 w 2254"/>
              <a:gd name="T29" fmla="*/ 22 h 2808"/>
              <a:gd name="T30" fmla="*/ 71 w 2254"/>
              <a:gd name="T31" fmla="*/ 0 h 28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254" h="2808">
                <a:moveTo>
                  <a:pt x="377" y="0"/>
                </a:moveTo>
                <a:lnTo>
                  <a:pt x="956" y="85"/>
                </a:lnTo>
                <a:lnTo>
                  <a:pt x="1472" y="220"/>
                </a:lnTo>
                <a:lnTo>
                  <a:pt x="1441" y="428"/>
                </a:lnTo>
                <a:lnTo>
                  <a:pt x="1423" y="702"/>
                </a:lnTo>
                <a:lnTo>
                  <a:pt x="1926" y="730"/>
                </a:lnTo>
                <a:lnTo>
                  <a:pt x="2254" y="767"/>
                </a:lnTo>
                <a:lnTo>
                  <a:pt x="2136" y="1498"/>
                </a:lnTo>
                <a:lnTo>
                  <a:pt x="2024" y="2808"/>
                </a:lnTo>
                <a:lnTo>
                  <a:pt x="0" y="2509"/>
                </a:lnTo>
                <a:lnTo>
                  <a:pt x="56" y="2032"/>
                </a:lnTo>
                <a:lnTo>
                  <a:pt x="189" y="1219"/>
                </a:lnTo>
                <a:lnTo>
                  <a:pt x="234" y="838"/>
                </a:lnTo>
                <a:lnTo>
                  <a:pt x="266" y="501"/>
                </a:lnTo>
                <a:lnTo>
                  <a:pt x="345" y="118"/>
                </a:lnTo>
                <a:lnTo>
                  <a:pt x="377"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9" name="WY_shape">
            <a:extLst>
              <a:ext uri="{FF2B5EF4-FFF2-40B4-BE49-F238E27FC236}">
                <a16:creationId xmlns:a16="http://schemas.microsoft.com/office/drawing/2014/main" id="{8E4F7A2B-3ABA-49A5-8DFF-90CE1EE57DBC}"/>
              </a:ext>
            </a:extLst>
          </p:cNvPr>
          <p:cNvSpPr>
            <a:spLocks/>
          </p:cNvSpPr>
          <p:nvPr/>
        </p:nvSpPr>
        <p:spPr bwMode="auto">
          <a:xfrm>
            <a:off x="3844716" y="1641596"/>
            <a:ext cx="1014675" cy="824655"/>
          </a:xfrm>
          <a:custGeom>
            <a:avLst/>
            <a:gdLst>
              <a:gd name="T0" fmla="*/ 0 w 2757"/>
              <a:gd name="T1" fmla="*/ 382 h 2235"/>
              <a:gd name="T2" fmla="*/ 96 w 2757"/>
              <a:gd name="T3" fmla="*/ 388 h 2235"/>
              <a:gd name="T4" fmla="*/ 157 w 2757"/>
              <a:gd name="T5" fmla="*/ 394 h 2235"/>
              <a:gd name="T6" fmla="*/ 510 w 2757"/>
              <a:gd name="T7" fmla="*/ 424 h 2235"/>
              <a:gd name="T8" fmla="*/ 522 w 2757"/>
              <a:gd name="T9" fmla="*/ 39 h 2235"/>
              <a:gd name="T10" fmla="*/ 156 w 2757"/>
              <a:gd name="T11" fmla="*/ 11 h 2235"/>
              <a:gd name="T12" fmla="*/ 45 w 2757"/>
              <a:gd name="T13" fmla="*/ 0 h 2235"/>
              <a:gd name="T14" fmla="*/ 35 w 2757"/>
              <a:gd name="T15" fmla="*/ 35 h 2235"/>
              <a:gd name="T16" fmla="*/ 8 w 2757"/>
              <a:gd name="T17" fmla="*/ 291 h 2235"/>
              <a:gd name="T18" fmla="*/ 3 w 2757"/>
              <a:gd name="T19" fmla="*/ 334 h 2235"/>
              <a:gd name="T20" fmla="*/ 0 w 2757"/>
              <a:gd name="T21" fmla="*/ 382 h 22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757" h="2235">
                <a:moveTo>
                  <a:pt x="0" y="2014"/>
                </a:moveTo>
                <a:lnTo>
                  <a:pt x="508" y="2044"/>
                </a:lnTo>
                <a:lnTo>
                  <a:pt x="828" y="2078"/>
                </a:lnTo>
                <a:lnTo>
                  <a:pt x="2696" y="2235"/>
                </a:lnTo>
                <a:lnTo>
                  <a:pt x="2757" y="208"/>
                </a:lnTo>
                <a:lnTo>
                  <a:pt x="824" y="60"/>
                </a:lnTo>
                <a:lnTo>
                  <a:pt x="238" y="0"/>
                </a:lnTo>
                <a:lnTo>
                  <a:pt x="185" y="184"/>
                </a:lnTo>
                <a:lnTo>
                  <a:pt x="44" y="1536"/>
                </a:lnTo>
                <a:lnTo>
                  <a:pt x="16" y="1760"/>
                </a:lnTo>
                <a:lnTo>
                  <a:pt x="0" y="2014"/>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0" name="Freeform 10">
            <a:extLst>
              <a:ext uri="{FF2B5EF4-FFF2-40B4-BE49-F238E27FC236}">
                <a16:creationId xmlns:a16="http://schemas.microsoft.com/office/drawing/2014/main" id="{952A5235-6AF7-49B2-888B-88E2E9B88833}"/>
              </a:ext>
            </a:extLst>
          </p:cNvPr>
          <p:cNvSpPr>
            <a:spLocks/>
          </p:cNvSpPr>
          <p:nvPr/>
        </p:nvSpPr>
        <p:spPr bwMode="auto">
          <a:xfrm>
            <a:off x="3094400" y="3049736"/>
            <a:ext cx="971910" cy="1176690"/>
          </a:xfrm>
          <a:custGeom>
            <a:avLst/>
            <a:gdLst>
              <a:gd name="T0" fmla="*/ 116 w 2635"/>
              <a:gd name="T1" fmla="*/ 0 h 3189"/>
              <a:gd name="T2" fmla="*/ 500 w 2635"/>
              <a:gd name="T3" fmla="*/ 57 h 3189"/>
              <a:gd name="T4" fmla="*/ 458 w 2635"/>
              <a:gd name="T5" fmla="*/ 605 h 3189"/>
              <a:gd name="T6" fmla="*/ 396 w 2635"/>
              <a:gd name="T7" fmla="*/ 596 h 3189"/>
              <a:gd name="T8" fmla="*/ 334 w 2635"/>
              <a:gd name="T9" fmla="*/ 593 h 3189"/>
              <a:gd name="T10" fmla="*/ 289 w 2635"/>
              <a:gd name="T11" fmla="*/ 585 h 3189"/>
              <a:gd name="T12" fmla="*/ 105 w 2635"/>
              <a:gd name="T13" fmla="*/ 477 h 3189"/>
              <a:gd name="T14" fmla="*/ 20 w 2635"/>
              <a:gd name="T15" fmla="*/ 434 h 3189"/>
              <a:gd name="T16" fmla="*/ 3 w 2635"/>
              <a:gd name="T17" fmla="*/ 411 h 3189"/>
              <a:gd name="T18" fmla="*/ 0 w 2635"/>
              <a:gd name="T19" fmla="*/ 405 h 3189"/>
              <a:gd name="T20" fmla="*/ 18 w 2635"/>
              <a:gd name="T21" fmla="*/ 396 h 3189"/>
              <a:gd name="T22" fmla="*/ 18 w 2635"/>
              <a:gd name="T23" fmla="*/ 373 h 3189"/>
              <a:gd name="T24" fmla="*/ 10 w 2635"/>
              <a:gd name="T25" fmla="*/ 350 h 3189"/>
              <a:gd name="T26" fmla="*/ 18 w 2635"/>
              <a:gd name="T27" fmla="*/ 329 h 3189"/>
              <a:gd name="T28" fmla="*/ 35 w 2635"/>
              <a:gd name="T29" fmla="*/ 316 h 3189"/>
              <a:gd name="T30" fmla="*/ 30 w 2635"/>
              <a:gd name="T31" fmla="*/ 299 h 3189"/>
              <a:gd name="T32" fmla="*/ 39 w 2635"/>
              <a:gd name="T33" fmla="*/ 286 h 3189"/>
              <a:gd name="T34" fmla="*/ 52 w 2635"/>
              <a:gd name="T35" fmla="*/ 265 h 3189"/>
              <a:gd name="T36" fmla="*/ 64 w 2635"/>
              <a:gd name="T37" fmla="*/ 265 h 3189"/>
              <a:gd name="T38" fmla="*/ 68 w 2635"/>
              <a:gd name="T39" fmla="*/ 250 h 3189"/>
              <a:gd name="T40" fmla="*/ 47 w 2635"/>
              <a:gd name="T41" fmla="*/ 213 h 3189"/>
              <a:gd name="T42" fmla="*/ 41 w 2635"/>
              <a:gd name="T43" fmla="*/ 180 h 3189"/>
              <a:gd name="T44" fmla="*/ 34 w 2635"/>
              <a:gd name="T45" fmla="*/ 170 h 3189"/>
              <a:gd name="T46" fmla="*/ 47 w 2635"/>
              <a:gd name="T47" fmla="*/ 153 h 3189"/>
              <a:gd name="T48" fmla="*/ 49 w 2635"/>
              <a:gd name="T49" fmla="*/ 130 h 3189"/>
              <a:gd name="T50" fmla="*/ 42 w 2635"/>
              <a:gd name="T51" fmla="*/ 98 h 3189"/>
              <a:gd name="T52" fmla="*/ 43 w 2635"/>
              <a:gd name="T53" fmla="*/ 82 h 3189"/>
              <a:gd name="T54" fmla="*/ 58 w 2635"/>
              <a:gd name="T55" fmla="*/ 73 h 3189"/>
              <a:gd name="T56" fmla="*/ 78 w 2635"/>
              <a:gd name="T57" fmla="*/ 79 h 3189"/>
              <a:gd name="T58" fmla="*/ 105 w 2635"/>
              <a:gd name="T59" fmla="*/ 87 h 3189"/>
              <a:gd name="T60" fmla="*/ 100 w 2635"/>
              <a:gd name="T61" fmla="*/ 61 h 3189"/>
              <a:gd name="T62" fmla="*/ 110 w 2635"/>
              <a:gd name="T63" fmla="*/ 48 h 3189"/>
              <a:gd name="T64" fmla="*/ 110 w 2635"/>
              <a:gd name="T65" fmla="*/ 23 h 3189"/>
              <a:gd name="T66" fmla="*/ 114 w 2635"/>
              <a:gd name="T67" fmla="*/ 6 h 3189"/>
              <a:gd name="T68" fmla="*/ 116 w 2635"/>
              <a:gd name="T69" fmla="*/ 0 h 318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35" h="3189">
                <a:moveTo>
                  <a:pt x="609" y="0"/>
                </a:moveTo>
                <a:lnTo>
                  <a:pt x="2635" y="300"/>
                </a:lnTo>
                <a:lnTo>
                  <a:pt x="2416" y="3189"/>
                </a:lnTo>
                <a:lnTo>
                  <a:pt x="2089" y="3144"/>
                </a:lnTo>
                <a:lnTo>
                  <a:pt x="1759" y="3126"/>
                </a:lnTo>
                <a:lnTo>
                  <a:pt x="1525" y="3084"/>
                </a:lnTo>
                <a:lnTo>
                  <a:pt x="553" y="2514"/>
                </a:lnTo>
                <a:lnTo>
                  <a:pt x="106" y="2289"/>
                </a:lnTo>
                <a:lnTo>
                  <a:pt x="16" y="2169"/>
                </a:lnTo>
                <a:lnTo>
                  <a:pt x="0" y="2135"/>
                </a:lnTo>
                <a:lnTo>
                  <a:pt x="96" y="2088"/>
                </a:lnTo>
                <a:lnTo>
                  <a:pt x="94" y="1964"/>
                </a:lnTo>
                <a:lnTo>
                  <a:pt x="54" y="1844"/>
                </a:lnTo>
                <a:lnTo>
                  <a:pt x="96" y="1736"/>
                </a:lnTo>
                <a:lnTo>
                  <a:pt x="187" y="1665"/>
                </a:lnTo>
                <a:lnTo>
                  <a:pt x="157" y="1575"/>
                </a:lnTo>
                <a:lnTo>
                  <a:pt x="205" y="1509"/>
                </a:lnTo>
                <a:lnTo>
                  <a:pt x="276" y="1397"/>
                </a:lnTo>
                <a:lnTo>
                  <a:pt x="337" y="1395"/>
                </a:lnTo>
                <a:lnTo>
                  <a:pt x="360" y="1319"/>
                </a:lnTo>
                <a:lnTo>
                  <a:pt x="249" y="1124"/>
                </a:lnTo>
                <a:lnTo>
                  <a:pt x="217" y="948"/>
                </a:lnTo>
                <a:lnTo>
                  <a:pt x="178" y="897"/>
                </a:lnTo>
                <a:lnTo>
                  <a:pt x="249" y="809"/>
                </a:lnTo>
                <a:lnTo>
                  <a:pt x="258" y="687"/>
                </a:lnTo>
                <a:lnTo>
                  <a:pt x="223" y="515"/>
                </a:lnTo>
                <a:lnTo>
                  <a:pt x="228" y="431"/>
                </a:lnTo>
                <a:lnTo>
                  <a:pt x="307" y="384"/>
                </a:lnTo>
                <a:lnTo>
                  <a:pt x="411" y="414"/>
                </a:lnTo>
                <a:lnTo>
                  <a:pt x="553" y="461"/>
                </a:lnTo>
                <a:lnTo>
                  <a:pt x="528" y="320"/>
                </a:lnTo>
                <a:lnTo>
                  <a:pt x="582" y="252"/>
                </a:lnTo>
                <a:lnTo>
                  <a:pt x="582" y="122"/>
                </a:lnTo>
                <a:lnTo>
                  <a:pt x="603" y="32"/>
                </a:lnTo>
                <a:lnTo>
                  <a:pt x="609" y="0"/>
                </a:lnTo>
                <a:close/>
              </a:path>
            </a:pathLst>
          </a:custGeom>
          <a:solidFill>
            <a:srgbClr val="4472C4">
              <a:alpha val="0"/>
            </a:srgbClr>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1" name="Freeform 11">
            <a:extLst>
              <a:ext uri="{FF2B5EF4-FFF2-40B4-BE49-F238E27FC236}">
                <a16:creationId xmlns:a16="http://schemas.microsoft.com/office/drawing/2014/main" id="{75FBAF12-ACE2-4AAD-92C7-71D7EF54B72A}"/>
              </a:ext>
            </a:extLst>
          </p:cNvPr>
          <p:cNvSpPr>
            <a:spLocks/>
          </p:cNvSpPr>
          <p:nvPr/>
        </p:nvSpPr>
        <p:spPr bwMode="auto">
          <a:xfrm>
            <a:off x="4066312" y="2405958"/>
            <a:ext cx="1061328" cy="805207"/>
          </a:xfrm>
          <a:custGeom>
            <a:avLst/>
            <a:gdLst>
              <a:gd name="T0" fmla="*/ 43 w 2886"/>
              <a:gd name="T1" fmla="*/ 0 h 2181"/>
              <a:gd name="T2" fmla="*/ 21 w 2886"/>
              <a:gd name="T3" fmla="*/ 141 h 2181"/>
              <a:gd name="T4" fmla="*/ 0 w 2886"/>
              <a:gd name="T5" fmla="*/ 388 h 2181"/>
              <a:gd name="T6" fmla="*/ 215 w 2886"/>
              <a:gd name="T7" fmla="*/ 404 h 2181"/>
              <a:gd name="T8" fmla="*/ 386 w 2886"/>
              <a:gd name="T9" fmla="*/ 412 h 2181"/>
              <a:gd name="T10" fmla="*/ 536 w 2886"/>
              <a:gd name="T11" fmla="*/ 414 h 2181"/>
              <a:gd name="T12" fmla="*/ 535 w 2886"/>
              <a:gd name="T13" fmla="*/ 196 h 2181"/>
              <a:gd name="T14" fmla="*/ 546 w 2886"/>
              <a:gd name="T15" fmla="*/ 112 h 2181"/>
              <a:gd name="T16" fmla="*/ 543 w 2886"/>
              <a:gd name="T17" fmla="*/ 80 h 2181"/>
              <a:gd name="T18" fmla="*/ 540 w 2886"/>
              <a:gd name="T19" fmla="*/ 51 h 2181"/>
              <a:gd name="T20" fmla="*/ 543 w 2886"/>
              <a:gd name="T21" fmla="*/ 28 h 2181"/>
              <a:gd name="T22" fmla="*/ 519 w 2886"/>
              <a:gd name="T23" fmla="*/ 32 h 2181"/>
              <a:gd name="T24" fmla="*/ 396 w 2886"/>
              <a:gd name="T25" fmla="*/ 30 h 2181"/>
              <a:gd name="T26" fmla="*/ 72 w 2886"/>
              <a:gd name="T27" fmla="*/ 2 h 2181"/>
              <a:gd name="T28" fmla="*/ 43 w 2886"/>
              <a:gd name="T29" fmla="*/ 0 h 218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886" h="2181">
                <a:moveTo>
                  <a:pt x="227" y="0"/>
                </a:moveTo>
                <a:lnTo>
                  <a:pt x="110" y="741"/>
                </a:lnTo>
                <a:lnTo>
                  <a:pt x="0" y="2044"/>
                </a:lnTo>
                <a:lnTo>
                  <a:pt x="1134" y="2128"/>
                </a:lnTo>
                <a:lnTo>
                  <a:pt x="2040" y="2170"/>
                </a:lnTo>
                <a:lnTo>
                  <a:pt x="2835" y="2181"/>
                </a:lnTo>
                <a:lnTo>
                  <a:pt x="2826" y="1035"/>
                </a:lnTo>
                <a:lnTo>
                  <a:pt x="2886" y="591"/>
                </a:lnTo>
                <a:lnTo>
                  <a:pt x="2868" y="423"/>
                </a:lnTo>
                <a:lnTo>
                  <a:pt x="2856" y="267"/>
                </a:lnTo>
                <a:lnTo>
                  <a:pt x="2868" y="147"/>
                </a:lnTo>
                <a:lnTo>
                  <a:pt x="2745" y="169"/>
                </a:lnTo>
                <a:lnTo>
                  <a:pt x="2093" y="157"/>
                </a:lnTo>
                <a:lnTo>
                  <a:pt x="380" y="12"/>
                </a:lnTo>
                <a:lnTo>
                  <a:pt x="227"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2" name="Freeform 12">
            <a:extLst>
              <a:ext uri="{FF2B5EF4-FFF2-40B4-BE49-F238E27FC236}">
                <a16:creationId xmlns:a16="http://schemas.microsoft.com/office/drawing/2014/main" id="{4847CAC0-FF8D-4275-8A9B-79C44BF48EE8}"/>
              </a:ext>
            </a:extLst>
          </p:cNvPr>
          <p:cNvSpPr>
            <a:spLocks/>
          </p:cNvSpPr>
          <p:nvPr/>
        </p:nvSpPr>
        <p:spPr bwMode="auto">
          <a:xfrm>
            <a:off x="4849672" y="1542405"/>
            <a:ext cx="1039945" cy="614602"/>
          </a:xfrm>
          <a:custGeom>
            <a:avLst/>
            <a:gdLst>
              <a:gd name="T0" fmla="*/ 0 w 2822"/>
              <a:gd name="T1" fmla="*/ 276 h 1670"/>
              <a:gd name="T2" fmla="*/ 108 w 2822"/>
              <a:gd name="T3" fmla="*/ 285 h 1670"/>
              <a:gd name="T4" fmla="*/ 217 w 2822"/>
              <a:gd name="T5" fmla="*/ 286 h 1670"/>
              <a:gd name="T6" fmla="*/ 295 w 2822"/>
              <a:gd name="T7" fmla="*/ 285 h 1670"/>
              <a:gd name="T8" fmla="*/ 349 w 2822"/>
              <a:gd name="T9" fmla="*/ 283 h 1670"/>
              <a:gd name="T10" fmla="*/ 376 w 2822"/>
              <a:gd name="T11" fmla="*/ 281 h 1670"/>
              <a:gd name="T12" fmla="*/ 422 w 2822"/>
              <a:gd name="T13" fmla="*/ 298 h 1670"/>
              <a:gd name="T14" fmla="*/ 439 w 2822"/>
              <a:gd name="T15" fmla="*/ 286 h 1670"/>
              <a:gd name="T16" fmla="*/ 473 w 2822"/>
              <a:gd name="T17" fmla="*/ 286 h 1670"/>
              <a:gd name="T18" fmla="*/ 485 w 2822"/>
              <a:gd name="T19" fmla="*/ 303 h 1670"/>
              <a:gd name="T20" fmla="*/ 535 w 2822"/>
              <a:gd name="T21" fmla="*/ 316 h 1670"/>
              <a:gd name="T22" fmla="*/ 535 w 2822"/>
              <a:gd name="T23" fmla="*/ 259 h 1670"/>
              <a:gd name="T24" fmla="*/ 528 w 2822"/>
              <a:gd name="T25" fmla="*/ 233 h 1670"/>
              <a:gd name="T26" fmla="*/ 533 w 2822"/>
              <a:gd name="T27" fmla="*/ 181 h 1670"/>
              <a:gd name="T28" fmla="*/ 526 w 2822"/>
              <a:gd name="T29" fmla="*/ 72 h 1670"/>
              <a:gd name="T30" fmla="*/ 502 w 2822"/>
              <a:gd name="T31" fmla="*/ 43 h 1670"/>
              <a:gd name="T32" fmla="*/ 509 w 2822"/>
              <a:gd name="T33" fmla="*/ 22 h 1670"/>
              <a:gd name="T34" fmla="*/ 507 w 2822"/>
              <a:gd name="T35" fmla="*/ 0 h 1670"/>
              <a:gd name="T36" fmla="*/ 388 w 2822"/>
              <a:gd name="T37" fmla="*/ 3 h 1670"/>
              <a:gd name="T38" fmla="*/ 10 w 2822"/>
              <a:gd name="T39" fmla="*/ 10 h 1670"/>
              <a:gd name="T40" fmla="*/ 5 w 2822"/>
              <a:gd name="T41" fmla="*/ 90 h 1670"/>
              <a:gd name="T42" fmla="*/ 0 w 2822"/>
              <a:gd name="T43" fmla="*/ 276 h 16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22" h="1670">
                <a:moveTo>
                  <a:pt x="0" y="1456"/>
                </a:moveTo>
                <a:lnTo>
                  <a:pt x="570" y="1505"/>
                </a:lnTo>
                <a:lnTo>
                  <a:pt x="1143" y="1513"/>
                </a:lnTo>
                <a:lnTo>
                  <a:pt x="1558" y="1505"/>
                </a:lnTo>
                <a:lnTo>
                  <a:pt x="1842" y="1496"/>
                </a:lnTo>
                <a:lnTo>
                  <a:pt x="1985" y="1483"/>
                </a:lnTo>
                <a:lnTo>
                  <a:pt x="2225" y="1573"/>
                </a:lnTo>
                <a:lnTo>
                  <a:pt x="2315" y="1513"/>
                </a:lnTo>
                <a:lnTo>
                  <a:pt x="2496" y="1513"/>
                </a:lnTo>
                <a:lnTo>
                  <a:pt x="2556" y="1603"/>
                </a:lnTo>
                <a:lnTo>
                  <a:pt x="2822" y="1670"/>
                </a:lnTo>
                <a:lnTo>
                  <a:pt x="2822" y="1369"/>
                </a:lnTo>
                <a:lnTo>
                  <a:pt x="2785" y="1232"/>
                </a:lnTo>
                <a:lnTo>
                  <a:pt x="2813" y="957"/>
                </a:lnTo>
                <a:lnTo>
                  <a:pt x="2776" y="382"/>
                </a:lnTo>
                <a:lnTo>
                  <a:pt x="2646" y="226"/>
                </a:lnTo>
                <a:lnTo>
                  <a:pt x="2685" y="118"/>
                </a:lnTo>
                <a:lnTo>
                  <a:pt x="2674" y="0"/>
                </a:lnTo>
                <a:lnTo>
                  <a:pt x="2045" y="16"/>
                </a:lnTo>
                <a:lnTo>
                  <a:pt x="54" y="54"/>
                </a:lnTo>
                <a:lnTo>
                  <a:pt x="28" y="476"/>
                </a:lnTo>
                <a:lnTo>
                  <a:pt x="0" y="1456"/>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3" name="Freeform 13">
            <a:extLst>
              <a:ext uri="{FF2B5EF4-FFF2-40B4-BE49-F238E27FC236}">
                <a16:creationId xmlns:a16="http://schemas.microsoft.com/office/drawing/2014/main" id="{80C9A881-323D-493B-9B6E-036471AE89B2}"/>
              </a:ext>
            </a:extLst>
          </p:cNvPr>
          <p:cNvSpPr>
            <a:spLocks/>
          </p:cNvSpPr>
          <p:nvPr/>
        </p:nvSpPr>
        <p:spPr bwMode="auto">
          <a:xfrm>
            <a:off x="4838009" y="2081154"/>
            <a:ext cx="1222664" cy="546529"/>
          </a:xfrm>
          <a:custGeom>
            <a:avLst/>
            <a:gdLst>
              <a:gd name="T0" fmla="*/ 7 w 3321"/>
              <a:gd name="T1" fmla="*/ 0 h 1486"/>
              <a:gd name="T2" fmla="*/ 0 w 3321"/>
              <a:gd name="T3" fmla="*/ 197 h 1486"/>
              <a:gd name="T4" fmla="*/ 123 w 3321"/>
              <a:gd name="T5" fmla="*/ 200 h 1486"/>
              <a:gd name="T6" fmla="*/ 146 w 3321"/>
              <a:gd name="T7" fmla="*/ 196 h 1486"/>
              <a:gd name="T8" fmla="*/ 144 w 3321"/>
              <a:gd name="T9" fmla="*/ 218 h 1486"/>
              <a:gd name="T10" fmla="*/ 147 w 3321"/>
              <a:gd name="T11" fmla="*/ 252 h 1486"/>
              <a:gd name="T12" fmla="*/ 150 w 3321"/>
              <a:gd name="T13" fmla="*/ 281 h 1486"/>
              <a:gd name="T14" fmla="*/ 413 w 3321"/>
              <a:gd name="T15" fmla="*/ 281 h 1486"/>
              <a:gd name="T16" fmla="*/ 529 w 3321"/>
              <a:gd name="T17" fmla="*/ 275 h 1486"/>
              <a:gd name="T18" fmla="*/ 557 w 3321"/>
              <a:gd name="T19" fmla="*/ 272 h 1486"/>
              <a:gd name="T20" fmla="*/ 588 w 3321"/>
              <a:gd name="T21" fmla="*/ 271 h 1486"/>
              <a:gd name="T22" fmla="*/ 629 w 3321"/>
              <a:gd name="T23" fmla="*/ 269 h 1486"/>
              <a:gd name="T24" fmla="*/ 607 w 3321"/>
              <a:gd name="T25" fmla="*/ 225 h 1486"/>
              <a:gd name="T26" fmla="*/ 607 w 3321"/>
              <a:gd name="T27" fmla="*/ 179 h 1486"/>
              <a:gd name="T28" fmla="*/ 556 w 3321"/>
              <a:gd name="T29" fmla="*/ 78 h 1486"/>
              <a:gd name="T30" fmla="*/ 540 w 3321"/>
              <a:gd name="T31" fmla="*/ 40 h 1486"/>
              <a:gd name="T32" fmla="*/ 490 w 3321"/>
              <a:gd name="T33" fmla="*/ 28 h 1486"/>
              <a:gd name="T34" fmla="*/ 480 w 3321"/>
              <a:gd name="T35" fmla="*/ 11 h 1486"/>
              <a:gd name="T36" fmla="*/ 445 w 3321"/>
              <a:gd name="T37" fmla="*/ 11 h 1486"/>
              <a:gd name="T38" fmla="*/ 428 w 3321"/>
              <a:gd name="T39" fmla="*/ 22 h 1486"/>
              <a:gd name="T40" fmla="*/ 382 w 3321"/>
              <a:gd name="T41" fmla="*/ 5 h 1486"/>
              <a:gd name="T42" fmla="*/ 353 w 3321"/>
              <a:gd name="T43" fmla="*/ 8 h 1486"/>
              <a:gd name="T44" fmla="*/ 301 w 3321"/>
              <a:gd name="T45" fmla="*/ 9 h 1486"/>
              <a:gd name="T46" fmla="*/ 220 w 3321"/>
              <a:gd name="T47" fmla="*/ 11 h 1486"/>
              <a:gd name="T48" fmla="*/ 115 w 3321"/>
              <a:gd name="T49" fmla="*/ 9 h 1486"/>
              <a:gd name="T50" fmla="*/ 7 w 3321"/>
              <a:gd name="T51" fmla="*/ 0 h 14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321" h="1486">
                <a:moveTo>
                  <a:pt x="35" y="0"/>
                </a:moveTo>
                <a:lnTo>
                  <a:pt x="0" y="1044"/>
                </a:lnTo>
                <a:lnTo>
                  <a:pt x="651" y="1058"/>
                </a:lnTo>
                <a:lnTo>
                  <a:pt x="769" y="1034"/>
                </a:lnTo>
                <a:lnTo>
                  <a:pt x="761" y="1152"/>
                </a:lnTo>
                <a:lnTo>
                  <a:pt x="775" y="1332"/>
                </a:lnTo>
                <a:lnTo>
                  <a:pt x="793" y="1486"/>
                </a:lnTo>
                <a:lnTo>
                  <a:pt x="2181" y="1486"/>
                </a:lnTo>
                <a:lnTo>
                  <a:pt x="2791" y="1454"/>
                </a:lnTo>
                <a:lnTo>
                  <a:pt x="2939" y="1436"/>
                </a:lnTo>
                <a:lnTo>
                  <a:pt x="3107" y="1432"/>
                </a:lnTo>
                <a:lnTo>
                  <a:pt x="3321" y="1424"/>
                </a:lnTo>
                <a:lnTo>
                  <a:pt x="3203" y="1190"/>
                </a:lnTo>
                <a:lnTo>
                  <a:pt x="3203" y="946"/>
                </a:lnTo>
                <a:lnTo>
                  <a:pt x="2937" y="414"/>
                </a:lnTo>
                <a:lnTo>
                  <a:pt x="2849" y="212"/>
                </a:lnTo>
                <a:lnTo>
                  <a:pt x="2587" y="146"/>
                </a:lnTo>
                <a:lnTo>
                  <a:pt x="2533" y="56"/>
                </a:lnTo>
                <a:lnTo>
                  <a:pt x="2348" y="58"/>
                </a:lnTo>
                <a:lnTo>
                  <a:pt x="2259" y="116"/>
                </a:lnTo>
                <a:lnTo>
                  <a:pt x="2017" y="24"/>
                </a:lnTo>
                <a:lnTo>
                  <a:pt x="1862" y="42"/>
                </a:lnTo>
                <a:lnTo>
                  <a:pt x="1587" y="50"/>
                </a:lnTo>
                <a:lnTo>
                  <a:pt x="1159" y="56"/>
                </a:lnTo>
                <a:lnTo>
                  <a:pt x="607" y="48"/>
                </a:lnTo>
                <a:lnTo>
                  <a:pt x="35"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4" name="Freeform 14">
            <a:extLst>
              <a:ext uri="{FF2B5EF4-FFF2-40B4-BE49-F238E27FC236}">
                <a16:creationId xmlns:a16="http://schemas.microsoft.com/office/drawing/2014/main" id="{8CA7DB74-AB7D-4EF1-BED8-8CDF450DC75F}"/>
              </a:ext>
            </a:extLst>
          </p:cNvPr>
          <p:cNvSpPr>
            <a:spLocks/>
          </p:cNvSpPr>
          <p:nvPr/>
        </p:nvSpPr>
        <p:spPr bwMode="auto">
          <a:xfrm>
            <a:off x="5106257" y="2606289"/>
            <a:ext cx="1117698" cy="606822"/>
          </a:xfrm>
          <a:custGeom>
            <a:avLst/>
            <a:gdLst>
              <a:gd name="T0" fmla="*/ 12 w 3036"/>
              <a:gd name="T1" fmla="*/ 11 h 1646"/>
              <a:gd name="T2" fmla="*/ 0 w 3036"/>
              <a:gd name="T3" fmla="*/ 93 h 1646"/>
              <a:gd name="T4" fmla="*/ 2 w 3036"/>
              <a:gd name="T5" fmla="*/ 311 h 1646"/>
              <a:gd name="T6" fmla="*/ 265 w 3036"/>
              <a:gd name="T7" fmla="*/ 312 h 1646"/>
              <a:gd name="T8" fmla="*/ 435 w 3036"/>
              <a:gd name="T9" fmla="*/ 298 h 1646"/>
              <a:gd name="T10" fmla="*/ 575 w 3036"/>
              <a:gd name="T11" fmla="*/ 286 h 1646"/>
              <a:gd name="T12" fmla="*/ 575 w 3036"/>
              <a:gd name="T13" fmla="*/ 251 h 1646"/>
              <a:gd name="T14" fmla="*/ 570 w 3036"/>
              <a:gd name="T15" fmla="*/ 198 h 1646"/>
              <a:gd name="T16" fmla="*/ 570 w 3036"/>
              <a:gd name="T17" fmla="*/ 135 h 1646"/>
              <a:gd name="T18" fmla="*/ 566 w 3036"/>
              <a:gd name="T19" fmla="*/ 87 h 1646"/>
              <a:gd name="T20" fmla="*/ 542 w 3036"/>
              <a:gd name="T21" fmla="*/ 73 h 1646"/>
              <a:gd name="T22" fmla="*/ 532 w 3036"/>
              <a:gd name="T23" fmla="*/ 42 h 1646"/>
              <a:gd name="T24" fmla="*/ 537 w 3036"/>
              <a:gd name="T25" fmla="*/ 25 h 1646"/>
              <a:gd name="T26" fmla="*/ 518 w 3036"/>
              <a:gd name="T27" fmla="*/ 14 h 1646"/>
              <a:gd name="T28" fmla="*/ 491 w 3036"/>
              <a:gd name="T29" fmla="*/ 0 h 1646"/>
              <a:gd name="T30" fmla="*/ 453 w 3036"/>
              <a:gd name="T31" fmla="*/ 0 h 1646"/>
              <a:gd name="T32" fmla="*/ 419 w 3036"/>
              <a:gd name="T33" fmla="*/ 2 h 1646"/>
              <a:gd name="T34" fmla="*/ 391 w 3036"/>
              <a:gd name="T35" fmla="*/ 5 h 1646"/>
              <a:gd name="T36" fmla="*/ 279 w 3036"/>
              <a:gd name="T37" fmla="*/ 11 h 1646"/>
              <a:gd name="T38" fmla="*/ 12 w 3036"/>
              <a:gd name="T39" fmla="*/ 11 h 16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036" h="1646">
                <a:moveTo>
                  <a:pt x="62" y="59"/>
                </a:moveTo>
                <a:lnTo>
                  <a:pt x="0" y="491"/>
                </a:lnTo>
                <a:lnTo>
                  <a:pt x="13" y="1641"/>
                </a:lnTo>
                <a:lnTo>
                  <a:pt x="1401" y="1646"/>
                </a:lnTo>
                <a:lnTo>
                  <a:pt x="2298" y="1572"/>
                </a:lnTo>
                <a:lnTo>
                  <a:pt x="3036" y="1509"/>
                </a:lnTo>
                <a:lnTo>
                  <a:pt x="3036" y="1326"/>
                </a:lnTo>
                <a:lnTo>
                  <a:pt x="3009" y="1043"/>
                </a:lnTo>
                <a:lnTo>
                  <a:pt x="3009" y="713"/>
                </a:lnTo>
                <a:lnTo>
                  <a:pt x="2987" y="461"/>
                </a:lnTo>
                <a:lnTo>
                  <a:pt x="2862" y="384"/>
                </a:lnTo>
                <a:lnTo>
                  <a:pt x="2807" y="221"/>
                </a:lnTo>
                <a:lnTo>
                  <a:pt x="2837" y="131"/>
                </a:lnTo>
                <a:lnTo>
                  <a:pt x="2734" y="73"/>
                </a:lnTo>
                <a:lnTo>
                  <a:pt x="2593" y="0"/>
                </a:lnTo>
                <a:lnTo>
                  <a:pt x="2392" y="2"/>
                </a:lnTo>
                <a:lnTo>
                  <a:pt x="2212" y="11"/>
                </a:lnTo>
                <a:lnTo>
                  <a:pt x="2062" y="27"/>
                </a:lnTo>
                <a:lnTo>
                  <a:pt x="1474" y="60"/>
                </a:lnTo>
                <a:lnTo>
                  <a:pt x="62" y="59"/>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5" name="Freeform 15">
            <a:extLst>
              <a:ext uri="{FF2B5EF4-FFF2-40B4-BE49-F238E27FC236}">
                <a16:creationId xmlns:a16="http://schemas.microsoft.com/office/drawing/2014/main" id="{DF489793-981A-4665-8972-97BBDAC89847}"/>
              </a:ext>
            </a:extLst>
          </p:cNvPr>
          <p:cNvSpPr>
            <a:spLocks/>
          </p:cNvSpPr>
          <p:nvPr/>
        </p:nvSpPr>
        <p:spPr bwMode="auto">
          <a:xfrm>
            <a:off x="3984671" y="3160598"/>
            <a:ext cx="977743" cy="1071664"/>
          </a:xfrm>
          <a:custGeom>
            <a:avLst/>
            <a:gdLst>
              <a:gd name="T0" fmla="*/ 41 w 2655"/>
              <a:gd name="T1" fmla="*/ 0 h 2904"/>
              <a:gd name="T2" fmla="*/ 261 w 2655"/>
              <a:gd name="T3" fmla="*/ 16 h 2904"/>
              <a:gd name="T4" fmla="*/ 411 w 2655"/>
              <a:gd name="T5" fmla="*/ 23 h 2904"/>
              <a:gd name="T6" fmla="*/ 503 w 2655"/>
              <a:gd name="T7" fmla="*/ 25 h 2904"/>
              <a:gd name="T8" fmla="*/ 500 w 2655"/>
              <a:gd name="T9" fmla="*/ 75 h 2904"/>
              <a:gd name="T10" fmla="*/ 503 w 2655"/>
              <a:gd name="T11" fmla="*/ 283 h 2904"/>
              <a:gd name="T12" fmla="*/ 497 w 2655"/>
              <a:gd name="T13" fmla="*/ 505 h 2904"/>
              <a:gd name="T14" fmla="*/ 194 w 2655"/>
              <a:gd name="T15" fmla="*/ 494 h 2904"/>
              <a:gd name="T16" fmla="*/ 206 w 2655"/>
              <a:gd name="T17" fmla="*/ 516 h 2904"/>
              <a:gd name="T18" fmla="*/ 171 w 2655"/>
              <a:gd name="T19" fmla="*/ 510 h 2904"/>
              <a:gd name="T20" fmla="*/ 130 w 2655"/>
              <a:gd name="T21" fmla="*/ 512 h 2904"/>
              <a:gd name="T22" fmla="*/ 80 w 2655"/>
              <a:gd name="T23" fmla="*/ 505 h 2904"/>
              <a:gd name="T24" fmla="*/ 78 w 2655"/>
              <a:gd name="T25" fmla="*/ 532 h 2904"/>
              <a:gd name="T26" fmla="*/ 73 w 2655"/>
              <a:gd name="T27" fmla="*/ 551 h 2904"/>
              <a:gd name="T28" fmla="*/ 0 w 2655"/>
              <a:gd name="T29" fmla="*/ 549 h 2904"/>
              <a:gd name="T30" fmla="*/ 41 w 2655"/>
              <a:gd name="T31" fmla="*/ 0 h 29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655" h="2904">
                <a:moveTo>
                  <a:pt x="217" y="0"/>
                </a:moveTo>
                <a:lnTo>
                  <a:pt x="1377" y="84"/>
                </a:lnTo>
                <a:lnTo>
                  <a:pt x="2169" y="122"/>
                </a:lnTo>
                <a:lnTo>
                  <a:pt x="2653" y="132"/>
                </a:lnTo>
                <a:lnTo>
                  <a:pt x="2637" y="396"/>
                </a:lnTo>
                <a:lnTo>
                  <a:pt x="2655" y="1494"/>
                </a:lnTo>
                <a:lnTo>
                  <a:pt x="2625" y="2664"/>
                </a:lnTo>
                <a:lnTo>
                  <a:pt x="1026" y="2601"/>
                </a:lnTo>
                <a:lnTo>
                  <a:pt x="1086" y="2721"/>
                </a:lnTo>
                <a:lnTo>
                  <a:pt x="903" y="2688"/>
                </a:lnTo>
                <a:lnTo>
                  <a:pt x="687" y="2700"/>
                </a:lnTo>
                <a:lnTo>
                  <a:pt x="423" y="2664"/>
                </a:lnTo>
                <a:lnTo>
                  <a:pt x="411" y="2802"/>
                </a:lnTo>
                <a:lnTo>
                  <a:pt x="387" y="2904"/>
                </a:lnTo>
                <a:lnTo>
                  <a:pt x="0" y="2892"/>
                </a:lnTo>
                <a:lnTo>
                  <a:pt x="217"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6" name="Freeform 16">
            <a:extLst>
              <a:ext uri="{FF2B5EF4-FFF2-40B4-BE49-F238E27FC236}">
                <a16:creationId xmlns:a16="http://schemas.microsoft.com/office/drawing/2014/main" id="{2D8C59C2-61EC-4E3D-8B26-E63C04487F55}"/>
              </a:ext>
            </a:extLst>
          </p:cNvPr>
          <p:cNvSpPr>
            <a:spLocks/>
          </p:cNvSpPr>
          <p:nvPr/>
        </p:nvSpPr>
        <p:spPr bwMode="auto">
          <a:xfrm>
            <a:off x="4956583" y="3162542"/>
            <a:ext cx="1333462" cy="635996"/>
          </a:xfrm>
          <a:custGeom>
            <a:avLst/>
            <a:gdLst>
              <a:gd name="T0" fmla="*/ 3 w 3616"/>
              <a:gd name="T1" fmla="*/ 24 h 1724"/>
              <a:gd name="T2" fmla="*/ 0 w 3616"/>
              <a:gd name="T3" fmla="*/ 74 h 1724"/>
              <a:gd name="T4" fmla="*/ 109 w 3616"/>
              <a:gd name="T5" fmla="*/ 73 h 1724"/>
              <a:gd name="T6" fmla="*/ 169 w 3616"/>
              <a:gd name="T7" fmla="*/ 71 h 1724"/>
              <a:gd name="T8" fmla="*/ 231 w 3616"/>
              <a:gd name="T9" fmla="*/ 71 h 1724"/>
              <a:gd name="T10" fmla="*/ 234 w 3616"/>
              <a:gd name="T11" fmla="*/ 106 h 1724"/>
              <a:gd name="T12" fmla="*/ 235 w 3616"/>
              <a:gd name="T13" fmla="*/ 158 h 1724"/>
              <a:gd name="T14" fmla="*/ 230 w 3616"/>
              <a:gd name="T15" fmla="*/ 187 h 1724"/>
              <a:gd name="T16" fmla="*/ 223 w 3616"/>
              <a:gd name="T17" fmla="*/ 211 h 1724"/>
              <a:gd name="T18" fmla="*/ 230 w 3616"/>
              <a:gd name="T19" fmla="*/ 234 h 1724"/>
              <a:gd name="T20" fmla="*/ 231 w 3616"/>
              <a:gd name="T21" fmla="*/ 259 h 1724"/>
              <a:gd name="T22" fmla="*/ 261 w 3616"/>
              <a:gd name="T23" fmla="*/ 262 h 1724"/>
              <a:gd name="T24" fmla="*/ 280 w 3616"/>
              <a:gd name="T25" fmla="*/ 274 h 1724"/>
              <a:gd name="T26" fmla="*/ 306 w 3616"/>
              <a:gd name="T27" fmla="*/ 276 h 1724"/>
              <a:gd name="T28" fmla="*/ 338 w 3616"/>
              <a:gd name="T29" fmla="*/ 295 h 1724"/>
              <a:gd name="T30" fmla="*/ 381 w 3616"/>
              <a:gd name="T31" fmla="*/ 288 h 1724"/>
              <a:gd name="T32" fmla="*/ 412 w 3616"/>
              <a:gd name="T33" fmla="*/ 315 h 1724"/>
              <a:gd name="T34" fmla="*/ 440 w 3616"/>
              <a:gd name="T35" fmla="*/ 309 h 1724"/>
              <a:gd name="T36" fmla="*/ 464 w 3616"/>
              <a:gd name="T37" fmla="*/ 321 h 1724"/>
              <a:gd name="T38" fmla="*/ 492 w 3616"/>
              <a:gd name="T39" fmla="*/ 319 h 1724"/>
              <a:gd name="T40" fmla="*/ 544 w 3616"/>
              <a:gd name="T41" fmla="*/ 327 h 1724"/>
              <a:gd name="T42" fmla="*/ 591 w 3616"/>
              <a:gd name="T43" fmla="*/ 309 h 1724"/>
              <a:gd name="T44" fmla="*/ 617 w 3616"/>
              <a:gd name="T45" fmla="*/ 312 h 1724"/>
              <a:gd name="T46" fmla="*/ 636 w 3616"/>
              <a:gd name="T47" fmla="*/ 303 h 1724"/>
              <a:gd name="T48" fmla="*/ 657 w 3616"/>
              <a:gd name="T49" fmla="*/ 321 h 1724"/>
              <a:gd name="T50" fmla="*/ 686 w 3616"/>
              <a:gd name="T51" fmla="*/ 327 h 1724"/>
              <a:gd name="T52" fmla="*/ 686 w 3616"/>
              <a:gd name="T53" fmla="*/ 173 h 1724"/>
              <a:gd name="T54" fmla="*/ 673 w 3616"/>
              <a:gd name="T55" fmla="*/ 112 h 1724"/>
              <a:gd name="T56" fmla="*/ 669 w 3616"/>
              <a:gd name="T57" fmla="*/ 74 h 1724"/>
              <a:gd name="T58" fmla="*/ 669 w 3616"/>
              <a:gd name="T59" fmla="*/ 48 h 1724"/>
              <a:gd name="T60" fmla="*/ 664 w 3616"/>
              <a:gd name="T61" fmla="*/ 26 h 1724"/>
              <a:gd name="T62" fmla="*/ 654 w 3616"/>
              <a:gd name="T63" fmla="*/ 0 h 1724"/>
              <a:gd name="T64" fmla="*/ 587 w 3616"/>
              <a:gd name="T65" fmla="*/ 5 h 1724"/>
              <a:gd name="T66" fmla="*/ 344 w 3616"/>
              <a:gd name="T67" fmla="*/ 25 h 1724"/>
              <a:gd name="T68" fmla="*/ 219 w 3616"/>
              <a:gd name="T69" fmla="*/ 25 h 1724"/>
              <a:gd name="T70" fmla="*/ 79 w 3616"/>
              <a:gd name="T71" fmla="*/ 25 h 1724"/>
              <a:gd name="T72" fmla="*/ 3 w 3616"/>
              <a:gd name="T73" fmla="*/ 24 h 17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16" h="1724">
                <a:moveTo>
                  <a:pt x="14" y="124"/>
                </a:moveTo>
                <a:lnTo>
                  <a:pt x="0" y="392"/>
                </a:lnTo>
                <a:lnTo>
                  <a:pt x="573" y="383"/>
                </a:lnTo>
                <a:lnTo>
                  <a:pt x="893" y="374"/>
                </a:lnTo>
                <a:lnTo>
                  <a:pt x="1215" y="374"/>
                </a:lnTo>
                <a:lnTo>
                  <a:pt x="1231" y="557"/>
                </a:lnTo>
                <a:lnTo>
                  <a:pt x="1241" y="831"/>
                </a:lnTo>
                <a:lnTo>
                  <a:pt x="1213" y="987"/>
                </a:lnTo>
                <a:lnTo>
                  <a:pt x="1177" y="1115"/>
                </a:lnTo>
                <a:lnTo>
                  <a:pt x="1213" y="1233"/>
                </a:lnTo>
                <a:lnTo>
                  <a:pt x="1215" y="1364"/>
                </a:lnTo>
                <a:lnTo>
                  <a:pt x="1378" y="1380"/>
                </a:lnTo>
                <a:lnTo>
                  <a:pt x="1478" y="1444"/>
                </a:lnTo>
                <a:lnTo>
                  <a:pt x="1615" y="1453"/>
                </a:lnTo>
                <a:lnTo>
                  <a:pt x="1780" y="1553"/>
                </a:lnTo>
                <a:lnTo>
                  <a:pt x="2009" y="1517"/>
                </a:lnTo>
                <a:lnTo>
                  <a:pt x="2173" y="1663"/>
                </a:lnTo>
                <a:lnTo>
                  <a:pt x="2319" y="1627"/>
                </a:lnTo>
                <a:lnTo>
                  <a:pt x="2446" y="1694"/>
                </a:lnTo>
                <a:lnTo>
                  <a:pt x="2594" y="1681"/>
                </a:lnTo>
                <a:lnTo>
                  <a:pt x="2866" y="1724"/>
                </a:lnTo>
                <a:lnTo>
                  <a:pt x="3115" y="1627"/>
                </a:lnTo>
                <a:lnTo>
                  <a:pt x="3252" y="1645"/>
                </a:lnTo>
                <a:lnTo>
                  <a:pt x="3353" y="1599"/>
                </a:lnTo>
                <a:lnTo>
                  <a:pt x="3462" y="1691"/>
                </a:lnTo>
                <a:lnTo>
                  <a:pt x="3616" y="1724"/>
                </a:lnTo>
                <a:lnTo>
                  <a:pt x="3616" y="914"/>
                </a:lnTo>
                <a:lnTo>
                  <a:pt x="3545" y="593"/>
                </a:lnTo>
                <a:lnTo>
                  <a:pt x="3526" y="392"/>
                </a:lnTo>
                <a:lnTo>
                  <a:pt x="3526" y="254"/>
                </a:lnTo>
                <a:lnTo>
                  <a:pt x="3499" y="136"/>
                </a:lnTo>
                <a:lnTo>
                  <a:pt x="3446" y="0"/>
                </a:lnTo>
                <a:lnTo>
                  <a:pt x="3096" y="28"/>
                </a:lnTo>
                <a:lnTo>
                  <a:pt x="1814" y="134"/>
                </a:lnTo>
                <a:lnTo>
                  <a:pt x="1155" y="134"/>
                </a:lnTo>
                <a:lnTo>
                  <a:pt x="416" y="130"/>
                </a:lnTo>
                <a:lnTo>
                  <a:pt x="14" y="124"/>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7" name="TX_shape">
            <a:extLst>
              <a:ext uri="{FF2B5EF4-FFF2-40B4-BE49-F238E27FC236}">
                <a16:creationId xmlns:a16="http://schemas.microsoft.com/office/drawing/2014/main" id="{59059744-34F8-47EF-B7CE-F020D507AC83}"/>
              </a:ext>
            </a:extLst>
          </p:cNvPr>
          <p:cNvSpPr>
            <a:spLocks/>
          </p:cNvSpPr>
          <p:nvPr/>
        </p:nvSpPr>
        <p:spPr bwMode="auto">
          <a:xfrm>
            <a:off x="4363717" y="3300634"/>
            <a:ext cx="2120710" cy="1985786"/>
          </a:xfrm>
          <a:custGeom>
            <a:avLst/>
            <a:gdLst>
              <a:gd name="T0" fmla="*/ 11 w 5759"/>
              <a:gd name="T1" fmla="*/ 444 h 5383"/>
              <a:gd name="T2" fmla="*/ 68 w 5759"/>
              <a:gd name="T3" fmla="*/ 494 h 5383"/>
              <a:gd name="T4" fmla="*/ 108 w 5759"/>
              <a:gd name="T5" fmla="*/ 540 h 5383"/>
              <a:gd name="T6" fmla="*/ 137 w 5759"/>
              <a:gd name="T7" fmla="*/ 574 h 5383"/>
              <a:gd name="T8" fmla="*/ 163 w 5759"/>
              <a:gd name="T9" fmla="*/ 636 h 5383"/>
              <a:gd name="T10" fmla="*/ 205 w 5759"/>
              <a:gd name="T11" fmla="*/ 693 h 5383"/>
              <a:gd name="T12" fmla="*/ 271 w 5759"/>
              <a:gd name="T13" fmla="*/ 730 h 5383"/>
              <a:gd name="T14" fmla="*/ 313 w 5759"/>
              <a:gd name="T15" fmla="*/ 710 h 5383"/>
              <a:gd name="T16" fmla="*/ 353 w 5759"/>
              <a:gd name="T17" fmla="*/ 666 h 5383"/>
              <a:gd name="T18" fmla="*/ 412 w 5759"/>
              <a:gd name="T19" fmla="*/ 661 h 5383"/>
              <a:gd name="T20" fmla="*/ 488 w 5759"/>
              <a:gd name="T21" fmla="*/ 727 h 5383"/>
              <a:gd name="T22" fmla="*/ 563 w 5759"/>
              <a:gd name="T23" fmla="*/ 841 h 5383"/>
              <a:gd name="T24" fmla="*/ 606 w 5759"/>
              <a:gd name="T25" fmla="*/ 909 h 5383"/>
              <a:gd name="T26" fmla="*/ 637 w 5759"/>
              <a:gd name="T27" fmla="*/ 983 h 5383"/>
              <a:gd name="T28" fmla="*/ 745 w 5759"/>
              <a:gd name="T29" fmla="*/ 1018 h 5383"/>
              <a:gd name="T30" fmla="*/ 811 w 5759"/>
              <a:gd name="T31" fmla="*/ 1021 h 5383"/>
              <a:gd name="T32" fmla="*/ 794 w 5759"/>
              <a:gd name="T33" fmla="*/ 979 h 5383"/>
              <a:gd name="T34" fmla="*/ 768 w 5759"/>
              <a:gd name="T35" fmla="*/ 938 h 5383"/>
              <a:gd name="T36" fmla="*/ 773 w 5759"/>
              <a:gd name="T37" fmla="*/ 892 h 5383"/>
              <a:gd name="T38" fmla="*/ 777 w 5759"/>
              <a:gd name="T39" fmla="*/ 868 h 5383"/>
              <a:gd name="T40" fmla="*/ 762 w 5759"/>
              <a:gd name="T41" fmla="*/ 830 h 5383"/>
              <a:gd name="T42" fmla="*/ 779 w 5759"/>
              <a:gd name="T43" fmla="*/ 796 h 5383"/>
              <a:gd name="T44" fmla="*/ 830 w 5759"/>
              <a:gd name="T45" fmla="*/ 762 h 5383"/>
              <a:gd name="T46" fmla="*/ 859 w 5759"/>
              <a:gd name="T47" fmla="*/ 739 h 5383"/>
              <a:gd name="T48" fmla="*/ 930 w 5759"/>
              <a:gd name="T49" fmla="*/ 725 h 5383"/>
              <a:gd name="T50" fmla="*/ 955 w 5759"/>
              <a:gd name="T51" fmla="*/ 688 h 5383"/>
              <a:gd name="T52" fmla="*/ 967 w 5759"/>
              <a:gd name="T53" fmla="*/ 636 h 5383"/>
              <a:gd name="T54" fmla="*/ 1001 w 5759"/>
              <a:gd name="T55" fmla="*/ 653 h 5383"/>
              <a:gd name="T56" fmla="*/ 1080 w 5759"/>
              <a:gd name="T57" fmla="*/ 625 h 5383"/>
              <a:gd name="T58" fmla="*/ 1075 w 5759"/>
              <a:gd name="T59" fmla="*/ 523 h 5383"/>
              <a:gd name="T60" fmla="*/ 1083 w 5759"/>
              <a:gd name="T61" fmla="*/ 469 h 5383"/>
              <a:gd name="T62" fmla="*/ 1049 w 5759"/>
              <a:gd name="T63" fmla="*/ 422 h 5383"/>
              <a:gd name="T64" fmla="*/ 1038 w 5759"/>
              <a:gd name="T65" fmla="*/ 367 h 5383"/>
              <a:gd name="T66" fmla="*/ 1038 w 5759"/>
              <a:gd name="T67" fmla="*/ 317 h 5383"/>
              <a:gd name="T68" fmla="*/ 1036 w 5759"/>
              <a:gd name="T69" fmla="*/ 277 h 5383"/>
              <a:gd name="T70" fmla="*/ 991 w 5759"/>
              <a:gd name="T71" fmla="*/ 256 h 5383"/>
              <a:gd name="T72" fmla="*/ 940 w 5759"/>
              <a:gd name="T73" fmla="*/ 233 h 5383"/>
              <a:gd name="T74" fmla="*/ 895 w 5759"/>
              <a:gd name="T75" fmla="*/ 237 h 5383"/>
              <a:gd name="T76" fmla="*/ 797 w 5759"/>
              <a:gd name="T77" fmla="*/ 248 h 5383"/>
              <a:gd name="T78" fmla="*/ 744 w 5759"/>
              <a:gd name="T79" fmla="*/ 237 h 5383"/>
              <a:gd name="T80" fmla="*/ 686 w 5759"/>
              <a:gd name="T81" fmla="*/ 217 h 5383"/>
              <a:gd name="T82" fmla="*/ 611 w 5759"/>
              <a:gd name="T83" fmla="*/ 205 h 5383"/>
              <a:gd name="T84" fmla="*/ 566 w 5759"/>
              <a:gd name="T85" fmla="*/ 191 h 5383"/>
              <a:gd name="T86" fmla="*/ 535 w 5759"/>
              <a:gd name="T87" fmla="*/ 163 h 5383"/>
              <a:gd name="T88" fmla="*/ 535 w 5759"/>
              <a:gd name="T89" fmla="*/ 118 h 5383"/>
              <a:gd name="T90" fmla="*/ 539 w 5759"/>
              <a:gd name="T91" fmla="*/ 38 h 5383"/>
              <a:gd name="T92" fmla="*/ 473 w 5759"/>
              <a:gd name="T93" fmla="*/ 0 h 5383"/>
              <a:gd name="T94" fmla="*/ 305 w 5759"/>
              <a:gd name="T95" fmla="*/ 3 h 5383"/>
              <a:gd name="T96" fmla="*/ 303 w 5759"/>
              <a:gd name="T97" fmla="*/ 433 h 53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59" h="5383">
                <a:moveTo>
                  <a:pt x="0" y="2219"/>
                </a:moveTo>
                <a:lnTo>
                  <a:pt x="60" y="2339"/>
                </a:lnTo>
                <a:lnTo>
                  <a:pt x="199" y="2439"/>
                </a:lnTo>
                <a:lnTo>
                  <a:pt x="361" y="2605"/>
                </a:lnTo>
                <a:lnTo>
                  <a:pt x="421" y="2755"/>
                </a:lnTo>
                <a:lnTo>
                  <a:pt x="571" y="2845"/>
                </a:lnTo>
                <a:lnTo>
                  <a:pt x="661" y="2875"/>
                </a:lnTo>
                <a:lnTo>
                  <a:pt x="721" y="3025"/>
                </a:lnTo>
                <a:lnTo>
                  <a:pt x="841" y="3175"/>
                </a:lnTo>
                <a:lnTo>
                  <a:pt x="863" y="3351"/>
                </a:lnTo>
                <a:lnTo>
                  <a:pt x="951" y="3519"/>
                </a:lnTo>
                <a:lnTo>
                  <a:pt x="1081" y="3655"/>
                </a:lnTo>
                <a:lnTo>
                  <a:pt x="1261" y="3685"/>
                </a:lnTo>
                <a:lnTo>
                  <a:pt x="1431" y="3847"/>
                </a:lnTo>
                <a:lnTo>
                  <a:pt x="1535" y="3815"/>
                </a:lnTo>
                <a:lnTo>
                  <a:pt x="1651" y="3745"/>
                </a:lnTo>
                <a:lnTo>
                  <a:pt x="1681" y="3595"/>
                </a:lnTo>
                <a:lnTo>
                  <a:pt x="1863" y="3511"/>
                </a:lnTo>
                <a:lnTo>
                  <a:pt x="1981" y="3415"/>
                </a:lnTo>
                <a:lnTo>
                  <a:pt x="2175" y="3487"/>
                </a:lnTo>
                <a:lnTo>
                  <a:pt x="2319" y="3567"/>
                </a:lnTo>
                <a:lnTo>
                  <a:pt x="2575" y="3831"/>
                </a:lnTo>
                <a:lnTo>
                  <a:pt x="2735" y="4095"/>
                </a:lnTo>
                <a:lnTo>
                  <a:pt x="2972" y="4435"/>
                </a:lnTo>
                <a:lnTo>
                  <a:pt x="3122" y="4555"/>
                </a:lnTo>
                <a:lnTo>
                  <a:pt x="3199" y="4791"/>
                </a:lnTo>
                <a:lnTo>
                  <a:pt x="3327" y="5023"/>
                </a:lnTo>
                <a:lnTo>
                  <a:pt x="3362" y="5185"/>
                </a:lnTo>
                <a:lnTo>
                  <a:pt x="3631" y="5279"/>
                </a:lnTo>
                <a:lnTo>
                  <a:pt x="3932" y="5365"/>
                </a:lnTo>
                <a:lnTo>
                  <a:pt x="4119" y="5383"/>
                </a:lnTo>
                <a:lnTo>
                  <a:pt x="4279" y="5383"/>
                </a:lnTo>
                <a:lnTo>
                  <a:pt x="4207" y="5271"/>
                </a:lnTo>
                <a:lnTo>
                  <a:pt x="4191" y="5159"/>
                </a:lnTo>
                <a:lnTo>
                  <a:pt x="4119" y="5079"/>
                </a:lnTo>
                <a:lnTo>
                  <a:pt x="4052" y="4945"/>
                </a:lnTo>
                <a:lnTo>
                  <a:pt x="4079" y="4839"/>
                </a:lnTo>
                <a:lnTo>
                  <a:pt x="4082" y="4705"/>
                </a:lnTo>
                <a:lnTo>
                  <a:pt x="3975" y="4639"/>
                </a:lnTo>
                <a:lnTo>
                  <a:pt x="4103" y="4575"/>
                </a:lnTo>
                <a:lnTo>
                  <a:pt x="4112" y="4435"/>
                </a:lnTo>
                <a:lnTo>
                  <a:pt x="4022" y="4375"/>
                </a:lnTo>
                <a:lnTo>
                  <a:pt x="4202" y="4345"/>
                </a:lnTo>
                <a:lnTo>
                  <a:pt x="4112" y="4195"/>
                </a:lnTo>
                <a:lnTo>
                  <a:pt x="4322" y="4165"/>
                </a:lnTo>
                <a:lnTo>
                  <a:pt x="4382" y="4015"/>
                </a:lnTo>
                <a:lnTo>
                  <a:pt x="4472" y="4015"/>
                </a:lnTo>
                <a:lnTo>
                  <a:pt x="4532" y="3895"/>
                </a:lnTo>
                <a:lnTo>
                  <a:pt x="4772" y="3895"/>
                </a:lnTo>
                <a:lnTo>
                  <a:pt x="4911" y="3823"/>
                </a:lnTo>
                <a:lnTo>
                  <a:pt x="5042" y="3745"/>
                </a:lnTo>
                <a:lnTo>
                  <a:pt x="5042" y="3625"/>
                </a:lnTo>
                <a:lnTo>
                  <a:pt x="5192" y="3535"/>
                </a:lnTo>
                <a:lnTo>
                  <a:pt x="5102" y="3355"/>
                </a:lnTo>
                <a:lnTo>
                  <a:pt x="5252" y="3325"/>
                </a:lnTo>
                <a:lnTo>
                  <a:pt x="5282" y="3445"/>
                </a:lnTo>
                <a:lnTo>
                  <a:pt x="5463" y="3391"/>
                </a:lnTo>
                <a:lnTo>
                  <a:pt x="5702" y="3295"/>
                </a:lnTo>
                <a:lnTo>
                  <a:pt x="5695" y="3031"/>
                </a:lnTo>
                <a:lnTo>
                  <a:pt x="5672" y="2755"/>
                </a:lnTo>
                <a:lnTo>
                  <a:pt x="5759" y="2671"/>
                </a:lnTo>
                <a:lnTo>
                  <a:pt x="5719" y="2471"/>
                </a:lnTo>
                <a:lnTo>
                  <a:pt x="5612" y="2305"/>
                </a:lnTo>
                <a:lnTo>
                  <a:pt x="5535" y="2223"/>
                </a:lnTo>
                <a:lnTo>
                  <a:pt x="5462" y="2035"/>
                </a:lnTo>
                <a:lnTo>
                  <a:pt x="5479" y="1935"/>
                </a:lnTo>
                <a:lnTo>
                  <a:pt x="5463" y="1799"/>
                </a:lnTo>
                <a:lnTo>
                  <a:pt x="5479" y="1671"/>
                </a:lnTo>
                <a:lnTo>
                  <a:pt x="5439" y="1559"/>
                </a:lnTo>
                <a:lnTo>
                  <a:pt x="5471" y="1463"/>
                </a:lnTo>
                <a:lnTo>
                  <a:pt x="5432" y="1345"/>
                </a:lnTo>
                <a:lnTo>
                  <a:pt x="5231" y="1351"/>
                </a:lnTo>
                <a:lnTo>
                  <a:pt x="5075" y="1317"/>
                </a:lnTo>
                <a:lnTo>
                  <a:pt x="4964" y="1226"/>
                </a:lnTo>
                <a:lnTo>
                  <a:pt x="4865" y="1271"/>
                </a:lnTo>
                <a:lnTo>
                  <a:pt x="4727" y="1251"/>
                </a:lnTo>
                <a:lnTo>
                  <a:pt x="4479" y="1350"/>
                </a:lnTo>
                <a:lnTo>
                  <a:pt x="4208" y="1305"/>
                </a:lnTo>
                <a:lnTo>
                  <a:pt x="4055" y="1319"/>
                </a:lnTo>
                <a:lnTo>
                  <a:pt x="3927" y="1251"/>
                </a:lnTo>
                <a:lnTo>
                  <a:pt x="3786" y="1287"/>
                </a:lnTo>
                <a:lnTo>
                  <a:pt x="3620" y="1143"/>
                </a:lnTo>
                <a:lnTo>
                  <a:pt x="3392" y="1179"/>
                </a:lnTo>
                <a:lnTo>
                  <a:pt x="3227" y="1079"/>
                </a:lnTo>
                <a:lnTo>
                  <a:pt x="3084" y="1068"/>
                </a:lnTo>
                <a:lnTo>
                  <a:pt x="2988" y="1005"/>
                </a:lnTo>
                <a:lnTo>
                  <a:pt x="2828" y="989"/>
                </a:lnTo>
                <a:lnTo>
                  <a:pt x="2823" y="858"/>
                </a:lnTo>
                <a:lnTo>
                  <a:pt x="2786" y="740"/>
                </a:lnTo>
                <a:lnTo>
                  <a:pt x="2823" y="620"/>
                </a:lnTo>
                <a:lnTo>
                  <a:pt x="2852" y="458"/>
                </a:lnTo>
                <a:lnTo>
                  <a:pt x="2843" y="198"/>
                </a:lnTo>
                <a:lnTo>
                  <a:pt x="2825" y="0"/>
                </a:lnTo>
                <a:lnTo>
                  <a:pt x="2498" y="0"/>
                </a:lnTo>
                <a:lnTo>
                  <a:pt x="2156" y="9"/>
                </a:lnTo>
                <a:lnTo>
                  <a:pt x="1611" y="18"/>
                </a:lnTo>
                <a:lnTo>
                  <a:pt x="1629" y="1167"/>
                </a:lnTo>
                <a:lnTo>
                  <a:pt x="1598" y="2282"/>
                </a:lnTo>
                <a:lnTo>
                  <a:pt x="0" y="2219"/>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8" name="Freeform 18">
            <a:extLst>
              <a:ext uri="{FF2B5EF4-FFF2-40B4-BE49-F238E27FC236}">
                <a16:creationId xmlns:a16="http://schemas.microsoft.com/office/drawing/2014/main" id="{6FE25DEE-0188-45D3-9709-612C5FDAF8D1}"/>
              </a:ext>
            </a:extLst>
          </p:cNvPr>
          <p:cNvSpPr>
            <a:spLocks/>
          </p:cNvSpPr>
          <p:nvPr/>
        </p:nvSpPr>
        <p:spPr bwMode="auto">
          <a:xfrm>
            <a:off x="5728281" y="898628"/>
            <a:ext cx="960249" cy="1098892"/>
          </a:xfrm>
          <a:custGeom>
            <a:avLst/>
            <a:gdLst>
              <a:gd name="T0" fmla="*/ 0 w 2604"/>
              <a:gd name="T1" fmla="*/ 45 h 2977"/>
              <a:gd name="T2" fmla="*/ 31 w 2604"/>
              <a:gd name="T3" fmla="*/ 46 h 2977"/>
              <a:gd name="T4" fmla="*/ 64 w 2604"/>
              <a:gd name="T5" fmla="*/ 43 h 2977"/>
              <a:gd name="T6" fmla="*/ 91 w 2604"/>
              <a:gd name="T7" fmla="*/ 46 h 2977"/>
              <a:gd name="T8" fmla="*/ 117 w 2604"/>
              <a:gd name="T9" fmla="*/ 40 h 2977"/>
              <a:gd name="T10" fmla="*/ 117 w 2604"/>
              <a:gd name="T11" fmla="*/ 0 h 2977"/>
              <a:gd name="T12" fmla="*/ 137 w 2604"/>
              <a:gd name="T13" fmla="*/ 5 h 2977"/>
              <a:gd name="T14" fmla="*/ 125 w 2604"/>
              <a:gd name="T15" fmla="*/ 25 h 2977"/>
              <a:gd name="T16" fmla="*/ 134 w 2604"/>
              <a:gd name="T17" fmla="*/ 40 h 2977"/>
              <a:gd name="T18" fmla="*/ 163 w 2604"/>
              <a:gd name="T19" fmla="*/ 51 h 2977"/>
              <a:gd name="T20" fmla="*/ 184 w 2604"/>
              <a:gd name="T21" fmla="*/ 61 h 2977"/>
              <a:gd name="T22" fmla="*/ 225 w 2604"/>
              <a:gd name="T23" fmla="*/ 68 h 2977"/>
              <a:gd name="T24" fmla="*/ 265 w 2604"/>
              <a:gd name="T25" fmla="*/ 68 h 2977"/>
              <a:gd name="T26" fmla="*/ 282 w 2604"/>
              <a:gd name="T27" fmla="*/ 57 h 2977"/>
              <a:gd name="T28" fmla="*/ 305 w 2604"/>
              <a:gd name="T29" fmla="*/ 74 h 2977"/>
              <a:gd name="T30" fmla="*/ 339 w 2604"/>
              <a:gd name="T31" fmla="*/ 80 h 2977"/>
              <a:gd name="T32" fmla="*/ 373 w 2604"/>
              <a:gd name="T33" fmla="*/ 97 h 2977"/>
              <a:gd name="T34" fmla="*/ 407 w 2604"/>
              <a:gd name="T35" fmla="*/ 85 h 2977"/>
              <a:gd name="T36" fmla="*/ 419 w 2604"/>
              <a:gd name="T37" fmla="*/ 93 h 2977"/>
              <a:gd name="T38" fmla="*/ 447 w 2604"/>
              <a:gd name="T39" fmla="*/ 91 h 2977"/>
              <a:gd name="T40" fmla="*/ 469 w 2604"/>
              <a:gd name="T41" fmla="*/ 91 h 2977"/>
              <a:gd name="T42" fmla="*/ 494 w 2604"/>
              <a:gd name="T43" fmla="*/ 90 h 2977"/>
              <a:gd name="T44" fmla="*/ 492 w 2604"/>
              <a:gd name="T45" fmla="*/ 94 h 2977"/>
              <a:gd name="T46" fmla="*/ 428 w 2604"/>
              <a:gd name="T47" fmla="*/ 136 h 2977"/>
              <a:gd name="T48" fmla="*/ 402 w 2604"/>
              <a:gd name="T49" fmla="*/ 160 h 2977"/>
              <a:gd name="T50" fmla="*/ 390 w 2604"/>
              <a:gd name="T51" fmla="*/ 188 h 2977"/>
              <a:gd name="T52" fmla="*/ 351 w 2604"/>
              <a:gd name="T53" fmla="*/ 216 h 2977"/>
              <a:gd name="T54" fmla="*/ 328 w 2604"/>
              <a:gd name="T55" fmla="*/ 245 h 2977"/>
              <a:gd name="T56" fmla="*/ 339 w 2604"/>
              <a:gd name="T57" fmla="*/ 279 h 2977"/>
              <a:gd name="T58" fmla="*/ 319 w 2604"/>
              <a:gd name="T59" fmla="*/ 307 h 2977"/>
              <a:gd name="T60" fmla="*/ 299 w 2604"/>
              <a:gd name="T61" fmla="*/ 330 h 2977"/>
              <a:gd name="T62" fmla="*/ 322 w 2604"/>
              <a:gd name="T63" fmla="*/ 359 h 2977"/>
              <a:gd name="T64" fmla="*/ 319 w 2604"/>
              <a:gd name="T65" fmla="*/ 400 h 2977"/>
              <a:gd name="T66" fmla="*/ 311 w 2604"/>
              <a:gd name="T67" fmla="*/ 421 h 2977"/>
              <a:gd name="T68" fmla="*/ 330 w 2604"/>
              <a:gd name="T69" fmla="*/ 430 h 2977"/>
              <a:gd name="T70" fmla="*/ 356 w 2604"/>
              <a:gd name="T71" fmla="*/ 427 h 2977"/>
              <a:gd name="T72" fmla="*/ 393 w 2604"/>
              <a:gd name="T73" fmla="*/ 460 h 2977"/>
              <a:gd name="T74" fmla="*/ 453 w 2604"/>
              <a:gd name="T75" fmla="*/ 501 h 2977"/>
              <a:gd name="T76" fmla="*/ 442 w 2604"/>
              <a:gd name="T77" fmla="*/ 530 h 2977"/>
              <a:gd name="T78" fmla="*/ 75 w 2604"/>
              <a:gd name="T79" fmla="*/ 565 h 2977"/>
              <a:gd name="T80" fmla="*/ 80 w 2604"/>
              <a:gd name="T81" fmla="*/ 513 h 2977"/>
              <a:gd name="T82" fmla="*/ 73 w 2604"/>
              <a:gd name="T83" fmla="*/ 403 h 2977"/>
              <a:gd name="T84" fmla="*/ 49 w 2604"/>
              <a:gd name="T85" fmla="*/ 374 h 2977"/>
              <a:gd name="T86" fmla="*/ 56 w 2604"/>
              <a:gd name="T87" fmla="*/ 353 h 2977"/>
              <a:gd name="T88" fmla="*/ 53 w 2604"/>
              <a:gd name="T89" fmla="*/ 330 h 2977"/>
              <a:gd name="T90" fmla="*/ 43 w 2604"/>
              <a:gd name="T91" fmla="*/ 263 h 2977"/>
              <a:gd name="T92" fmla="*/ 34 w 2604"/>
              <a:gd name="T93" fmla="*/ 176 h 2977"/>
              <a:gd name="T94" fmla="*/ 11 w 2604"/>
              <a:gd name="T95" fmla="*/ 145 h 2977"/>
              <a:gd name="T96" fmla="*/ 5 w 2604"/>
              <a:gd name="T97" fmla="*/ 106 h 2977"/>
              <a:gd name="T98" fmla="*/ 0 w 2604"/>
              <a:gd name="T99" fmla="*/ 45 h 29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604" h="2977">
                <a:moveTo>
                  <a:pt x="0" y="239"/>
                </a:moveTo>
                <a:lnTo>
                  <a:pt x="161" y="242"/>
                </a:lnTo>
                <a:lnTo>
                  <a:pt x="337" y="226"/>
                </a:lnTo>
                <a:lnTo>
                  <a:pt x="481" y="242"/>
                </a:lnTo>
                <a:lnTo>
                  <a:pt x="617" y="210"/>
                </a:lnTo>
                <a:lnTo>
                  <a:pt x="617" y="0"/>
                </a:lnTo>
                <a:lnTo>
                  <a:pt x="721" y="26"/>
                </a:lnTo>
                <a:lnTo>
                  <a:pt x="657" y="130"/>
                </a:lnTo>
                <a:lnTo>
                  <a:pt x="705" y="210"/>
                </a:lnTo>
                <a:lnTo>
                  <a:pt x="857" y="270"/>
                </a:lnTo>
                <a:lnTo>
                  <a:pt x="969" y="322"/>
                </a:lnTo>
                <a:lnTo>
                  <a:pt x="1187" y="360"/>
                </a:lnTo>
                <a:lnTo>
                  <a:pt x="1398" y="360"/>
                </a:lnTo>
                <a:lnTo>
                  <a:pt x="1488" y="300"/>
                </a:lnTo>
                <a:lnTo>
                  <a:pt x="1608" y="390"/>
                </a:lnTo>
                <a:lnTo>
                  <a:pt x="1788" y="420"/>
                </a:lnTo>
                <a:lnTo>
                  <a:pt x="1968" y="510"/>
                </a:lnTo>
                <a:lnTo>
                  <a:pt x="2148" y="450"/>
                </a:lnTo>
                <a:lnTo>
                  <a:pt x="2209" y="490"/>
                </a:lnTo>
                <a:lnTo>
                  <a:pt x="2358" y="480"/>
                </a:lnTo>
                <a:lnTo>
                  <a:pt x="2473" y="482"/>
                </a:lnTo>
                <a:lnTo>
                  <a:pt x="2604" y="476"/>
                </a:lnTo>
                <a:lnTo>
                  <a:pt x="2596" y="497"/>
                </a:lnTo>
                <a:lnTo>
                  <a:pt x="2257" y="714"/>
                </a:lnTo>
                <a:lnTo>
                  <a:pt x="2121" y="842"/>
                </a:lnTo>
                <a:lnTo>
                  <a:pt x="2058" y="990"/>
                </a:lnTo>
                <a:lnTo>
                  <a:pt x="1848" y="1140"/>
                </a:lnTo>
                <a:lnTo>
                  <a:pt x="1728" y="1290"/>
                </a:lnTo>
                <a:lnTo>
                  <a:pt x="1788" y="1470"/>
                </a:lnTo>
                <a:lnTo>
                  <a:pt x="1681" y="1618"/>
                </a:lnTo>
                <a:lnTo>
                  <a:pt x="1578" y="1740"/>
                </a:lnTo>
                <a:lnTo>
                  <a:pt x="1698" y="1890"/>
                </a:lnTo>
                <a:lnTo>
                  <a:pt x="1681" y="2106"/>
                </a:lnTo>
                <a:lnTo>
                  <a:pt x="1638" y="2220"/>
                </a:lnTo>
                <a:lnTo>
                  <a:pt x="1737" y="2266"/>
                </a:lnTo>
                <a:lnTo>
                  <a:pt x="1878" y="2250"/>
                </a:lnTo>
                <a:lnTo>
                  <a:pt x="2073" y="2426"/>
                </a:lnTo>
                <a:lnTo>
                  <a:pt x="2388" y="2640"/>
                </a:lnTo>
                <a:lnTo>
                  <a:pt x="2329" y="2794"/>
                </a:lnTo>
                <a:lnTo>
                  <a:pt x="394" y="2977"/>
                </a:lnTo>
                <a:lnTo>
                  <a:pt x="421" y="2701"/>
                </a:lnTo>
                <a:lnTo>
                  <a:pt x="385" y="2123"/>
                </a:lnTo>
                <a:lnTo>
                  <a:pt x="256" y="1969"/>
                </a:lnTo>
                <a:lnTo>
                  <a:pt x="294" y="1862"/>
                </a:lnTo>
                <a:lnTo>
                  <a:pt x="282" y="1741"/>
                </a:lnTo>
                <a:lnTo>
                  <a:pt x="229" y="1387"/>
                </a:lnTo>
                <a:lnTo>
                  <a:pt x="181" y="928"/>
                </a:lnTo>
                <a:lnTo>
                  <a:pt x="60" y="763"/>
                </a:lnTo>
                <a:lnTo>
                  <a:pt x="25" y="556"/>
                </a:lnTo>
                <a:lnTo>
                  <a:pt x="0" y="239"/>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19" name="Freeform 19">
            <a:extLst>
              <a:ext uri="{FF2B5EF4-FFF2-40B4-BE49-F238E27FC236}">
                <a16:creationId xmlns:a16="http://schemas.microsoft.com/office/drawing/2014/main" id="{2359CDB5-B179-477A-8351-CA51F73468C3}"/>
              </a:ext>
            </a:extLst>
          </p:cNvPr>
          <p:cNvSpPr>
            <a:spLocks/>
          </p:cNvSpPr>
          <p:nvPr/>
        </p:nvSpPr>
        <p:spPr bwMode="auto">
          <a:xfrm>
            <a:off x="6311426" y="1295397"/>
            <a:ext cx="810574" cy="799372"/>
          </a:xfrm>
          <a:custGeom>
            <a:avLst/>
            <a:gdLst>
              <a:gd name="T0" fmla="*/ 51 w 2202"/>
              <a:gd name="T1" fmla="*/ 13 h 2170"/>
              <a:gd name="T2" fmla="*/ 28 w 2202"/>
              <a:gd name="T3" fmla="*/ 41 h 2170"/>
              <a:gd name="T4" fmla="*/ 40 w 2202"/>
              <a:gd name="T5" fmla="*/ 76 h 2170"/>
              <a:gd name="T6" fmla="*/ 19 w 2202"/>
              <a:gd name="T7" fmla="*/ 103 h 2170"/>
              <a:gd name="T8" fmla="*/ 0 w 2202"/>
              <a:gd name="T9" fmla="*/ 126 h 2170"/>
              <a:gd name="T10" fmla="*/ 23 w 2202"/>
              <a:gd name="T11" fmla="*/ 155 h 2170"/>
              <a:gd name="T12" fmla="*/ 19 w 2202"/>
              <a:gd name="T13" fmla="*/ 196 h 2170"/>
              <a:gd name="T14" fmla="*/ 11 w 2202"/>
              <a:gd name="T15" fmla="*/ 217 h 2170"/>
              <a:gd name="T16" fmla="*/ 30 w 2202"/>
              <a:gd name="T17" fmla="*/ 226 h 2170"/>
              <a:gd name="T18" fmla="*/ 56 w 2202"/>
              <a:gd name="T19" fmla="*/ 223 h 2170"/>
              <a:gd name="T20" fmla="*/ 95 w 2202"/>
              <a:gd name="T21" fmla="*/ 257 h 2170"/>
              <a:gd name="T22" fmla="*/ 153 w 2202"/>
              <a:gd name="T23" fmla="*/ 297 h 2170"/>
              <a:gd name="T24" fmla="*/ 142 w 2202"/>
              <a:gd name="T25" fmla="*/ 326 h 2170"/>
              <a:gd name="T26" fmla="*/ 154 w 2202"/>
              <a:gd name="T27" fmla="*/ 341 h 2170"/>
              <a:gd name="T28" fmla="*/ 154 w 2202"/>
              <a:gd name="T29" fmla="*/ 367 h 2170"/>
              <a:gd name="T30" fmla="*/ 162 w 2202"/>
              <a:gd name="T31" fmla="*/ 391 h 2170"/>
              <a:gd name="T32" fmla="*/ 186 w 2202"/>
              <a:gd name="T33" fmla="*/ 402 h 2170"/>
              <a:gd name="T34" fmla="*/ 204 w 2202"/>
              <a:gd name="T35" fmla="*/ 411 h 2170"/>
              <a:gd name="T36" fmla="*/ 400 w 2202"/>
              <a:gd name="T37" fmla="*/ 381 h 2170"/>
              <a:gd name="T38" fmla="*/ 400 w 2202"/>
              <a:gd name="T39" fmla="*/ 341 h 2170"/>
              <a:gd name="T40" fmla="*/ 383 w 2202"/>
              <a:gd name="T41" fmla="*/ 324 h 2170"/>
              <a:gd name="T42" fmla="*/ 380 w 2202"/>
              <a:gd name="T43" fmla="*/ 294 h 2170"/>
              <a:gd name="T44" fmla="*/ 383 w 2202"/>
              <a:gd name="T45" fmla="*/ 267 h 2170"/>
              <a:gd name="T46" fmla="*/ 389 w 2202"/>
              <a:gd name="T47" fmla="*/ 256 h 2170"/>
              <a:gd name="T48" fmla="*/ 383 w 2202"/>
              <a:gd name="T49" fmla="*/ 227 h 2170"/>
              <a:gd name="T50" fmla="*/ 389 w 2202"/>
              <a:gd name="T51" fmla="*/ 205 h 2170"/>
              <a:gd name="T52" fmla="*/ 389 w 2202"/>
              <a:gd name="T53" fmla="*/ 188 h 2170"/>
              <a:gd name="T54" fmla="*/ 417 w 2202"/>
              <a:gd name="T55" fmla="*/ 125 h 2170"/>
              <a:gd name="T56" fmla="*/ 411 w 2202"/>
              <a:gd name="T57" fmla="*/ 108 h 2170"/>
              <a:gd name="T58" fmla="*/ 400 w 2202"/>
              <a:gd name="T59" fmla="*/ 125 h 2170"/>
              <a:gd name="T60" fmla="*/ 389 w 2202"/>
              <a:gd name="T61" fmla="*/ 142 h 2170"/>
              <a:gd name="T62" fmla="*/ 383 w 2202"/>
              <a:gd name="T63" fmla="*/ 159 h 2170"/>
              <a:gd name="T64" fmla="*/ 355 w 2202"/>
              <a:gd name="T65" fmla="*/ 199 h 2170"/>
              <a:gd name="T66" fmla="*/ 355 w 2202"/>
              <a:gd name="T67" fmla="*/ 176 h 2170"/>
              <a:gd name="T68" fmla="*/ 356 w 2202"/>
              <a:gd name="T69" fmla="*/ 155 h 2170"/>
              <a:gd name="T70" fmla="*/ 368 w 2202"/>
              <a:gd name="T71" fmla="*/ 135 h 2170"/>
              <a:gd name="T72" fmla="*/ 366 w 2202"/>
              <a:gd name="T73" fmla="*/ 108 h 2170"/>
              <a:gd name="T74" fmla="*/ 349 w 2202"/>
              <a:gd name="T75" fmla="*/ 91 h 2170"/>
              <a:gd name="T76" fmla="*/ 348 w 2202"/>
              <a:gd name="T77" fmla="*/ 79 h 2170"/>
              <a:gd name="T78" fmla="*/ 320 w 2202"/>
              <a:gd name="T79" fmla="*/ 57 h 2170"/>
              <a:gd name="T80" fmla="*/ 286 w 2202"/>
              <a:gd name="T81" fmla="*/ 63 h 2170"/>
              <a:gd name="T82" fmla="*/ 281 w 2202"/>
              <a:gd name="T83" fmla="*/ 51 h 2170"/>
              <a:gd name="T84" fmla="*/ 260 w 2202"/>
              <a:gd name="T85" fmla="*/ 52 h 2170"/>
              <a:gd name="T86" fmla="*/ 233 w 2202"/>
              <a:gd name="T87" fmla="*/ 50 h 2170"/>
              <a:gd name="T88" fmla="*/ 201 w 2202"/>
              <a:gd name="T89" fmla="*/ 51 h 2170"/>
              <a:gd name="T90" fmla="*/ 184 w 2202"/>
              <a:gd name="T91" fmla="*/ 38 h 2170"/>
              <a:gd name="T92" fmla="*/ 173 w 2202"/>
              <a:gd name="T93" fmla="*/ 23 h 2170"/>
              <a:gd name="T94" fmla="*/ 127 w 2202"/>
              <a:gd name="T95" fmla="*/ 23 h 2170"/>
              <a:gd name="T96" fmla="*/ 122 w 2202"/>
              <a:gd name="T97" fmla="*/ 0 h 2170"/>
              <a:gd name="T98" fmla="*/ 70 w 2202"/>
              <a:gd name="T99" fmla="*/ 23 h 2170"/>
              <a:gd name="T100" fmla="*/ 51 w 2202"/>
              <a:gd name="T101" fmla="*/ 13 h 217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202" h="2170">
                <a:moveTo>
                  <a:pt x="267" y="70"/>
                </a:moveTo>
                <a:lnTo>
                  <a:pt x="150" y="216"/>
                </a:lnTo>
                <a:lnTo>
                  <a:pt x="209" y="400"/>
                </a:lnTo>
                <a:lnTo>
                  <a:pt x="102" y="544"/>
                </a:lnTo>
                <a:lnTo>
                  <a:pt x="0" y="667"/>
                </a:lnTo>
                <a:lnTo>
                  <a:pt x="119" y="820"/>
                </a:lnTo>
                <a:lnTo>
                  <a:pt x="102" y="1035"/>
                </a:lnTo>
                <a:lnTo>
                  <a:pt x="59" y="1146"/>
                </a:lnTo>
                <a:lnTo>
                  <a:pt x="158" y="1195"/>
                </a:lnTo>
                <a:lnTo>
                  <a:pt x="297" y="1177"/>
                </a:lnTo>
                <a:lnTo>
                  <a:pt x="501" y="1359"/>
                </a:lnTo>
                <a:lnTo>
                  <a:pt x="809" y="1567"/>
                </a:lnTo>
                <a:lnTo>
                  <a:pt x="750" y="1723"/>
                </a:lnTo>
                <a:lnTo>
                  <a:pt x="814" y="1802"/>
                </a:lnTo>
                <a:lnTo>
                  <a:pt x="814" y="1938"/>
                </a:lnTo>
                <a:lnTo>
                  <a:pt x="854" y="2066"/>
                </a:lnTo>
                <a:lnTo>
                  <a:pt x="982" y="2122"/>
                </a:lnTo>
                <a:lnTo>
                  <a:pt x="1078" y="2170"/>
                </a:lnTo>
                <a:lnTo>
                  <a:pt x="2112" y="2010"/>
                </a:lnTo>
                <a:lnTo>
                  <a:pt x="2112" y="1800"/>
                </a:lnTo>
                <a:lnTo>
                  <a:pt x="2022" y="1710"/>
                </a:lnTo>
                <a:lnTo>
                  <a:pt x="2006" y="1554"/>
                </a:lnTo>
                <a:lnTo>
                  <a:pt x="2022" y="1410"/>
                </a:lnTo>
                <a:lnTo>
                  <a:pt x="2052" y="1350"/>
                </a:lnTo>
                <a:lnTo>
                  <a:pt x="2022" y="1200"/>
                </a:lnTo>
                <a:lnTo>
                  <a:pt x="2052" y="1080"/>
                </a:lnTo>
                <a:lnTo>
                  <a:pt x="2052" y="990"/>
                </a:lnTo>
                <a:lnTo>
                  <a:pt x="2202" y="660"/>
                </a:lnTo>
                <a:lnTo>
                  <a:pt x="2172" y="570"/>
                </a:lnTo>
                <a:lnTo>
                  <a:pt x="2112" y="660"/>
                </a:lnTo>
                <a:lnTo>
                  <a:pt x="2052" y="750"/>
                </a:lnTo>
                <a:lnTo>
                  <a:pt x="2022" y="840"/>
                </a:lnTo>
                <a:lnTo>
                  <a:pt x="1872" y="1050"/>
                </a:lnTo>
                <a:lnTo>
                  <a:pt x="1872" y="930"/>
                </a:lnTo>
                <a:lnTo>
                  <a:pt x="1878" y="818"/>
                </a:lnTo>
                <a:lnTo>
                  <a:pt x="1942" y="714"/>
                </a:lnTo>
                <a:lnTo>
                  <a:pt x="1932" y="570"/>
                </a:lnTo>
                <a:lnTo>
                  <a:pt x="1842" y="480"/>
                </a:lnTo>
                <a:lnTo>
                  <a:pt x="1838" y="418"/>
                </a:lnTo>
                <a:lnTo>
                  <a:pt x="1692" y="300"/>
                </a:lnTo>
                <a:lnTo>
                  <a:pt x="1512" y="330"/>
                </a:lnTo>
                <a:lnTo>
                  <a:pt x="1482" y="270"/>
                </a:lnTo>
                <a:lnTo>
                  <a:pt x="1374" y="274"/>
                </a:lnTo>
                <a:lnTo>
                  <a:pt x="1230" y="266"/>
                </a:lnTo>
                <a:lnTo>
                  <a:pt x="1062" y="270"/>
                </a:lnTo>
                <a:lnTo>
                  <a:pt x="974" y="202"/>
                </a:lnTo>
                <a:lnTo>
                  <a:pt x="912" y="120"/>
                </a:lnTo>
                <a:lnTo>
                  <a:pt x="672" y="120"/>
                </a:lnTo>
                <a:lnTo>
                  <a:pt x="642" y="0"/>
                </a:lnTo>
                <a:lnTo>
                  <a:pt x="372" y="120"/>
                </a:lnTo>
                <a:lnTo>
                  <a:pt x="267" y="7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0" name="Freeform 20">
            <a:extLst>
              <a:ext uri="{FF2B5EF4-FFF2-40B4-BE49-F238E27FC236}">
                <a16:creationId xmlns:a16="http://schemas.microsoft.com/office/drawing/2014/main" id="{2E5F6510-4AEA-4429-B4D1-CBACB817E1D4}"/>
              </a:ext>
            </a:extLst>
          </p:cNvPr>
          <p:cNvSpPr>
            <a:spLocks/>
          </p:cNvSpPr>
          <p:nvPr/>
        </p:nvSpPr>
        <p:spPr bwMode="auto">
          <a:xfrm>
            <a:off x="5876012" y="1929450"/>
            <a:ext cx="915540" cy="589318"/>
          </a:xfrm>
          <a:custGeom>
            <a:avLst/>
            <a:gdLst>
              <a:gd name="T0" fmla="*/ 0 w 2485"/>
              <a:gd name="T1" fmla="*/ 35 h 1601"/>
              <a:gd name="T2" fmla="*/ 367 w 2485"/>
              <a:gd name="T3" fmla="*/ 0 h 1601"/>
              <a:gd name="T4" fmla="*/ 378 w 2485"/>
              <a:gd name="T5" fmla="*/ 14 h 1601"/>
              <a:gd name="T6" fmla="*/ 379 w 2485"/>
              <a:gd name="T7" fmla="*/ 40 h 1601"/>
              <a:gd name="T8" fmla="*/ 386 w 2485"/>
              <a:gd name="T9" fmla="*/ 65 h 1601"/>
              <a:gd name="T10" fmla="*/ 408 w 2485"/>
              <a:gd name="T11" fmla="*/ 74 h 1601"/>
              <a:gd name="T12" fmla="*/ 428 w 2485"/>
              <a:gd name="T13" fmla="*/ 85 h 1601"/>
              <a:gd name="T14" fmla="*/ 447 w 2485"/>
              <a:gd name="T15" fmla="*/ 109 h 1601"/>
              <a:gd name="T16" fmla="*/ 463 w 2485"/>
              <a:gd name="T17" fmla="*/ 127 h 1601"/>
              <a:gd name="T18" fmla="*/ 471 w 2485"/>
              <a:gd name="T19" fmla="*/ 154 h 1601"/>
              <a:gd name="T20" fmla="*/ 451 w 2485"/>
              <a:gd name="T21" fmla="*/ 178 h 1601"/>
              <a:gd name="T22" fmla="*/ 426 w 2485"/>
              <a:gd name="T23" fmla="*/ 189 h 1601"/>
              <a:gd name="T24" fmla="*/ 399 w 2485"/>
              <a:gd name="T25" fmla="*/ 189 h 1601"/>
              <a:gd name="T26" fmla="*/ 416 w 2485"/>
              <a:gd name="T27" fmla="*/ 217 h 1601"/>
              <a:gd name="T28" fmla="*/ 407 w 2485"/>
              <a:gd name="T29" fmla="*/ 248 h 1601"/>
              <a:gd name="T30" fmla="*/ 394 w 2485"/>
              <a:gd name="T31" fmla="*/ 274 h 1601"/>
              <a:gd name="T32" fmla="*/ 388 w 2485"/>
              <a:gd name="T33" fmla="*/ 295 h 1601"/>
              <a:gd name="T34" fmla="*/ 360 w 2485"/>
              <a:gd name="T35" fmla="*/ 274 h 1601"/>
              <a:gd name="T36" fmla="*/ 277 w 2485"/>
              <a:gd name="T37" fmla="*/ 289 h 1601"/>
              <a:gd name="T38" fmla="*/ 195 w 2485"/>
              <a:gd name="T39" fmla="*/ 297 h 1601"/>
              <a:gd name="T40" fmla="*/ 73 w 2485"/>
              <a:gd name="T41" fmla="*/ 303 h 1601"/>
              <a:gd name="T42" fmla="*/ 73 w 2485"/>
              <a:gd name="T43" fmla="*/ 256 h 1601"/>
              <a:gd name="T44" fmla="*/ 23 w 2485"/>
              <a:gd name="T45" fmla="*/ 157 h 1601"/>
              <a:gd name="T46" fmla="*/ 6 w 2485"/>
              <a:gd name="T47" fmla="*/ 117 h 1601"/>
              <a:gd name="T48" fmla="*/ 6 w 2485"/>
              <a:gd name="T49" fmla="*/ 59 h 1601"/>
              <a:gd name="T50" fmla="*/ 0 w 2485"/>
              <a:gd name="T51" fmla="*/ 35 h 160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85" h="1601">
                <a:moveTo>
                  <a:pt x="0" y="183"/>
                </a:moveTo>
                <a:lnTo>
                  <a:pt x="1935" y="0"/>
                </a:lnTo>
                <a:lnTo>
                  <a:pt x="1996" y="75"/>
                </a:lnTo>
                <a:lnTo>
                  <a:pt x="1998" y="212"/>
                </a:lnTo>
                <a:lnTo>
                  <a:pt x="2037" y="344"/>
                </a:lnTo>
                <a:lnTo>
                  <a:pt x="2155" y="393"/>
                </a:lnTo>
                <a:lnTo>
                  <a:pt x="2257" y="447"/>
                </a:lnTo>
                <a:lnTo>
                  <a:pt x="2357" y="575"/>
                </a:lnTo>
                <a:lnTo>
                  <a:pt x="2445" y="671"/>
                </a:lnTo>
                <a:lnTo>
                  <a:pt x="2485" y="815"/>
                </a:lnTo>
                <a:lnTo>
                  <a:pt x="2377" y="939"/>
                </a:lnTo>
                <a:lnTo>
                  <a:pt x="2245" y="999"/>
                </a:lnTo>
                <a:lnTo>
                  <a:pt x="2107" y="999"/>
                </a:lnTo>
                <a:lnTo>
                  <a:pt x="2197" y="1149"/>
                </a:lnTo>
                <a:lnTo>
                  <a:pt x="2149" y="1311"/>
                </a:lnTo>
                <a:lnTo>
                  <a:pt x="2077" y="1449"/>
                </a:lnTo>
                <a:lnTo>
                  <a:pt x="2045" y="1559"/>
                </a:lnTo>
                <a:lnTo>
                  <a:pt x="1897" y="1449"/>
                </a:lnTo>
                <a:lnTo>
                  <a:pt x="1461" y="1527"/>
                </a:lnTo>
                <a:lnTo>
                  <a:pt x="1029" y="1567"/>
                </a:lnTo>
                <a:lnTo>
                  <a:pt x="384" y="1601"/>
                </a:lnTo>
                <a:lnTo>
                  <a:pt x="384" y="1355"/>
                </a:lnTo>
                <a:lnTo>
                  <a:pt x="120" y="827"/>
                </a:lnTo>
                <a:lnTo>
                  <a:pt x="33" y="620"/>
                </a:lnTo>
                <a:lnTo>
                  <a:pt x="34" y="312"/>
                </a:lnTo>
                <a:lnTo>
                  <a:pt x="0" y="183"/>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1" name="Freeform 21">
            <a:extLst>
              <a:ext uri="{FF2B5EF4-FFF2-40B4-BE49-F238E27FC236}">
                <a16:creationId xmlns:a16="http://schemas.microsoft.com/office/drawing/2014/main" id="{9472BCD8-A689-4B9C-8ED4-0634CFFE6092}"/>
              </a:ext>
            </a:extLst>
          </p:cNvPr>
          <p:cNvSpPr>
            <a:spLocks/>
          </p:cNvSpPr>
          <p:nvPr/>
        </p:nvSpPr>
        <p:spPr bwMode="auto">
          <a:xfrm>
            <a:off x="6017909" y="2464307"/>
            <a:ext cx="1032169" cy="812987"/>
          </a:xfrm>
          <a:custGeom>
            <a:avLst/>
            <a:gdLst>
              <a:gd name="T0" fmla="*/ 0 w 2800"/>
              <a:gd name="T1" fmla="*/ 29 h 2206"/>
              <a:gd name="T2" fmla="*/ 22 w 2800"/>
              <a:gd name="T3" fmla="*/ 73 h 2206"/>
              <a:gd name="T4" fmla="*/ 47 w 2800"/>
              <a:gd name="T5" fmla="*/ 86 h 2206"/>
              <a:gd name="T6" fmla="*/ 69 w 2800"/>
              <a:gd name="T7" fmla="*/ 98 h 2206"/>
              <a:gd name="T8" fmla="*/ 63 w 2800"/>
              <a:gd name="T9" fmla="*/ 115 h 2206"/>
              <a:gd name="T10" fmla="*/ 74 w 2800"/>
              <a:gd name="T11" fmla="*/ 146 h 2206"/>
              <a:gd name="T12" fmla="*/ 97 w 2800"/>
              <a:gd name="T13" fmla="*/ 160 h 2206"/>
              <a:gd name="T14" fmla="*/ 101 w 2800"/>
              <a:gd name="T15" fmla="*/ 211 h 2206"/>
              <a:gd name="T16" fmla="*/ 101 w 2800"/>
              <a:gd name="T17" fmla="*/ 271 h 2206"/>
              <a:gd name="T18" fmla="*/ 107 w 2800"/>
              <a:gd name="T19" fmla="*/ 324 h 2206"/>
              <a:gd name="T20" fmla="*/ 107 w 2800"/>
              <a:gd name="T21" fmla="*/ 359 h 2206"/>
              <a:gd name="T22" fmla="*/ 117 w 2800"/>
              <a:gd name="T23" fmla="*/ 385 h 2206"/>
              <a:gd name="T24" fmla="*/ 122 w 2800"/>
              <a:gd name="T25" fmla="*/ 409 h 2206"/>
              <a:gd name="T26" fmla="*/ 335 w 2800"/>
              <a:gd name="T27" fmla="*/ 382 h 2206"/>
              <a:gd name="T28" fmla="*/ 393 w 2800"/>
              <a:gd name="T29" fmla="*/ 376 h 2206"/>
              <a:gd name="T30" fmla="*/ 452 w 2800"/>
              <a:gd name="T31" fmla="*/ 364 h 2206"/>
              <a:gd name="T32" fmla="*/ 463 w 2800"/>
              <a:gd name="T33" fmla="*/ 375 h 2206"/>
              <a:gd name="T34" fmla="*/ 446 w 2800"/>
              <a:gd name="T35" fmla="*/ 398 h 2206"/>
              <a:gd name="T36" fmla="*/ 458 w 2800"/>
              <a:gd name="T37" fmla="*/ 409 h 2206"/>
              <a:gd name="T38" fmla="*/ 478 w 2800"/>
              <a:gd name="T39" fmla="*/ 418 h 2206"/>
              <a:gd name="T40" fmla="*/ 497 w 2800"/>
              <a:gd name="T41" fmla="*/ 409 h 2206"/>
              <a:gd name="T42" fmla="*/ 503 w 2800"/>
              <a:gd name="T43" fmla="*/ 398 h 2206"/>
              <a:gd name="T44" fmla="*/ 497 w 2800"/>
              <a:gd name="T45" fmla="*/ 381 h 2206"/>
              <a:gd name="T46" fmla="*/ 507 w 2800"/>
              <a:gd name="T47" fmla="*/ 363 h 2206"/>
              <a:gd name="T48" fmla="*/ 515 w 2800"/>
              <a:gd name="T49" fmla="*/ 347 h 2206"/>
              <a:gd name="T50" fmla="*/ 531 w 2800"/>
              <a:gd name="T51" fmla="*/ 339 h 2206"/>
              <a:gd name="T52" fmla="*/ 529 w 2800"/>
              <a:gd name="T53" fmla="*/ 324 h 2206"/>
              <a:gd name="T54" fmla="*/ 528 w 2800"/>
              <a:gd name="T55" fmla="*/ 306 h 2206"/>
              <a:gd name="T56" fmla="*/ 509 w 2800"/>
              <a:gd name="T57" fmla="*/ 296 h 2206"/>
              <a:gd name="T58" fmla="*/ 492 w 2800"/>
              <a:gd name="T59" fmla="*/ 273 h 2206"/>
              <a:gd name="T60" fmla="*/ 486 w 2800"/>
              <a:gd name="T61" fmla="*/ 244 h 2206"/>
              <a:gd name="T62" fmla="*/ 458 w 2800"/>
              <a:gd name="T63" fmla="*/ 222 h 2206"/>
              <a:gd name="T64" fmla="*/ 435 w 2800"/>
              <a:gd name="T65" fmla="*/ 210 h 2206"/>
              <a:gd name="T66" fmla="*/ 418 w 2800"/>
              <a:gd name="T67" fmla="*/ 187 h 2206"/>
              <a:gd name="T68" fmla="*/ 426 w 2800"/>
              <a:gd name="T69" fmla="*/ 166 h 2206"/>
              <a:gd name="T70" fmla="*/ 429 w 2800"/>
              <a:gd name="T71" fmla="*/ 142 h 2206"/>
              <a:gd name="T72" fmla="*/ 414 w 2800"/>
              <a:gd name="T73" fmla="*/ 133 h 2206"/>
              <a:gd name="T74" fmla="*/ 396 w 2800"/>
              <a:gd name="T75" fmla="*/ 128 h 2206"/>
              <a:gd name="T76" fmla="*/ 378 w 2800"/>
              <a:gd name="T77" fmla="*/ 114 h 2206"/>
              <a:gd name="T78" fmla="*/ 355 w 2800"/>
              <a:gd name="T79" fmla="*/ 85 h 2206"/>
              <a:gd name="T80" fmla="*/ 337 w 2800"/>
              <a:gd name="T81" fmla="*/ 74 h 2206"/>
              <a:gd name="T82" fmla="*/ 321 w 2800"/>
              <a:gd name="T83" fmla="*/ 51 h 2206"/>
              <a:gd name="T84" fmla="*/ 315 w 2800"/>
              <a:gd name="T85" fmla="*/ 21 h 2206"/>
              <a:gd name="T86" fmla="*/ 287 w 2800"/>
              <a:gd name="T87" fmla="*/ 0 h 2206"/>
              <a:gd name="T88" fmla="*/ 260 w 2800"/>
              <a:gd name="T89" fmla="*/ 4 h 2206"/>
              <a:gd name="T90" fmla="*/ 200 w 2800"/>
              <a:gd name="T91" fmla="*/ 15 h 2206"/>
              <a:gd name="T92" fmla="*/ 122 w 2800"/>
              <a:gd name="T93" fmla="*/ 22 h 2206"/>
              <a:gd name="T94" fmla="*/ 58 w 2800"/>
              <a:gd name="T95" fmla="*/ 26 h 2206"/>
              <a:gd name="T96" fmla="*/ 0 w 2800"/>
              <a:gd name="T97" fmla="*/ 29 h 220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00" h="2206">
                <a:moveTo>
                  <a:pt x="0" y="152"/>
                </a:moveTo>
                <a:lnTo>
                  <a:pt x="118" y="387"/>
                </a:lnTo>
                <a:lnTo>
                  <a:pt x="247" y="452"/>
                </a:lnTo>
                <a:lnTo>
                  <a:pt x="363" y="518"/>
                </a:lnTo>
                <a:lnTo>
                  <a:pt x="333" y="608"/>
                </a:lnTo>
                <a:lnTo>
                  <a:pt x="388" y="771"/>
                </a:lnTo>
                <a:lnTo>
                  <a:pt x="513" y="845"/>
                </a:lnTo>
                <a:lnTo>
                  <a:pt x="535" y="1115"/>
                </a:lnTo>
                <a:lnTo>
                  <a:pt x="535" y="1431"/>
                </a:lnTo>
                <a:lnTo>
                  <a:pt x="562" y="1710"/>
                </a:lnTo>
                <a:lnTo>
                  <a:pt x="562" y="1895"/>
                </a:lnTo>
                <a:lnTo>
                  <a:pt x="618" y="2034"/>
                </a:lnTo>
                <a:lnTo>
                  <a:pt x="645" y="2160"/>
                </a:lnTo>
                <a:lnTo>
                  <a:pt x="1769" y="2014"/>
                </a:lnTo>
                <a:lnTo>
                  <a:pt x="2073" y="1982"/>
                </a:lnTo>
                <a:lnTo>
                  <a:pt x="2383" y="1920"/>
                </a:lnTo>
                <a:lnTo>
                  <a:pt x="2443" y="1980"/>
                </a:lnTo>
                <a:lnTo>
                  <a:pt x="2353" y="2100"/>
                </a:lnTo>
                <a:lnTo>
                  <a:pt x="2413" y="2160"/>
                </a:lnTo>
                <a:lnTo>
                  <a:pt x="2520" y="2206"/>
                </a:lnTo>
                <a:lnTo>
                  <a:pt x="2623" y="2160"/>
                </a:lnTo>
                <a:lnTo>
                  <a:pt x="2653" y="2100"/>
                </a:lnTo>
                <a:lnTo>
                  <a:pt x="2623" y="2010"/>
                </a:lnTo>
                <a:lnTo>
                  <a:pt x="2672" y="1918"/>
                </a:lnTo>
                <a:lnTo>
                  <a:pt x="2713" y="1830"/>
                </a:lnTo>
                <a:lnTo>
                  <a:pt x="2800" y="1790"/>
                </a:lnTo>
                <a:lnTo>
                  <a:pt x="2792" y="1710"/>
                </a:lnTo>
                <a:lnTo>
                  <a:pt x="2784" y="1614"/>
                </a:lnTo>
                <a:lnTo>
                  <a:pt x="2683" y="1560"/>
                </a:lnTo>
                <a:lnTo>
                  <a:pt x="2593" y="1440"/>
                </a:lnTo>
                <a:lnTo>
                  <a:pt x="2563" y="1290"/>
                </a:lnTo>
                <a:lnTo>
                  <a:pt x="2413" y="1170"/>
                </a:lnTo>
                <a:lnTo>
                  <a:pt x="2293" y="1110"/>
                </a:lnTo>
                <a:lnTo>
                  <a:pt x="2203" y="989"/>
                </a:lnTo>
                <a:lnTo>
                  <a:pt x="2248" y="878"/>
                </a:lnTo>
                <a:lnTo>
                  <a:pt x="2263" y="749"/>
                </a:lnTo>
                <a:lnTo>
                  <a:pt x="2184" y="702"/>
                </a:lnTo>
                <a:lnTo>
                  <a:pt x="2089" y="678"/>
                </a:lnTo>
                <a:lnTo>
                  <a:pt x="1994" y="599"/>
                </a:lnTo>
                <a:lnTo>
                  <a:pt x="1874" y="449"/>
                </a:lnTo>
                <a:lnTo>
                  <a:pt x="1777" y="390"/>
                </a:lnTo>
                <a:lnTo>
                  <a:pt x="1694" y="269"/>
                </a:lnTo>
                <a:lnTo>
                  <a:pt x="1659" y="110"/>
                </a:lnTo>
                <a:lnTo>
                  <a:pt x="1511" y="0"/>
                </a:lnTo>
                <a:lnTo>
                  <a:pt x="1373" y="23"/>
                </a:lnTo>
                <a:lnTo>
                  <a:pt x="1055" y="80"/>
                </a:lnTo>
                <a:lnTo>
                  <a:pt x="643" y="117"/>
                </a:lnTo>
                <a:lnTo>
                  <a:pt x="306" y="135"/>
                </a:lnTo>
                <a:lnTo>
                  <a:pt x="0" y="152"/>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2" name="Freeform 22">
            <a:extLst>
              <a:ext uri="{FF2B5EF4-FFF2-40B4-BE49-F238E27FC236}">
                <a16:creationId xmlns:a16="http://schemas.microsoft.com/office/drawing/2014/main" id="{B998B175-8790-481C-9D33-D17F1BC34F40}"/>
              </a:ext>
            </a:extLst>
          </p:cNvPr>
          <p:cNvSpPr>
            <a:spLocks/>
          </p:cNvSpPr>
          <p:nvPr/>
        </p:nvSpPr>
        <p:spPr bwMode="auto">
          <a:xfrm>
            <a:off x="6255056" y="3172266"/>
            <a:ext cx="734765" cy="742968"/>
          </a:xfrm>
          <a:custGeom>
            <a:avLst/>
            <a:gdLst>
              <a:gd name="T0" fmla="*/ 0 w 1990"/>
              <a:gd name="T1" fmla="*/ 45 h 2015"/>
              <a:gd name="T2" fmla="*/ 215 w 1990"/>
              <a:gd name="T3" fmla="*/ 18 h 2015"/>
              <a:gd name="T4" fmla="*/ 273 w 1990"/>
              <a:gd name="T5" fmla="*/ 12 h 2015"/>
              <a:gd name="T6" fmla="*/ 331 w 1990"/>
              <a:gd name="T7" fmla="*/ 0 h 2015"/>
              <a:gd name="T8" fmla="*/ 342 w 1990"/>
              <a:gd name="T9" fmla="*/ 12 h 2015"/>
              <a:gd name="T10" fmla="*/ 325 w 1990"/>
              <a:gd name="T11" fmla="*/ 34 h 2015"/>
              <a:gd name="T12" fmla="*/ 337 w 1990"/>
              <a:gd name="T13" fmla="*/ 46 h 2015"/>
              <a:gd name="T14" fmla="*/ 357 w 1990"/>
              <a:gd name="T15" fmla="*/ 54 h 2015"/>
              <a:gd name="T16" fmla="*/ 376 w 1990"/>
              <a:gd name="T17" fmla="*/ 45 h 2015"/>
              <a:gd name="T18" fmla="*/ 378 w 1990"/>
              <a:gd name="T19" fmla="*/ 63 h 2015"/>
              <a:gd name="T20" fmla="*/ 367 w 1990"/>
              <a:gd name="T21" fmla="*/ 77 h 2015"/>
              <a:gd name="T22" fmla="*/ 366 w 1990"/>
              <a:gd name="T23" fmla="*/ 94 h 2015"/>
              <a:gd name="T24" fmla="*/ 355 w 1990"/>
              <a:gd name="T25" fmla="*/ 106 h 2015"/>
              <a:gd name="T26" fmla="*/ 350 w 1990"/>
              <a:gd name="T27" fmla="*/ 143 h 2015"/>
              <a:gd name="T28" fmla="*/ 338 w 1990"/>
              <a:gd name="T29" fmla="*/ 163 h 2015"/>
              <a:gd name="T30" fmla="*/ 322 w 1990"/>
              <a:gd name="T31" fmla="*/ 209 h 2015"/>
              <a:gd name="T32" fmla="*/ 301 w 1990"/>
              <a:gd name="T33" fmla="*/ 238 h 2015"/>
              <a:gd name="T34" fmla="*/ 293 w 1990"/>
              <a:gd name="T35" fmla="*/ 274 h 2015"/>
              <a:gd name="T36" fmla="*/ 296 w 1990"/>
              <a:gd name="T37" fmla="*/ 329 h 2015"/>
              <a:gd name="T38" fmla="*/ 293 w 1990"/>
              <a:gd name="T39" fmla="*/ 359 h 2015"/>
              <a:gd name="T40" fmla="*/ 249 w 1990"/>
              <a:gd name="T41" fmla="*/ 365 h 2015"/>
              <a:gd name="T42" fmla="*/ 190 w 1990"/>
              <a:gd name="T43" fmla="*/ 365 h 2015"/>
              <a:gd name="T44" fmla="*/ 115 w 1990"/>
              <a:gd name="T45" fmla="*/ 368 h 2015"/>
              <a:gd name="T46" fmla="*/ 65 w 1990"/>
              <a:gd name="T47" fmla="*/ 382 h 2015"/>
              <a:gd name="T48" fmla="*/ 58 w 1990"/>
              <a:gd name="T49" fmla="*/ 363 h 2015"/>
              <a:gd name="T50" fmla="*/ 63 w 1990"/>
              <a:gd name="T51" fmla="*/ 344 h 2015"/>
              <a:gd name="T52" fmla="*/ 56 w 1990"/>
              <a:gd name="T53" fmla="*/ 322 h 2015"/>
              <a:gd name="T54" fmla="*/ 17 w 1990"/>
              <a:gd name="T55" fmla="*/ 322 h 2015"/>
              <a:gd name="T56" fmla="*/ 17 w 1990"/>
              <a:gd name="T57" fmla="*/ 168 h 2015"/>
              <a:gd name="T58" fmla="*/ 4 w 1990"/>
              <a:gd name="T59" fmla="*/ 110 h 2015"/>
              <a:gd name="T60" fmla="*/ 0 w 1990"/>
              <a:gd name="T61" fmla="*/ 71 h 2015"/>
              <a:gd name="T62" fmla="*/ 0 w 1990"/>
              <a:gd name="T63" fmla="*/ 45 h 201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990" h="2015">
                <a:moveTo>
                  <a:pt x="2" y="240"/>
                </a:moveTo>
                <a:lnTo>
                  <a:pt x="1130" y="93"/>
                </a:lnTo>
                <a:lnTo>
                  <a:pt x="1435" y="62"/>
                </a:lnTo>
                <a:lnTo>
                  <a:pt x="1742" y="0"/>
                </a:lnTo>
                <a:lnTo>
                  <a:pt x="1798" y="61"/>
                </a:lnTo>
                <a:lnTo>
                  <a:pt x="1711" y="179"/>
                </a:lnTo>
                <a:lnTo>
                  <a:pt x="1775" y="243"/>
                </a:lnTo>
                <a:lnTo>
                  <a:pt x="1877" y="287"/>
                </a:lnTo>
                <a:lnTo>
                  <a:pt x="1979" y="240"/>
                </a:lnTo>
                <a:lnTo>
                  <a:pt x="1990" y="334"/>
                </a:lnTo>
                <a:lnTo>
                  <a:pt x="1934" y="406"/>
                </a:lnTo>
                <a:lnTo>
                  <a:pt x="1926" y="494"/>
                </a:lnTo>
                <a:lnTo>
                  <a:pt x="1870" y="558"/>
                </a:lnTo>
                <a:lnTo>
                  <a:pt x="1842" y="756"/>
                </a:lnTo>
                <a:lnTo>
                  <a:pt x="1782" y="862"/>
                </a:lnTo>
                <a:lnTo>
                  <a:pt x="1694" y="1102"/>
                </a:lnTo>
                <a:lnTo>
                  <a:pt x="1582" y="1254"/>
                </a:lnTo>
                <a:lnTo>
                  <a:pt x="1542" y="1446"/>
                </a:lnTo>
                <a:lnTo>
                  <a:pt x="1558" y="1734"/>
                </a:lnTo>
                <a:lnTo>
                  <a:pt x="1542" y="1894"/>
                </a:lnTo>
                <a:lnTo>
                  <a:pt x="1310" y="1926"/>
                </a:lnTo>
                <a:lnTo>
                  <a:pt x="1002" y="1926"/>
                </a:lnTo>
                <a:lnTo>
                  <a:pt x="607" y="1942"/>
                </a:lnTo>
                <a:lnTo>
                  <a:pt x="342" y="2015"/>
                </a:lnTo>
                <a:lnTo>
                  <a:pt x="303" y="1913"/>
                </a:lnTo>
                <a:lnTo>
                  <a:pt x="333" y="1814"/>
                </a:lnTo>
                <a:lnTo>
                  <a:pt x="297" y="1697"/>
                </a:lnTo>
                <a:lnTo>
                  <a:pt x="92" y="1701"/>
                </a:lnTo>
                <a:lnTo>
                  <a:pt x="92" y="888"/>
                </a:lnTo>
                <a:lnTo>
                  <a:pt x="21" y="578"/>
                </a:lnTo>
                <a:lnTo>
                  <a:pt x="0" y="377"/>
                </a:lnTo>
                <a:lnTo>
                  <a:pt x="2" y="24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3" name="Freeform 23">
            <a:extLst>
              <a:ext uri="{FF2B5EF4-FFF2-40B4-BE49-F238E27FC236}">
                <a16:creationId xmlns:a16="http://schemas.microsoft.com/office/drawing/2014/main" id="{B5722E8E-3BB8-4B01-AAF5-80EF53433960}"/>
              </a:ext>
            </a:extLst>
          </p:cNvPr>
          <p:cNvSpPr>
            <a:spLocks/>
          </p:cNvSpPr>
          <p:nvPr/>
        </p:nvSpPr>
        <p:spPr bwMode="auto">
          <a:xfrm>
            <a:off x="6375572" y="3868557"/>
            <a:ext cx="857225" cy="723519"/>
          </a:xfrm>
          <a:custGeom>
            <a:avLst/>
            <a:gdLst>
              <a:gd name="T0" fmla="*/ 54 w 2329"/>
              <a:gd name="T1" fmla="*/ 9 h 1959"/>
              <a:gd name="T2" fmla="*/ 187 w 2329"/>
              <a:gd name="T3" fmla="*/ 6 h 1959"/>
              <a:gd name="T4" fmla="*/ 240 w 2329"/>
              <a:gd name="T5" fmla="*/ 21 h 1959"/>
              <a:gd name="T6" fmla="*/ 242 w 2329"/>
              <a:gd name="T7" fmla="*/ 48 h 1959"/>
              <a:gd name="T8" fmla="*/ 237 w 2329"/>
              <a:gd name="T9" fmla="*/ 80 h 1959"/>
              <a:gd name="T10" fmla="*/ 218 w 2329"/>
              <a:gd name="T11" fmla="*/ 128 h 1959"/>
              <a:gd name="T12" fmla="*/ 214 w 2329"/>
              <a:gd name="T13" fmla="*/ 176 h 1959"/>
              <a:gd name="T14" fmla="*/ 298 w 2329"/>
              <a:gd name="T15" fmla="*/ 177 h 1959"/>
              <a:gd name="T16" fmla="*/ 352 w 2329"/>
              <a:gd name="T17" fmla="*/ 166 h 1959"/>
              <a:gd name="T18" fmla="*/ 364 w 2329"/>
              <a:gd name="T19" fmla="*/ 190 h 1959"/>
              <a:gd name="T20" fmla="*/ 374 w 2329"/>
              <a:gd name="T21" fmla="*/ 216 h 1959"/>
              <a:gd name="T22" fmla="*/ 384 w 2329"/>
              <a:gd name="T23" fmla="*/ 239 h 1959"/>
              <a:gd name="T24" fmla="*/ 339 w 2329"/>
              <a:gd name="T25" fmla="*/ 222 h 1959"/>
              <a:gd name="T26" fmla="*/ 319 w 2329"/>
              <a:gd name="T27" fmla="*/ 252 h 1959"/>
              <a:gd name="T28" fmla="*/ 342 w 2329"/>
              <a:gd name="T29" fmla="*/ 264 h 1959"/>
              <a:gd name="T30" fmla="*/ 373 w 2329"/>
              <a:gd name="T31" fmla="*/ 250 h 1959"/>
              <a:gd name="T32" fmla="*/ 384 w 2329"/>
              <a:gd name="T33" fmla="*/ 259 h 1959"/>
              <a:gd name="T34" fmla="*/ 405 w 2329"/>
              <a:gd name="T35" fmla="*/ 254 h 1959"/>
              <a:gd name="T36" fmla="*/ 427 w 2329"/>
              <a:gd name="T37" fmla="*/ 267 h 1959"/>
              <a:gd name="T38" fmla="*/ 410 w 2329"/>
              <a:gd name="T39" fmla="*/ 292 h 1959"/>
              <a:gd name="T40" fmla="*/ 436 w 2329"/>
              <a:gd name="T41" fmla="*/ 320 h 1959"/>
              <a:gd name="T42" fmla="*/ 425 w 2329"/>
              <a:gd name="T43" fmla="*/ 362 h 1959"/>
              <a:gd name="T44" fmla="*/ 396 w 2329"/>
              <a:gd name="T45" fmla="*/ 333 h 1959"/>
              <a:gd name="T46" fmla="*/ 369 w 2329"/>
              <a:gd name="T47" fmla="*/ 320 h 1959"/>
              <a:gd name="T48" fmla="*/ 327 w 2329"/>
              <a:gd name="T49" fmla="*/ 296 h 1959"/>
              <a:gd name="T50" fmla="*/ 357 w 2329"/>
              <a:gd name="T51" fmla="*/ 341 h 1959"/>
              <a:gd name="T52" fmla="*/ 333 w 2329"/>
              <a:gd name="T53" fmla="*/ 361 h 1959"/>
              <a:gd name="T54" fmla="*/ 302 w 2329"/>
              <a:gd name="T55" fmla="*/ 353 h 1959"/>
              <a:gd name="T56" fmla="*/ 266 w 2329"/>
              <a:gd name="T57" fmla="*/ 369 h 1959"/>
              <a:gd name="T58" fmla="*/ 257 w 2329"/>
              <a:gd name="T59" fmla="*/ 342 h 1959"/>
              <a:gd name="T60" fmla="*/ 248 w 2329"/>
              <a:gd name="T61" fmla="*/ 298 h 1959"/>
              <a:gd name="T62" fmla="*/ 242 w 2329"/>
              <a:gd name="T63" fmla="*/ 330 h 1959"/>
              <a:gd name="T64" fmla="*/ 201 w 2329"/>
              <a:gd name="T65" fmla="*/ 309 h 1959"/>
              <a:gd name="T66" fmla="*/ 171 w 2329"/>
              <a:gd name="T67" fmla="*/ 336 h 1959"/>
              <a:gd name="T68" fmla="*/ 119 w 2329"/>
              <a:gd name="T69" fmla="*/ 326 h 1959"/>
              <a:gd name="T70" fmla="*/ 74 w 2329"/>
              <a:gd name="T71" fmla="*/ 330 h 1959"/>
              <a:gd name="T72" fmla="*/ 44 w 2329"/>
              <a:gd name="T73" fmla="*/ 284 h 1959"/>
              <a:gd name="T74" fmla="*/ 56 w 2329"/>
              <a:gd name="T75" fmla="*/ 215 h 1959"/>
              <a:gd name="T76" fmla="*/ 30 w 2329"/>
              <a:gd name="T77" fmla="*/ 146 h 1959"/>
              <a:gd name="T78" fmla="*/ 0 w 2329"/>
              <a:gd name="T79" fmla="*/ 93 h 1959"/>
              <a:gd name="T80" fmla="*/ 0 w 2329"/>
              <a:gd name="T81" fmla="*/ 50 h 195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329" h="1959">
                <a:moveTo>
                  <a:pt x="16" y="123"/>
                </a:moveTo>
                <a:lnTo>
                  <a:pt x="283" y="48"/>
                </a:lnTo>
                <a:lnTo>
                  <a:pt x="694" y="33"/>
                </a:lnTo>
                <a:lnTo>
                  <a:pt x="988" y="32"/>
                </a:lnTo>
                <a:lnTo>
                  <a:pt x="1216" y="0"/>
                </a:lnTo>
                <a:lnTo>
                  <a:pt x="1267" y="108"/>
                </a:lnTo>
                <a:lnTo>
                  <a:pt x="1309" y="177"/>
                </a:lnTo>
                <a:lnTo>
                  <a:pt x="1279" y="252"/>
                </a:lnTo>
                <a:lnTo>
                  <a:pt x="1309" y="327"/>
                </a:lnTo>
                <a:lnTo>
                  <a:pt x="1249" y="420"/>
                </a:lnTo>
                <a:lnTo>
                  <a:pt x="1249" y="537"/>
                </a:lnTo>
                <a:lnTo>
                  <a:pt x="1153" y="672"/>
                </a:lnTo>
                <a:lnTo>
                  <a:pt x="1129" y="807"/>
                </a:lnTo>
                <a:lnTo>
                  <a:pt x="1129" y="927"/>
                </a:lnTo>
                <a:lnTo>
                  <a:pt x="1339" y="927"/>
                </a:lnTo>
                <a:lnTo>
                  <a:pt x="1573" y="930"/>
                </a:lnTo>
                <a:lnTo>
                  <a:pt x="1729" y="897"/>
                </a:lnTo>
                <a:lnTo>
                  <a:pt x="1861" y="876"/>
                </a:lnTo>
                <a:lnTo>
                  <a:pt x="1939" y="897"/>
                </a:lnTo>
                <a:lnTo>
                  <a:pt x="1921" y="1002"/>
                </a:lnTo>
                <a:lnTo>
                  <a:pt x="1939" y="1047"/>
                </a:lnTo>
                <a:lnTo>
                  <a:pt x="1975" y="1137"/>
                </a:lnTo>
                <a:lnTo>
                  <a:pt x="2035" y="1215"/>
                </a:lnTo>
                <a:lnTo>
                  <a:pt x="2029" y="1257"/>
                </a:lnTo>
                <a:lnTo>
                  <a:pt x="1909" y="1209"/>
                </a:lnTo>
                <a:lnTo>
                  <a:pt x="1789" y="1167"/>
                </a:lnTo>
                <a:lnTo>
                  <a:pt x="1609" y="1257"/>
                </a:lnTo>
                <a:lnTo>
                  <a:pt x="1687" y="1329"/>
                </a:lnTo>
                <a:lnTo>
                  <a:pt x="1729" y="1497"/>
                </a:lnTo>
                <a:lnTo>
                  <a:pt x="1807" y="1392"/>
                </a:lnTo>
                <a:lnTo>
                  <a:pt x="1867" y="1299"/>
                </a:lnTo>
                <a:lnTo>
                  <a:pt x="1969" y="1317"/>
                </a:lnTo>
                <a:lnTo>
                  <a:pt x="1969" y="1377"/>
                </a:lnTo>
                <a:lnTo>
                  <a:pt x="2029" y="1362"/>
                </a:lnTo>
                <a:lnTo>
                  <a:pt x="2071" y="1314"/>
                </a:lnTo>
                <a:lnTo>
                  <a:pt x="2137" y="1338"/>
                </a:lnTo>
                <a:lnTo>
                  <a:pt x="2209" y="1347"/>
                </a:lnTo>
                <a:lnTo>
                  <a:pt x="2257" y="1407"/>
                </a:lnTo>
                <a:lnTo>
                  <a:pt x="2209" y="1470"/>
                </a:lnTo>
                <a:lnTo>
                  <a:pt x="2167" y="1536"/>
                </a:lnTo>
                <a:lnTo>
                  <a:pt x="2179" y="1647"/>
                </a:lnTo>
                <a:lnTo>
                  <a:pt x="2305" y="1683"/>
                </a:lnTo>
                <a:lnTo>
                  <a:pt x="2329" y="1797"/>
                </a:lnTo>
                <a:lnTo>
                  <a:pt x="2245" y="1905"/>
                </a:lnTo>
                <a:lnTo>
                  <a:pt x="2161" y="1815"/>
                </a:lnTo>
                <a:lnTo>
                  <a:pt x="2089" y="1755"/>
                </a:lnTo>
                <a:lnTo>
                  <a:pt x="2011" y="1731"/>
                </a:lnTo>
                <a:lnTo>
                  <a:pt x="1951" y="1683"/>
                </a:lnTo>
                <a:lnTo>
                  <a:pt x="1789" y="1557"/>
                </a:lnTo>
                <a:lnTo>
                  <a:pt x="1729" y="1557"/>
                </a:lnTo>
                <a:lnTo>
                  <a:pt x="1837" y="1689"/>
                </a:lnTo>
                <a:lnTo>
                  <a:pt x="1885" y="1797"/>
                </a:lnTo>
                <a:lnTo>
                  <a:pt x="1825" y="1875"/>
                </a:lnTo>
                <a:lnTo>
                  <a:pt x="1759" y="1902"/>
                </a:lnTo>
                <a:lnTo>
                  <a:pt x="1705" y="1857"/>
                </a:lnTo>
                <a:lnTo>
                  <a:pt x="1597" y="1857"/>
                </a:lnTo>
                <a:lnTo>
                  <a:pt x="1537" y="1959"/>
                </a:lnTo>
                <a:lnTo>
                  <a:pt x="1405" y="1944"/>
                </a:lnTo>
                <a:lnTo>
                  <a:pt x="1369" y="1905"/>
                </a:lnTo>
                <a:lnTo>
                  <a:pt x="1357" y="1803"/>
                </a:lnTo>
                <a:lnTo>
                  <a:pt x="1399" y="1647"/>
                </a:lnTo>
                <a:lnTo>
                  <a:pt x="1309" y="1569"/>
                </a:lnTo>
                <a:lnTo>
                  <a:pt x="1321" y="1647"/>
                </a:lnTo>
                <a:lnTo>
                  <a:pt x="1279" y="1737"/>
                </a:lnTo>
                <a:lnTo>
                  <a:pt x="1177" y="1659"/>
                </a:lnTo>
                <a:lnTo>
                  <a:pt x="1063" y="1626"/>
                </a:lnTo>
                <a:lnTo>
                  <a:pt x="949" y="1677"/>
                </a:lnTo>
                <a:lnTo>
                  <a:pt x="901" y="1770"/>
                </a:lnTo>
                <a:lnTo>
                  <a:pt x="769" y="1797"/>
                </a:lnTo>
                <a:lnTo>
                  <a:pt x="631" y="1719"/>
                </a:lnTo>
                <a:lnTo>
                  <a:pt x="469" y="1677"/>
                </a:lnTo>
                <a:lnTo>
                  <a:pt x="391" y="1737"/>
                </a:lnTo>
                <a:lnTo>
                  <a:pt x="241" y="1751"/>
                </a:lnTo>
                <a:lnTo>
                  <a:pt x="234" y="1496"/>
                </a:lnTo>
                <a:lnTo>
                  <a:pt x="211" y="1214"/>
                </a:lnTo>
                <a:lnTo>
                  <a:pt x="297" y="1130"/>
                </a:lnTo>
                <a:lnTo>
                  <a:pt x="258" y="932"/>
                </a:lnTo>
                <a:lnTo>
                  <a:pt x="156" y="770"/>
                </a:lnTo>
                <a:lnTo>
                  <a:pt x="73" y="681"/>
                </a:lnTo>
                <a:lnTo>
                  <a:pt x="0" y="491"/>
                </a:lnTo>
                <a:lnTo>
                  <a:pt x="18" y="389"/>
                </a:lnTo>
                <a:lnTo>
                  <a:pt x="1" y="263"/>
                </a:lnTo>
                <a:lnTo>
                  <a:pt x="16" y="123"/>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4" name="Freeform 24">
            <a:extLst>
              <a:ext uri="{FF2B5EF4-FFF2-40B4-BE49-F238E27FC236}">
                <a16:creationId xmlns:a16="http://schemas.microsoft.com/office/drawing/2014/main" id="{945052ED-29E6-4094-BF32-EA37DE2A8962}"/>
              </a:ext>
            </a:extLst>
          </p:cNvPr>
          <p:cNvSpPr>
            <a:spLocks/>
          </p:cNvSpPr>
          <p:nvPr/>
        </p:nvSpPr>
        <p:spPr bwMode="auto">
          <a:xfrm>
            <a:off x="6630213" y="2036421"/>
            <a:ext cx="604528" cy="1001647"/>
          </a:xfrm>
          <a:custGeom>
            <a:avLst/>
            <a:gdLst>
              <a:gd name="T0" fmla="*/ 40 w 1641"/>
              <a:gd name="T1" fmla="*/ 30 h 2721"/>
              <a:gd name="T2" fmla="*/ 56 w 1641"/>
              <a:gd name="T3" fmla="*/ 52 h 2721"/>
              <a:gd name="T4" fmla="*/ 76 w 1641"/>
              <a:gd name="T5" fmla="*/ 73 h 2721"/>
              <a:gd name="T6" fmla="*/ 83 w 1641"/>
              <a:gd name="T7" fmla="*/ 100 h 2721"/>
              <a:gd name="T8" fmla="*/ 63 w 1641"/>
              <a:gd name="T9" fmla="*/ 123 h 2721"/>
              <a:gd name="T10" fmla="*/ 38 w 1641"/>
              <a:gd name="T11" fmla="*/ 135 h 2721"/>
              <a:gd name="T12" fmla="*/ 12 w 1641"/>
              <a:gd name="T13" fmla="*/ 135 h 2721"/>
              <a:gd name="T14" fmla="*/ 28 w 1641"/>
              <a:gd name="T15" fmla="*/ 164 h 2721"/>
              <a:gd name="T16" fmla="*/ 20 w 1641"/>
              <a:gd name="T17" fmla="*/ 193 h 2721"/>
              <a:gd name="T18" fmla="*/ 6 w 1641"/>
              <a:gd name="T19" fmla="*/ 220 h 2721"/>
              <a:gd name="T20" fmla="*/ 0 w 1641"/>
              <a:gd name="T21" fmla="*/ 240 h 2721"/>
              <a:gd name="T22" fmla="*/ 6 w 1641"/>
              <a:gd name="T23" fmla="*/ 270 h 2721"/>
              <a:gd name="T24" fmla="*/ 23 w 1641"/>
              <a:gd name="T25" fmla="*/ 293 h 2721"/>
              <a:gd name="T26" fmla="*/ 41 w 1641"/>
              <a:gd name="T27" fmla="*/ 305 h 2721"/>
              <a:gd name="T28" fmla="*/ 63 w 1641"/>
              <a:gd name="T29" fmla="*/ 333 h 2721"/>
              <a:gd name="T30" fmla="*/ 82 w 1641"/>
              <a:gd name="T31" fmla="*/ 348 h 2721"/>
              <a:gd name="T32" fmla="*/ 100 w 1641"/>
              <a:gd name="T33" fmla="*/ 353 h 2721"/>
              <a:gd name="T34" fmla="*/ 115 w 1641"/>
              <a:gd name="T35" fmla="*/ 362 h 2721"/>
              <a:gd name="T36" fmla="*/ 111 w 1641"/>
              <a:gd name="T37" fmla="*/ 387 h 2721"/>
              <a:gd name="T38" fmla="*/ 103 w 1641"/>
              <a:gd name="T39" fmla="*/ 407 h 2721"/>
              <a:gd name="T40" fmla="*/ 121 w 1641"/>
              <a:gd name="T41" fmla="*/ 430 h 2721"/>
              <a:gd name="T42" fmla="*/ 143 w 1641"/>
              <a:gd name="T43" fmla="*/ 441 h 2721"/>
              <a:gd name="T44" fmla="*/ 172 w 1641"/>
              <a:gd name="T45" fmla="*/ 464 h 2721"/>
              <a:gd name="T46" fmla="*/ 177 w 1641"/>
              <a:gd name="T47" fmla="*/ 492 h 2721"/>
              <a:gd name="T48" fmla="*/ 194 w 1641"/>
              <a:gd name="T49" fmla="*/ 515 h 2721"/>
              <a:gd name="T50" fmla="*/ 194 w 1641"/>
              <a:gd name="T51" fmla="*/ 515 h 2721"/>
              <a:gd name="T52" fmla="*/ 220 w 1641"/>
              <a:gd name="T53" fmla="*/ 504 h 2721"/>
              <a:gd name="T54" fmla="*/ 235 w 1641"/>
              <a:gd name="T55" fmla="*/ 498 h 2721"/>
              <a:gd name="T56" fmla="*/ 254 w 1641"/>
              <a:gd name="T57" fmla="*/ 487 h 2721"/>
              <a:gd name="T58" fmla="*/ 271 w 1641"/>
              <a:gd name="T59" fmla="*/ 476 h 2721"/>
              <a:gd name="T60" fmla="*/ 285 w 1641"/>
              <a:gd name="T61" fmla="*/ 460 h 2721"/>
              <a:gd name="T62" fmla="*/ 284 w 1641"/>
              <a:gd name="T63" fmla="*/ 441 h 2721"/>
              <a:gd name="T64" fmla="*/ 285 w 1641"/>
              <a:gd name="T65" fmla="*/ 403 h 2721"/>
              <a:gd name="T66" fmla="*/ 305 w 1641"/>
              <a:gd name="T67" fmla="*/ 351 h 2721"/>
              <a:gd name="T68" fmla="*/ 300 w 1641"/>
              <a:gd name="T69" fmla="*/ 316 h 2721"/>
              <a:gd name="T70" fmla="*/ 294 w 1641"/>
              <a:gd name="T71" fmla="*/ 278 h 2721"/>
              <a:gd name="T72" fmla="*/ 311 w 1641"/>
              <a:gd name="T73" fmla="*/ 249 h 2721"/>
              <a:gd name="T74" fmla="*/ 300 w 1641"/>
              <a:gd name="T75" fmla="*/ 209 h 2721"/>
              <a:gd name="T76" fmla="*/ 298 w 1641"/>
              <a:gd name="T77" fmla="*/ 176 h 2721"/>
              <a:gd name="T78" fmla="*/ 285 w 1641"/>
              <a:gd name="T79" fmla="*/ 141 h 2721"/>
              <a:gd name="T80" fmla="*/ 273 w 1641"/>
              <a:gd name="T81" fmla="*/ 103 h 2721"/>
              <a:gd name="T82" fmla="*/ 271 w 1641"/>
              <a:gd name="T83" fmla="*/ 67 h 2721"/>
              <a:gd name="T84" fmla="*/ 248 w 1641"/>
              <a:gd name="T85" fmla="*/ 44 h 2721"/>
              <a:gd name="T86" fmla="*/ 236 w 1641"/>
              <a:gd name="T87" fmla="*/ 0 h 2721"/>
              <a:gd name="T88" fmla="*/ 40 w 1641"/>
              <a:gd name="T89" fmla="*/ 30 h 272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41" h="2721">
                <a:moveTo>
                  <a:pt x="213" y="160"/>
                </a:moveTo>
                <a:lnTo>
                  <a:pt x="298" y="274"/>
                </a:lnTo>
                <a:lnTo>
                  <a:pt x="399" y="384"/>
                </a:lnTo>
                <a:lnTo>
                  <a:pt x="438" y="529"/>
                </a:lnTo>
                <a:lnTo>
                  <a:pt x="333" y="652"/>
                </a:lnTo>
                <a:lnTo>
                  <a:pt x="201" y="712"/>
                </a:lnTo>
                <a:lnTo>
                  <a:pt x="61" y="711"/>
                </a:lnTo>
                <a:lnTo>
                  <a:pt x="150" y="864"/>
                </a:lnTo>
                <a:lnTo>
                  <a:pt x="105" y="1020"/>
                </a:lnTo>
                <a:lnTo>
                  <a:pt x="31" y="1162"/>
                </a:lnTo>
                <a:lnTo>
                  <a:pt x="0" y="1270"/>
                </a:lnTo>
                <a:lnTo>
                  <a:pt x="34" y="1428"/>
                </a:lnTo>
                <a:lnTo>
                  <a:pt x="120" y="1550"/>
                </a:lnTo>
                <a:lnTo>
                  <a:pt x="216" y="1611"/>
                </a:lnTo>
                <a:lnTo>
                  <a:pt x="333" y="1757"/>
                </a:lnTo>
                <a:lnTo>
                  <a:pt x="433" y="1839"/>
                </a:lnTo>
                <a:lnTo>
                  <a:pt x="529" y="1863"/>
                </a:lnTo>
                <a:lnTo>
                  <a:pt x="605" y="1910"/>
                </a:lnTo>
                <a:lnTo>
                  <a:pt x="587" y="2045"/>
                </a:lnTo>
                <a:lnTo>
                  <a:pt x="543" y="2153"/>
                </a:lnTo>
                <a:lnTo>
                  <a:pt x="636" y="2270"/>
                </a:lnTo>
                <a:lnTo>
                  <a:pt x="756" y="2331"/>
                </a:lnTo>
                <a:lnTo>
                  <a:pt x="906" y="2451"/>
                </a:lnTo>
                <a:lnTo>
                  <a:pt x="933" y="2597"/>
                </a:lnTo>
                <a:lnTo>
                  <a:pt x="1023" y="2720"/>
                </a:lnTo>
                <a:lnTo>
                  <a:pt x="1022" y="2721"/>
                </a:lnTo>
                <a:lnTo>
                  <a:pt x="1161" y="2664"/>
                </a:lnTo>
                <a:lnTo>
                  <a:pt x="1238" y="2631"/>
                </a:lnTo>
                <a:lnTo>
                  <a:pt x="1341" y="2574"/>
                </a:lnTo>
                <a:lnTo>
                  <a:pt x="1431" y="2514"/>
                </a:lnTo>
                <a:lnTo>
                  <a:pt x="1502" y="2431"/>
                </a:lnTo>
                <a:lnTo>
                  <a:pt x="1496" y="2330"/>
                </a:lnTo>
                <a:lnTo>
                  <a:pt x="1502" y="2127"/>
                </a:lnTo>
                <a:lnTo>
                  <a:pt x="1611" y="1854"/>
                </a:lnTo>
                <a:lnTo>
                  <a:pt x="1582" y="1671"/>
                </a:lnTo>
                <a:lnTo>
                  <a:pt x="1550" y="1471"/>
                </a:lnTo>
                <a:lnTo>
                  <a:pt x="1641" y="1314"/>
                </a:lnTo>
                <a:lnTo>
                  <a:pt x="1582" y="1104"/>
                </a:lnTo>
                <a:lnTo>
                  <a:pt x="1574" y="928"/>
                </a:lnTo>
                <a:lnTo>
                  <a:pt x="1502" y="744"/>
                </a:lnTo>
                <a:lnTo>
                  <a:pt x="1438" y="544"/>
                </a:lnTo>
                <a:lnTo>
                  <a:pt x="1431" y="354"/>
                </a:lnTo>
                <a:lnTo>
                  <a:pt x="1311" y="234"/>
                </a:lnTo>
                <a:lnTo>
                  <a:pt x="1246" y="0"/>
                </a:lnTo>
                <a:lnTo>
                  <a:pt x="213" y="16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5" name="Freeform 25">
            <a:extLst>
              <a:ext uri="{FF2B5EF4-FFF2-40B4-BE49-F238E27FC236}">
                <a16:creationId xmlns:a16="http://schemas.microsoft.com/office/drawing/2014/main" id="{2CCC3603-A962-4785-96A9-AA319B5E6A66}"/>
              </a:ext>
            </a:extLst>
          </p:cNvPr>
          <p:cNvSpPr>
            <a:spLocks/>
          </p:cNvSpPr>
          <p:nvPr/>
        </p:nvSpPr>
        <p:spPr bwMode="auto">
          <a:xfrm>
            <a:off x="7156991" y="2069484"/>
            <a:ext cx="462631" cy="826601"/>
          </a:xfrm>
          <a:custGeom>
            <a:avLst/>
            <a:gdLst>
              <a:gd name="T0" fmla="*/ 0 w 1255"/>
              <a:gd name="T1" fmla="*/ 49 h 2237"/>
              <a:gd name="T2" fmla="*/ 2 w 1255"/>
              <a:gd name="T3" fmla="*/ 86 h 2237"/>
              <a:gd name="T4" fmla="*/ 13 w 1255"/>
              <a:gd name="T5" fmla="*/ 123 h 2237"/>
              <a:gd name="T6" fmla="*/ 27 w 1255"/>
              <a:gd name="T7" fmla="*/ 158 h 2237"/>
              <a:gd name="T8" fmla="*/ 29 w 1255"/>
              <a:gd name="T9" fmla="*/ 192 h 2237"/>
              <a:gd name="T10" fmla="*/ 40 w 1255"/>
              <a:gd name="T11" fmla="*/ 231 h 2237"/>
              <a:gd name="T12" fmla="*/ 23 w 1255"/>
              <a:gd name="T13" fmla="*/ 262 h 2237"/>
              <a:gd name="T14" fmla="*/ 34 w 1255"/>
              <a:gd name="T15" fmla="*/ 335 h 2237"/>
              <a:gd name="T16" fmla="*/ 14 w 1255"/>
              <a:gd name="T17" fmla="*/ 386 h 2237"/>
              <a:gd name="T18" fmla="*/ 12 w 1255"/>
              <a:gd name="T19" fmla="*/ 425 h 2237"/>
              <a:gd name="T20" fmla="*/ 33 w 1255"/>
              <a:gd name="T21" fmla="*/ 414 h 2237"/>
              <a:gd name="T22" fmla="*/ 49 w 1255"/>
              <a:gd name="T23" fmla="*/ 399 h 2237"/>
              <a:gd name="T24" fmla="*/ 68 w 1255"/>
              <a:gd name="T25" fmla="*/ 412 h 2237"/>
              <a:gd name="T26" fmla="*/ 88 w 1255"/>
              <a:gd name="T27" fmla="*/ 393 h 2237"/>
              <a:gd name="T28" fmla="*/ 111 w 1255"/>
              <a:gd name="T29" fmla="*/ 382 h 2237"/>
              <a:gd name="T30" fmla="*/ 120 w 1255"/>
              <a:gd name="T31" fmla="*/ 363 h 2237"/>
              <a:gd name="T32" fmla="*/ 145 w 1255"/>
              <a:gd name="T33" fmla="*/ 371 h 2237"/>
              <a:gd name="T34" fmla="*/ 162 w 1255"/>
              <a:gd name="T35" fmla="*/ 348 h 2237"/>
              <a:gd name="T36" fmla="*/ 180 w 1255"/>
              <a:gd name="T37" fmla="*/ 321 h 2237"/>
              <a:gd name="T38" fmla="*/ 180 w 1255"/>
              <a:gd name="T39" fmla="*/ 300 h 2237"/>
              <a:gd name="T40" fmla="*/ 203 w 1255"/>
              <a:gd name="T41" fmla="*/ 286 h 2237"/>
              <a:gd name="T42" fmla="*/ 238 w 1255"/>
              <a:gd name="T43" fmla="*/ 280 h 2237"/>
              <a:gd name="T44" fmla="*/ 230 w 1255"/>
              <a:gd name="T45" fmla="*/ 260 h 2237"/>
              <a:gd name="T46" fmla="*/ 236 w 1255"/>
              <a:gd name="T47" fmla="*/ 234 h 2237"/>
              <a:gd name="T48" fmla="*/ 230 w 1255"/>
              <a:gd name="T49" fmla="*/ 195 h 2237"/>
              <a:gd name="T50" fmla="*/ 217 w 1255"/>
              <a:gd name="T51" fmla="*/ 160 h 2237"/>
              <a:gd name="T52" fmla="*/ 214 w 1255"/>
              <a:gd name="T53" fmla="*/ 108 h 2237"/>
              <a:gd name="T54" fmla="*/ 205 w 1255"/>
              <a:gd name="T55" fmla="*/ 90 h 2237"/>
              <a:gd name="T56" fmla="*/ 197 w 1255"/>
              <a:gd name="T57" fmla="*/ 69 h 2237"/>
              <a:gd name="T58" fmla="*/ 191 w 1255"/>
              <a:gd name="T59" fmla="*/ 52 h 2237"/>
              <a:gd name="T60" fmla="*/ 197 w 1255"/>
              <a:gd name="T61" fmla="*/ 37 h 2237"/>
              <a:gd name="T62" fmla="*/ 185 w 1255"/>
              <a:gd name="T63" fmla="*/ 11 h 2237"/>
              <a:gd name="T64" fmla="*/ 168 w 1255"/>
              <a:gd name="T65" fmla="*/ 0 h 2237"/>
              <a:gd name="T66" fmla="*/ 126 w 1255"/>
              <a:gd name="T67" fmla="*/ 8 h 2237"/>
              <a:gd name="T68" fmla="*/ 80 w 1255"/>
              <a:gd name="T69" fmla="*/ 17 h 2237"/>
              <a:gd name="T70" fmla="*/ 49 w 1255"/>
              <a:gd name="T71" fmla="*/ 22 h 2237"/>
              <a:gd name="T72" fmla="*/ 24 w 1255"/>
              <a:gd name="T73" fmla="*/ 35 h 2237"/>
              <a:gd name="T74" fmla="*/ 0 w 1255"/>
              <a:gd name="T75" fmla="*/ 49 h 2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55" h="2237">
                <a:moveTo>
                  <a:pt x="0" y="260"/>
                </a:moveTo>
                <a:lnTo>
                  <a:pt x="9" y="452"/>
                </a:lnTo>
                <a:lnTo>
                  <a:pt x="70" y="645"/>
                </a:lnTo>
                <a:lnTo>
                  <a:pt x="144" y="833"/>
                </a:lnTo>
                <a:lnTo>
                  <a:pt x="151" y="1011"/>
                </a:lnTo>
                <a:lnTo>
                  <a:pt x="211" y="1217"/>
                </a:lnTo>
                <a:lnTo>
                  <a:pt x="120" y="1379"/>
                </a:lnTo>
                <a:lnTo>
                  <a:pt x="181" y="1763"/>
                </a:lnTo>
                <a:lnTo>
                  <a:pt x="73" y="2033"/>
                </a:lnTo>
                <a:lnTo>
                  <a:pt x="64" y="2237"/>
                </a:lnTo>
                <a:lnTo>
                  <a:pt x="176" y="2178"/>
                </a:lnTo>
                <a:lnTo>
                  <a:pt x="256" y="2101"/>
                </a:lnTo>
                <a:lnTo>
                  <a:pt x="360" y="2170"/>
                </a:lnTo>
                <a:lnTo>
                  <a:pt x="466" y="2071"/>
                </a:lnTo>
                <a:lnTo>
                  <a:pt x="586" y="2011"/>
                </a:lnTo>
                <a:lnTo>
                  <a:pt x="631" y="1913"/>
                </a:lnTo>
                <a:lnTo>
                  <a:pt x="766" y="1951"/>
                </a:lnTo>
                <a:lnTo>
                  <a:pt x="855" y="1833"/>
                </a:lnTo>
                <a:lnTo>
                  <a:pt x="951" y="1689"/>
                </a:lnTo>
                <a:lnTo>
                  <a:pt x="951" y="1577"/>
                </a:lnTo>
                <a:lnTo>
                  <a:pt x="1071" y="1505"/>
                </a:lnTo>
                <a:lnTo>
                  <a:pt x="1255" y="1473"/>
                </a:lnTo>
                <a:lnTo>
                  <a:pt x="1215" y="1369"/>
                </a:lnTo>
                <a:lnTo>
                  <a:pt x="1246" y="1231"/>
                </a:lnTo>
                <a:lnTo>
                  <a:pt x="1215" y="1025"/>
                </a:lnTo>
                <a:lnTo>
                  <a:pt x="1143" y="841"/>
                </a:lnTo>
                <a:lnTo>
                  <a:pt x="1126" y="570"/>
                </a:lnTo>
                <a:lnTo>
                  <a:pt x="1079" y="473"/>
                </a:lnTo>
                <a:lnTo>
                  <a:pt x="1039" y="361"/>
                </a:lnTo>
                <a:lnTo>
                  <a:pt x="1007" y="273"/>
                </a:lnTo>
                <a:lnTo>
                  <a:pt x="1039" y="193"/>
                </a:lnTo>
                <a:lnTo>
                  <a:pt x="976" y="60"/>
                </a:lnTo>
                <a:lnTo>
                  <a:pt x="886" y="0"/>
                </a:lnTo>
                <a:lnTo>
                  <a:pt x="663" y="41"/>
                </a:lnTo>
                <a:lnTo>
                  <a:pt x="423" y="89"/>
                </a:lnTo>
                <a:lnTo>
                  <a:pt x="256" y="114"/>
                </a:lnTo>
                <a:lnTo>
                  <a:pt x="127" y="185"/>
                </a:lnTo>
                <a:lnTo>
                  <a:pt x="0" y="26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6" name="Freeform 26">
            <a:extLst>
              <a:ext uri="{FF2B5EF4-FFF2-40B4-BE49-F238E27FC236}">
                <a16:creationId xmlns:a16="http://schemas.microsoft.com/office/drawing/2014/main" id="{15876C32-4EB0-4440-A7DC-411F26FA1B43}"/>
              </a:ext>
            </a:extLst>
          </p:cNvPr>
          <p:cNvSpPr>
            <a:spLocks/>
          </p:cNvSpPr>
          <p:nvPr/>
        </p:nvSpPr>
        <p:spPr bwMode="auto">
          <a:xfrm>
            <a:off x="7514652" y="1878879"/>
            <a:ext cx="629799" cy="713795"/>
          </a:xfrm>
          <a:custGeom>
            <a:avLst/>
            <a:gdLst>
              <a:gd name="T0" fmla="*/ 0 w 1707"/>
              <a:gd name="T1" fmla="*/ 109 h 1934"/>
              <a:gd name="T2" fmla="*/ 23 w 1707"/>
              <a:gd name="T3" fmla="*/ 94 h 1934"/>
              <a:gd name="T4" fmla="*/ 60 w 1707"/>
              <a:gd name="T5" fmla="*/ 93 h 1934"/>
              <a:gd name="T6" fmla="*/ 60 w 1707"/>
              <a:gd name="T7" fmla="*/ 85 h 1934"/>
              <a:gd name="T8" fmla="*/ 96 w 1707"/>
              <a:gd name="T9" fmla="*/ 82 h 1934"/>
              <a:gd name="T10" fmla="*/ 122 w 1707"/>
              <a:gd name="T11" fmla="*/ 90 h 1934"/>
              <a:gd name="T12" fmla="*/ 153 w 1707"/>
              <a:gd name="T13" fmla="*/ 99 h 1934"/>
              <a:gd name="T14" fmla="*/ 218 w 1707"/>
              <a:gd name="T15" fmla="*/ 59 h 1934"/>
              <a:gd name="T16" fmla="*/ 295 w 1707"/>
              <a:gd name="T17" fmla="*/ 0 h 1934"/>
              <a:gd name="T18" fmla="*/ 318 w 1707"/>
              <a:gd name="T19" fmla="*/ 82 h 1934"/>
              <a:gd name="T20" fmla="*/ 321 w 1707"/>
              <a:gd name="T21" fmla="*/ 140 h 1934"/>
              <a:gd name="T22" fmla="*/ 324 w 1707"/>
              <a:gd name="T23" fmla="*/ 190 h 1934"/>
              <a:gd name="T24" fmla="*/ 312 w 1707"/>
              <a:gd name="T25" fmla="*/ 225 h 1934"/>
              <a:gd name="T26" fmla="*/ 292 w 1707"/>
              <a:gd name="T27" fmla="*/ 250 h 1934"/>
              <a:gd name="T28" fmla="*/ 272 w 1707"/>
              <a:gd name="T29" fmla="*/ 265 h 1934"/>
              <a:gd name="T30" fmla="*/ 275 w 1707"/>
              <a:gd name="T31" fmla="*/ 284 h 1934"/>
              <a:gd name="T32" fmla="*/ 268 w 1707"/>
              <a:gd name="T33" fmla="*/ 302 h 1934"/>
              <a:gd name="T34" fmla="*/ 250 w 1707"/>
              <a:gd name="T35" fmla="*/ 299 h 1934"/>
              <a:gd name="T36" fmla="*/ 250 w 1707"/>
              <a:gd name="T37" fmla="*/ 325 h 1934"/>
              <a:gd name="T38" fmla="*/ 244 w 1707"/>
              <a:gd name="T39" fmla="*/ 344 h 1934"/>
              <a:gd name="T40" fmla="*/ 221 w 1707"/>
              <a:gd name="T41" fmla="*/ 367 h 1934"/>
              <a:gd name="T42" fmla="*/ 206 w 1707"/>
              <a:gd name="T43" fmla="*/ 349 h 1934"/>
              <a:gd name="T44" fmla="*/ 184 w 1707"/>
              <a:gd name="T45" fmla="*/ 332 h 1934"/>
              <a:gd name="T46" fmla="*/ 168 w 1707"/>
              <a:gd name="T47" fmla="*/ 349 h 1934"/>
              <a:gd name="T48" fmla="*/ 147 w 1707"/>
              <a:gd name="T49" fmla="*/ 356 h 1934"/>
              <a:gd name="T50" fmla="*/ 113 w 1707"/>
              <a:gd name="T51" fmla="*/ 356 h 1934"/>
              <a:gd name="T52" fmla="*/ 83 w 1707"/>
              <a:gd name="T53" fmla="*/ 352 h 1934"/>
              <a:gd name="T54" fmla="*/ 52 w 1707"/>
              <a:gd name="T55" fmla="*/ 332 h 1934"/>
              <a:gd name="T56" fmla="*/ 46 w 1707"/>
              <a:gd name="T57" fmla="*/ 293 h 1934"/>
              <a:gd name="T58" fmla="*/ 32 w 1707"/>
              <a:gd name="T59" fmla="*/ 258 h 1934"/>
              <a:gd name="T60" fmla="*/ 29 w 1707"/>
              <a:gd name="T61" fmla="*/ 206 h 1934"/>
              <a:gd name="T62" fmla="*/ 20 w 1707"/>
              <a:gd name="T63" fmla="*/ 189 h 1934"/>
              <a:gd name="T64" fmla="*/ 7 w 1707"/>
              <a:gd name="T65" fmla="*/ 150 h 1934"/>
              <a:gd name="T66" fmla="*/ 13 w 1707"/>
              <a:gd name="T67" fmla="*/ 135 h 1934"/>
              <a:gd name="T68" fmla="*/ 0 w 1707"/>
              <a:gd name="T69" fmla="*/ 109 h 193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07" h="1934">
                <a:moveTo>
                  <a:pt x="0" y="575"/>
                </a:moveTo>
                <a:lnTo>
                  <a:pt x="123" y="496"/>
                </a:lnTo>
                <a:lnTo>
                  <a:pt x="315" y="488"/>
                </a:lnTo>
                <a:lnTo>
                  <a:pt x="315" y="448"/>
                </a:lnTo>
                <a:lnTo>
                  <a:pt x="507" y="432"/>
                </a:lnTo>
                <a:lnTo>
                  <a:pt x="643" y="472"/>
                </a:lnTo>
                <a:lnTo>
                  <a:pt x="805" y="523"/>
                </a:lnTo>
                <a:lnTo>
                  <a:pt x="1147" y="312"/>
                </a:lnTo>
                <a:lnTo>
                  <a:pt x="1555" y="0"/>
                </a:lnTo>
                <a:lnTo>
                  <a:pt x="1675" y="433"/>
                </a:lnTo>
                <a:lnTo>
                  <a:pt x="1691" y="736"/>
                </a:lnTo>
                <a:lnTo>
                  <a:pt x="1707" y="1000"/>
                </a:lnTo>
                <a:lnTo>
                  <a:pt x="1645" y="1184"/>
                </a:lnTo>
                <a:lnTo>
                  <a:pt x="1539" y="1320"/>
                </a:lnTo>
                <a:lnTo>
                  <a:pt x="1435" y="1394"/>
                </a:lnTo>
                <a:lnTo>
                  <a:pt x="1451" y="1496"/>
                </a:lnTo>
                <a:lnTo>
                  <a:pt x="1411" y="1592"/>
                </a:lnTo>
                <a:lnTo>
                  <a:pt x="1315" y="1574"/>
                </a:lnTo>
                <a:lnTo>
                  <a:pt x="1315" y="1712"/>
                </a:lnTo>
                <a:lnTo>
                  <a:pt x="1285" y="1814"/>
                </a:lnTo>
                <a:lnTo>
                  <a:pt x="1165" y="1934"/>
                </a:lnTo>
                <a:lnTo>
                  <a:pt x="1083" y="1840"/>
                </a:lnTo>
                <a:lnTo>
                  <a:pt x="971" y="1752"/>
                </a:lnTo>
                <a:lnTo>
                  <a:pt x="883" y="1840"/>
                </a:lnTo>
                <a:lnTo>
                  <a:pt x="775" y="1874"/>
                </a:lnTo>
                <a:lnTo>
                  <a:pt x="595" y="1874"/>
                </a:lnTo>
                <a:lnTo>
                  <a:pt x="435" y="1856"/>
                </a:lnTo>
                <a:lnTo>
                  <a:pt x="275" y="1750"/>
                </a:lnTo>
                <a:lnTo>
                  <a:pt x="242" y="1544"/>
                </a:lnTo>
                <a:lnTo>
                  <a:pt x="170" y="1361"/>
                </a:lnTo>
                <a:lnTo>
                  <a:pt x="153" y="1085"/>
                </a:lnTo>
                <a:lnTo>
                  <a:pt x="107" y="998"/>
                </a:lnTo>
                <a:lnTo>
                  <a:pt x="35" y="791"/>
                </a:lnTo>
                <a:lnTo>
                  <a:pt x="66" y="710"/>
                </a:lnTo>
                <a:lnTo>
                  <a:pt x="0" y="575"/>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7" name="Freeform 27">
            <a:extLst>
              <a:ext uri="{FF2B5EF4-FFF2-40B4-BE49-F238E27FC236}">
                <a16:creationId xmlns:a16="http://schemas.microsoft.com/office/drawing/2014/main" id="{95148577-B449-4556-A42E-63D065126F6E}"/>
              </a:ext>
            </a:extLst>
          </p:cNvPr>
          <p:cNvSpPr>
            <a:spLocks/>
          </p:cNvSpPr>
          <p:nvPr/>
        </p:nvSpPr>
        <p:spPr bwMode="auto">
          <a:xfrm>
            <a:off x="7007315" y="2524601"/>
            <a:ext cx="1010788" cy="604876"/>
          </a:xfrm>
          <a:custGeom>
            <a:avLst/>
            <a:gdLst>
              <a:gd name="T0" fmla="*/ 0 w 2741"/>
              <a:gd name="T1" fmla="*/ 264 h 1641"/>
              <a:gd name="T2" fmla="*/ 19 w 2741"/>
              <a:gd name="T3" fmla="*/ 275 h 1641"/>
              <a:gd name="T4" fmla="*/ 22 w 2741"/>
              <a:gd name="T5" fmla="*/ 308 h 1641"/>
              <a:gd name="T6" fmla="*/ 45 w 2741"/>
              <a:gd name="T7" fmla="*/ 311 h 1641"/>
              <a:gd name="T8" fmla="*/ 66 w 2741"/>
              <a:gd name="T9" fmla="*/ 305 h 1641"/>
              <a:gd name="T10" fmla="*/ 93 w 2741"/>
              <a:gd name="T11" fmla="*/ 304 h 1641"/>
              <a:gd name="T12" fmla="*/ 124 w 2741"/>
              <a:gd name="T13" fmla="*/ 292 h 1641"/>
              <a:gd name="T14" fmla="*/ 155 w 2741"/>
              <a:gd name="T15" fmla="*/ 279 h 1641"/>
              <a:gd name="T16" fmla="*/ 189 w 2741"/>
              <a:gd name="T17" fmla="*/ 280 h 1641"/>
              <a:gd name="T18" fmla="*/ 240 w 2741"/>
              <a:gd name="T19" fmla="*/ 264 h 1641"/>
              <a:gd name="T20" fmla="*/ 313 w 2741"/>
              <a:gd name="T21" fmla="*/ 250 h 1641"/>
              <a:gd name="T22" fmla="*/ 357 w 2741"/>
              <a:gd name="T23" fmla="*/ 244 h 1641"/>
              <a:gd name="T24" fmla="*/ 412 w 2741"/>
              <a:gd name="T25" fmla="*/ 235 h 1641"/>
              <a:gd name="T26" fmla="*/ 456 w 2741"/>
              <a:gd name="T27" fmla="*/ 222 h 1641"/>
              <a:gd name="T28" fmla="*/ 513 w 2741"/>
              <a:gd name="T29" fmla="*/ 209 h 1641"/>
              <a:gd name="T30" fmla="*/ 518 w 2741"/>
              <a:gd name="T31" fmla="*/ 193 h 1641"/>
              <a:gd name="T32" fmla="*/ 507 w 2741"/>
              <a:gd name="T33" fmla="*/ 165 h 1641"/>
              <a:gd name="T34" fmla="*/ 518 w 2741"/>
              <a:gd name="T35" fmla="*/ 145 h 1641"/>
              <a:gd name="T36" fmla="*/ 520 w 2741"/>
              <a:gd name="T37" fmla="*/ 121 h 1641"/>
              <a:gd name="T38" fmla="*/ 517 w 2741"/>
              <a:gd name="T39" fmla="*/ 97 h 1641"/>
              <a:gd name="T40" fmla="*/ 496 w 2741"/>
              <a:gd name="T41" fmla="*/ 80 h 1641"/>
              <a:gd name="T42" fmla="*/ 493 w 2741"/>
              <a:gd name="T43" fmla="*/ 47 h 1641"/>
              <a:gd name="T44" fmla="*/ 482 w 2741"/>
              <a:gd name="T45" fmla="*/ 34 h 1641"/>
              <a:gd name="T46" fmla="*/ 469 w 2741"/>
              <a:gd name="T47" fmla="*/ 19 h 1641"/>
              <a:gd name="T48" fmla="*/ 445 w 2741"/>
              <a:gd name="T49" fmla="*/ 0 h 1641"/>
              <a:gd name="T50" fmla="*/ 430 w 2741"/>
              <a:gd name="T51" fmla="*/ 16 h 1641"/>
              <a:gd name="T52" fmla="*/ 409 w 2741"/>
              <a:gd name="T53" fmla="*/ 23 h 1641"/>
              <a:gd name="T54" fmla="*/ 375 w 2741"/>
              <a:gd name="T55" fmla="*/ 23 h 1641"/>
              <a:gd name="T56" fmla="*/ 344 w 2741"/>
              <a:gd name="T57" fmla="*/ 20 h 1641"/>
              <a:gd name="T58" fmla="*/ 313 w 2741"/>
              <a:gd name="T59" fmla="*/ 0 h 1641"/>
              <a:gd name="T60" fmla="*/ 307 w 2741"/>
              <a:gd name="T61" fmla="*/ 26 h 1641"/>
              <a:gd name="T62" fmla="*/ 315 w 2741"/>
              <a:gd name="T63" fmla="*/ 46 h 1641"/>
              <a:gd name="T64" fmla="*/ 280 w 2741"/>
              <a:gd name="T65" fmla="*/ 52 h 1641"/>
              <a:gd name="T66" fmla="*/ 257 w 2741"/>
              <a:gd name="T67" fmla="*/ 65 h 1641"/>
              <a:gd name="T68" fmla="*/ 257 w 2741"/>
              <a:gd name="T69" fmla="*/ 87 h 1641"/>
              <a:gd name="T70" fmla="*/ 241 w 2741"/>
              <a:gd name="T71" fmla="*/ 111 h 1641"/>
              <a:gd name="T72" fmla="*/ 223 w 2741"/>
              <a:gd name="T73" fmla="*/ 136 h 1641"/>
              <a:gd name="T74" fmla="*/ 196 w 2741"/>
              <a:gd name="T75" fmla="*/ 129 h 1641"/>
              <a:gd name="T76" fmla="*/ 188 w 2741"/>
              <a:gd name="T77" fmla="*/ 148 h 1641"/>
              <a:gd name="T78" fmla="*/ 165 w 2741"/>
              <a:gd name="T79" fmla="*/ 159 h 1641"/>
              <a:gd name="T80" fmla="*/ 145 w 2741"/>
              <a:gd name="T81" fmla="*/ 178 h 1641"/>
              <a:gd name="T82" fmla="*/ 126 w 2741"/>
              <a:gd name="T83" fmla="*/ 165 h 1641"/>
              <a:gd name="T84" fmla="*/ 111 w 2741"/>
              <a:gd name="T85" fmla="*/ 179 h 1641"/>
              <a:gd name="T86" fmla="*/ 89 w 2741"/>
              <a:gd name="T87" fmla="*/ 190 h 1641"/>
              <a:gd name="T88" fmla="*/ 91 w 2741"/>
              <a:gd name="T89" fmla="*/ 210 h 1641"/>
              <a:gd name="T90" fmla="*/ 78 w 2741"/>
              <a:gd name="T91" fmla="*/ 225 h 1641"/>
              <a:gd name="T92" fmla="*/ 60 w 2741"/>
              <a:gd name="T93" fmla="*/ 237 h 1641"/>
              <a:gd name="T94" fmla="*/ 40 w 2741"/>
              <a:gd name="T95" fmla="*/ 248 h 1641"/>
              <a:gd name="T96" fmla="*/ 0 w 2741"/>
              <a:gd name="T97" fmla="*/ 264 h 16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741" h="1641">
                <a:moveTo>
                  <a:pt x="0" y="1394"/>
                </a:moveTo>
                <a:lnTo>
                  <a:pt x="100" y="1452"/>
                </a:lnTo>
                <a:lnTo>
                  <a:pt x="117" y="1626"/>
                </a:lnTo>
                <a:lnTo>
                  <a:pt x="237" y="1641"/>
                </a:lnTo>
                <a:lnTo>
                  <a:pt x="350" y="1611"/>
                </a:lnTo>
                <a:lnTo>
                  <a:pt x="488" y="1605"/>
                </a:lnTo>
                <a:lnTo>
                  <a:pt x="656" y="1539"/>
                </a:lnTo>
                <a:lnTo>
                  <a:pt x="818" y="1473"/>
                </a:lnTo>
                <a:lnTo>
                  <a:pt x="998" y="1479"/>
                </a:lnTo>
                <a:lnTo>
                  <a:pt x="1267" y="1395"/>
                </a:lnTo>
                <a:lnTo>
                  <a:pt x="1651" y="1317"/>
                </a:lnTo>
                <a:lnTo>
                  <a:pt x="1884" y="1287"/>
                </a:lnTo>
                <a:lnTo>
                  <a:pt x="2172" y="1239"/>
                </a:lnTo>
                <a:lnTo>
                  <a:pt x="2402" y="1172"/>
                </a:lnTo>
                <a:lnTo>
                  <a:pt x="2705" y="1101"/>
                </a:lnTo>
                <a:lnTo>
                  <a:pt x="2729" y="1017"/>
                </a:lnTo>
                <a:lnTo>
                  <a:pt x="2672" y="872"/>
                </a:lnTo>
                <a:lnTo>
                  <a:pt x="2729" y="765"/>
                </a:lnTo>
                <a:lnTo>
                  <a:pt x="2741" y="639"/>
                </a:lnTo>
                <a:lnTo>
                  <a:pt x="2723" y="513"/>
                </a:lnTo>
                <a:lnTo>
                  <a:pt x="2615" y="423"/>
                </a:lnTo>
                <a:lnTo>
                  <a:pt x="2597" y="249"/>
                </a:lnTo>
                <a:lnTo>
                  <a:pt x="2540" y="182"/>
                </a:lnTo>
                <a:lnTo>
                  <a:pt x="2470" y="99"/>
                </a:lnTo>
                <a:lnTo>
                  <a:pt x="2347" y="2"/>
                </a:lnTo>
                <a:lnTo>
                  <a:pt x="2266" y="87"/>
                </a:lnTo>
                <a:lnTo>
                  <a:pt x="2154" y="123"/>
                </a:lnTo>
                <a:lnTo>
                  <a:pt x="1976" y="123"/>
                </a:lnTo>
                <a:lnTo>
                  <a:pt x="1813" y="107"/>
                </a:lnTo>
                <a:lnTo>
                  <a:pt x="1651" y="0"/>
                </a:lnTo>
                <a:lnTo>
                  <a:pt x="1620" y="138"/>
                </a:lnTo>
                <a:lnTo>
                  <a:pt x="1659" y="242"/>
                </a:lnTo>
                <a:lnTo>
                  <a:pt x="1476" y="272"/>
                </a:lnTo>
                <a:lnTo>
                  <a:pt x="1357" y="344"/>
                </a:lnTo>
                <a:lnTo>
                  <a:pt x="1356" y="458"/>
                </a:lnTo>
                <a:lnTo>
                  <a:pt x="1269" y="588"/>
                </a:lnTo>
                <a:lnTo>
                  <a:pt x="1173" y="717"/>
                </a:lnTo>
                <a:lnTo>
                  <a:pt x="1035" y="681"/>
                </a:lnTo>
                <a:lnTo>
                  <a:pt x="992" y="780"/>
                </a:lnTo>
                <a:lnTo>
                  <a:pt x="871" y="837"/>
                </a:lnTo>
                <a:lnTo>
                  <a:pt x="766" y="938"/>
                </a:lnTo>
                <a:lnTo>
                  <a:pt x="662" y="870"/>
                </a:lnTo>
                <a:lnTo>
                  <a:pt x="583" y="944"/>
                </a:lnTo>
                <a:lnTo>
                  <a:pt x="471" y="1005"/>
                </a:lnTo>
                <a:lnTo>
                  <a:pt x="479" y="1106"/>
                </a:lnTo>
                <a:lnTo>
                  <a:pt x="409" y="1185"/>
                </a:lnTo>
                <a:lnTo>
                  <a:pt x="315" y="1250"/>
                </a:lnTo>
                <a:lnTo>
                  <a:pt x="213" y="1307"/>
                </a:lnTo>
                <a:lnTo>
                  <a:pt x="0" y="1394"/>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8" name="Freeform 28">
            <a:extLst>
              <a:ext uri="{FF2B5EF4-FFF2-40B4-BE49-F238E27FC236}">
                <a16:creationId xmlns:a16="http://schemas.microsoft.com/office/drawing/2014/main" id="{CA91E012-88E6-4216-85AC-8D73AA173DCF}"/>
              </a:ext>
            </a:extLst>
          </p:cNvPr>
          <p:cNvSpPr>
            <a:spLocks/>
          </p:cNvSpPr>
          <p:nvPr/>
        </p:nvSpPr>
        <p:spPr bwMode="auto">
          <a:xfrm>
            <a:off x="6933449" y="2890250"/>
            <a:ext cx="1214888" cy="558199"/>
          </a:xfrm>
          <a:custGeom>
            <a:avLst/>
            <a:gdLst>
              <a:gd name="T0" fmla="*/ 27 w 3296"/>
              <a:gd name="T1" fmla="*/ 190 h 1514"/>
              <a:gd name="T2" fmla="*/ 28 w 3296"/>
              <a:gd name="T3" fmla="*/ 207 h 1514"/>
              <a:gd name="T4" fmla="*/ 17 w 3296"/>
              <a:gd name="T5" fmla="*/ 222 h 1514"/>
              <a:gd name="T6" fmla="*/ 16 w 3296"/>
              <a:gd name="T7" fmla="*/ 238 h 1514"/>
              <a:gd name="T8" fmla="*/ 5 w 3296"/>
              <a:gd name="T9" fmla="*/ 250 h 1514"/>
              <a:gd name="T10" fmla="*/ 0 w 3296"/>
              <a:gd name="T11" fmla="*/ 287 h 1514"/>
              <a:gd name="T12" fmla="*/ 10 w 3296"/>
              <a:gd name="T13" fmla="*/ 286 h 1514"/>
              <a:gd name="T14" fmla="*/ 44 w 3296"/>
              <a:gd name="T15" fmla="*/ 280 h 1514"/>
              <a:gd name="T16" fmla="*/ 77 w 3296"/>
              <a:gd name="T17" fmla="*/ 277 h 1514"/>
              <a:gd name="T18" fmla="*/ 97 w 3296"/>
              <a:gd name="T19" fmla="*/ 273 h 1514"/>
              <a:gd name="T20" fmla="*/ 114 w 3296"/>
              <a:gd name="T21" fmla="*/ 273 h 1514"/>
              <a:gd name="T22" fmla="*/ 143 w 3296"/>
              <a:gd name="T23" fmla="*/ 272 h 1514"/>
              <a:gd name="T24" fmla="*/ 157 w 3296"/>
              <a:gd name="T25" fmla="*/ 261 h 1514"/>
              <a:gd name="T26" fmla="*/ 162 w 3296"/>
              <a:gd name="T27" fmla="*/ 250 h 1514"/>
              <a:gd name="T28" fmla="*/ 181 w 3296"/>
              <a:gd name="T29" fmla="*/ 255 h 1514"/>
              <a:gd name="T30" fmla="*/ 196 w 3296"/>
              <a:gd name="T31" fmla="*/ 244 h 1514"/>
              <a:gd name="T32" fmla="*/ 208 w 3296"/>
              <a:gd name="T33" fmla="*/ 248 h 1514"/>
              <a:gd name="T34" fmla="*/ 211 w 3296"/>
              <a:gd name="T35" fmla="*/ 260 h 1514"/>
              <a:gd name="T36" fmla="*/ 236 w 3296"/>
              <a:gd name="T37" fmla="*/ 256 h 1514"/>
              <a:gd name="T38" fmla="*/ 275 w 3296"/>
              <a:gd name="T39" fmla="*/ 244 h 1514"/>
              <a:gd name="T40" fmla="*/ 302 w 3296"/>
              <a:gd name="T41" fmla="*/ 241 h 1514"/>
              <a:gd name="T42" fmla="*/ 338 w 3296"/>
              <a:gd name="T43" fmla="*/ 228 h 1514"/>
              <a:gd name="T44" fmla="*/ 373 w 3296"/>
              <a:gd name="T45" fmla="*/ 227 h 1514"/>
              <a:gd name="T46" fmla="*/ 396 w 3296"/>
              <a:gd name="T47" fmla="*/ 216 h 1514"/>
              <a:gd name="T48" fmla="*/ 426 w 3296"/>
              <a:gd name="T49" fmla="*/ 218 h 1514"/>
              <a:gd name="T50" fmla="*/ 447 w 3296"/>
              <a:gd name="T51" fmla="*/ 204 h 1514"/>
              <a:gd name="T52" fmla="*/ 447 w 3296"/>
              <a:gd name="T53" fmla="*/ 176 h 1514"/>
              <a:gd name="T54" fmla="*/ 464 w 3296"/>
              <a:gd name="T55" fmla="*/ 171 h 1514"/>
              <a:gd name="T56" fmla="*/ 479 w 3296"/>
              <a:gd name="T57" fmla="*/ 146 h 1514"/>
              <a:gd name="T58" fmla="*/ 550 w 3296"/>
              <a:gd name="T59" fmla="*/ 92 h 1514"/>
              <a:gd name="T60" fmla="*/ 543 w 3296"/>
              <a:gd name="T61" fmla="*/ 74 h 1514"/>
              <a:gd name="T62" fmla="*/ 612 w 3296"/>
              <a:gd name="T63" fmla="*/ 39 h 1514"/>
              <a:gd name="T64" fmla="*/ 625 w 3296"/>
              <a:gd name="T65" fmla="*/ 21 h 1514"/>
              <a:gd name="T66" fmla="*/ 624 w 3296"/>
              <a:gd name="T67" fmla="*/ 0 h 1514"/>
              <a:gd name="T68" fmla="*/ 598 w 3296"/>
              <a:gd name="T69" fmla="*/ 12 h 1514"/>
              <a:gd name="T70" fmla="*/ 551 w 3296"/>
              <a:gd name="T71" fmla="*/ 20 h 1514"/>
              <a:gd name="T72" fmla="*/ 491 w 3296"/>
              <a:gd name="T73" fmla="*/ 35 h 1514"/>
              <a:gd name="T74" fmla="*/ 450 w 3296"/>
              <a:gd name="T75" fmla="*/ 46 h 1514"/>
              <a:gd name="T76" fmla="*/ 396 w 3296"/>
              <a:gd name="T77" fmla="*/ 55 h 1514"/>
              <a:gd name="T78" fmla="*/ 352 w 3296"/>
              <a:gd name="T79" fmla="*/ 61 h 1514"/>
              <a:gd name="T80" fmla="*/ 279 w 3296"/>
              <a:gd name="T81" fmla="*/ 76 h 1514"/>
              <a:gd name="T82" fmla="*/ 228 w 3296"/>
              <a:gd name="T83" fmla="*/ 92 h 1514"/>
              <a:gd name="T84" fmla="*/ 193 w 3296"/>
              <a:gd name="T85" fmla="*/ 91 h 1514"/>
              <a:gd name="T86" fmla="*/ 131 w 3296"/>
              <a:gd name="T87" fmla="*/ 116 h 1514"/>
              <a:gd name="T88" fmla="*/ 104 w 3296"/>
              <a:gd name="T89" fmla="*/ 117 h 1514"/>
              <a:gd name="T90" fmla="*/ 82 w 3296"/>
              <a:gd name="T91" fmla="*/ 123 h 1514"/>
              <a:gd name="T92" fmla="*/ 60 w 3296"/>
              <a:gd name="T93" fmla="*/ 120 h 1514"/>
              <a:gd name="T94" fmla="*/ 43 w 3296"/>
              <a:gd name="T95" fmla="*/ 127 h 1514"/>
              <a:gd name="T96" fmla="*/ 36 w 3296"/>
              <a:gd name="T97" fmla="*/ 144 h 1514"/>
              <a:gd name="T98" fmla="*/ 27 w 3296"/>
              <a:gd name="T99" fmla="*/ 162 h 1514"/>
              <a:gd name="T100" fmla="*/ 32 w 3296"/>
              <a:gd name="T101" fmla="*/ 179 h 1514"/>
              <a:gd name="T102" fmla="*/ 27 w 3296"/>
              <a:gd name="T103" fmla="*/ 190 h 151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296" h="1514">
                <a:moveTo>
                  <a:pt x="140" y="1004"/>
                </a:moveTo>
                <a:lnTo>
                  <a:pt x="150" y="1093"/>
                </a:lnTo>
                <a:lnTo>
                  <a:pt x="92" y="1169"/>
                </a:lnTo>
                <a:lnTo>
                  <a:pt x="86" y="1255"/>
                </a:lnTo>
                <a:lnTo>
                  <a:pt x="29" y="1321"/>
                </a:lnTo>
                <a:lnTo>
                  <a:pt x="0" y="1514"/>
                </a:lnTo>
                <a:lnTo>
                  <a:pt x="51" y="1511"/>
                </a:lnTo>
                <a:lnTo>
                  <a:pt x="231" y="1475"/>
                </a:lnTo>
                <a:lnTo>
                  <a:pt x="405" y="1463"/>
                </a:lnTo>
                <a:lnTo>
                  <a:pt x="513" y="1439"/>
                </a:lnTo>
                <a:lnTo>
                  <a:pt x="603" y="1439"/>
                </a:lnTo>
                <a:lnTo>
                  <a:pt x="753" y="1433"/>
                </a:lnTo>
                <a:lnTo>
                  <a:pt x="826" y="1378"/>
                </a:lnTo>
                <a:lnTo>
                  <a:pt x="856" y="1318"/>
                </a:lnTo>
                <a:lnTo>
                  <a:pt x="957" y="1343"/>
                </a:lnTo>
                <a:lnTo>
                  <a:pt x="1036" y="1288"/>
                </a:lnTo>
                <a:lnTo>
                  <a:pt x="1095" y="1307"/>
                </a:lnTo>
                <a:lnTo>
                  <a:pt x="1113" y="1373"/>
                </a:lnTo>
                <a:lnTo>
                  <a:pt x="1246" y="1348"/>
                </a:lnTo>
                <a:lnTo>
                  <a:pt x="1449" y="1289"/>
                </a:lnTo>
                <a:lnTo>
                  <a:pt x="1593" y="1271"/>
                </a:lnTo>
                <a:lnTo>
                  <a:pt x="1784" y="1205"/>
                </a:lnTo>
                <a:lnTo>
                  <a:pt x="1965" y="1198"/>
                </a:lnTo>
                <a:lnTo>
                  <a:pt x="2090" y="1139"/>
                </a:lnTo>
                <a:lnTo>
                  <a:pt x="2246" y="1151"/>
                </a:lnTo>
                <a:lnTo>
                  <a:pt x="2355" y="1078"/>
                </a:lnTo>
                <a:lnTo>
                  <a:pt x="2357" y="931"/>
                </a:lnTo>
                <a:lnTo>
                  <a:pt x="2445" y="903"/>
                </a:lnTo>
                <a:lnTo>
                  <a:pt x="2528" y="769"/>
                </a:lnTo>
                <a:lnTo>
                  <a:pt x="2900" y="483"/>
                </a:lnTo>
                <a:lnTo>
                  <a:pt x="2865" y="388"/>
                </a:lnTo>
                <a:lnTo>
                  <a:pt x="3225" y="208"/>
                </a:lnTo>
                <a:lnTo>
                  <a:pt x="3296" y="113"/>
                </a:lnTo>
                <a:lnTo>
                  <a:pt x="3293" y="0"/>
                </a:lnTo>
                <a:lnTo>
                  <a:pt x="3152" y="65"/>
                </a:lnTo>
                <a:lnTo>
                  <a:pt x="2906" y="107"/>
                </a:lnTo>
                <a:lnTo>
                  <a:pt x="2590" y="182"/>
                </a:lnTo>
                <a:lnTo>
                  <a:pt x="2372" y="245"/>
                </a:lnTo>
                <a:lnTo>
                  <a:pt x="2086" y="292"/>
                </a:lnTo>
                <a:lnTo>
                  <a:pt x="1856" y="322"/>
                </a:lnTo>
                <a:lnTo>
                  <a:pt x="1472" y="400"/>
                </a:lnTo>
                <a:lnTo>
                  <a:pt x="1200" y="485"/>
                </a:lnTo>
                <a:lnTo>
                  <a:pt x="1017" y="479"/>
                </a:lnTo>
                <a:lnTo>
                  <a:pt x="689" y="613"/>
                </a:lnTo>
                <a:lnTo>
                  <a:pt x="549" y="617"/>
                </a:lnTo>
                <a:lnTo>
                  <a:pt x="435" y="649"/>
                </a:lnTo>
                <a:lnTo>
                  <a:pt x="315" y="632"/>
                </a:lnTo>
                <a:lnTo>
                  <a:pt x="228" y="671"/>
                </a:lnTo>
                <a:lnTo>
                  <a:pt x="189" y="761"/>
                </a:lnTo>
                <a:lnTo>
                  <a:pt x="140" y="853"/>
                </a:lnTo>
                <a:lnTo>
                  <a:pt x="170" y="943"/>
                </a:lnTo>
                <a:lnTo>
                  <a:pt x="140" y="1004"/>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29" name="Freeform 29">
            <a:extLst>
              <a:ext uri="{FF2B5EF4-FFF2-40B4-BE49-F238E27FC236}">
                <a16:creationId xmlns:a16="http://schemas.microsoft.com/office/drawing/2014/main" id="{E612506A-0954-4F81-8958-A01EA3A23CD3}"/>
              </a:ext>
            </a:extLst>
          </p:cNvPr>
          <p:cNvSpPr>
            <a:spLocks/>
          </p:cNvSpPr>
          <p:nvPr/>
        </p:nvSpPr>
        <p:spPr bwMode="auto">
          <a:xfrm>
            <a:off x="6789608" y="3419275"/>
            <a:ext cx="517057" cy="898564"/>
          </a:xfrm>
          <a:custGeom>
            <a:avLst/>
            <a:gdLst>
              <a:gd name="T0" fmla="*/ 74 w 1400"/>
              <a:gd name="T1" fmla="*/ 16 h 2439"/>
              <a:gd name="T2" fmla="*/ 63 w 1400"/>
              <a:gd name="T3" fmla="*/ 36 h 2439"/>
              <a:gd name="T4" fmla="*/ 46 w 1400"/>
              <a:gd name="T5" fmla="*/ 82 h 2439"/>
              <a:gd name="T6" fmla="*/ 25 w 1400"/>
              <a:gd name="T7" fmla="*/ 110 h 2439"/>
              <a:gd name="T8" fmla="*/ 17 w 1400"/>
              <a:gd name="T9" fmla="*/ 147 h 2439"/>
              <a:gd name="T10" fmla="*/ 20 w 1400"/>
              <a:gd name="T11" fmla="*/ 200 h 2439"/>
              <a:gd name="T12" fmla="*/ 17 w 1400"/>
              <a:gd name="T13" fmla="*/ 231 h 2439"/>
              <a:gd name="T14" fmla="*/ 26 w 1400"/>
              <a:gd name="T15" fmla="*/ 252 h 2439"/>
              <a:gd name="T16" fmla="*/ 34 w 1400"/>
              <a:gd name="T17" fmla="*/ 265 h 2439"/>
              <a:gd name="T18" fmla="*/ 29 w 1400"/>
              <a:gd name="T19" fmla="*/ 279 h 2439"/>
              <a:gd name="T20" fmla="*/ 34 w 1400"/>
              <a:gd name="T21" fmla="*/ 293 h 2439"/>
              <a:gd name="T22" fmla="*/ 23 w 1400"/>
              <a:gd name="T23" fmla="*/ 311 h 2439"/>
              <a:gd name="T24" fmla="*/ 23 w 1400"/>
              <a:gd name="T25" fmla="*/ 333 h 2439"/>
              <a:gd name="T26" fmla="*/ 5 w 1400"/>
              <a:gd name="T27" fmla="*/ 359 h 2439"/>
              <a:gd name="T28" fmla="*/ 0 w 1400"/>
              <a:gd name="T29" fmla="*/ 384 h 2439"/>
              <a:gd name="T30" fmla="*/ 1 w 1400"/>
              <a:gd name="T31" fmla="*/ 407 h 2439"/>
              <a:gd name="T32" fmla="*/ 84 w 1400"/>
              <a:gd name="T33" fmla="*/ 407 h 2439"/>
              <a:gd name="T34" fmla="*/ 111 w 1400"/>
              <a:gd name="T35" fmla="*/ 402 h 2439"/>
              <a:gd name="T36" fmla="*/ 139 w 1400"/>
              <a:gd name="T37" fmla="*/ 397 h 2439"/>
              <a:gd name="T38" fmla="*/ 154 w 1400"/>
              <a:gd name="T39" fmla="*/ 401 h 2439"/>
              <a:gd name="T40" fmla="*/ 151 w 1400"/>
              <a:gd name="T41" fmla="*/ 421 h 2439"/>
              <a:gd name="T42" fmla="*/ 161 w 1400"/>
              <a:gd name="T43" fmla="*/ 446 h 2439"/>
              <a:gd name="T44" fmla="*/ 173 w 1400"/>
              <a:gd name="T45" fmla="*/ 462 h 2439"/>
              <a:gd name="T46" fmla="*/ 218 w 1400"/>
              <a:gd name="T47" fmla="*/ 437 h 2439"/>
              <a:gd name="T48" fmla="*/ 258 w 1400"/>
              <a:gd name="T49" fmla="*/ 437 h 2439"/>
              <a:gd name="T50" fmla="*/ 264 w 1400"/>
              <a:gd name="T51" fmla="*/ 426 h 2439"/>
              <a:gd name="T52" fmla="*/ 266 w 1400"/>
              <a:gd name="T53" fmla="*/ 386 h 2439"/>
              <a:gd name="T54" fmla="*/ 259 w 1400"/>
              <a:gd name="T55" fmla="*/ 336 h 2439"/>
              <a:gd name="T56" fmla="*/ 252 w 1400"/>
              <a:gd name="T57" fmla="*/ 278 h 2439"/>
              <a:gd name="T58" fmla="*/ 243 w 1400"/>
              <a:gd name="T59" fmla="*/ 159 h 2439"/>
              <a:gd name="T60" fmla="*/ 235 w 1400"/>
              <a:gd name="T61" fmla="*/ 96 h 2439"/>
              <a:gd name="T62" fmla="*/ 236 w 1400"/>
              <a:gd name="T63" fmla="*/ 52 h 2439"/>
              <a:gd name="T64" fmla="*/ 218 w 1400"/>
              <a:gd name="T65" fmla="*/ 0 h 2439"/>
              <a:gd name="T66" fmla="*/ 188 w 1400"/>
              <a:gd name="T67" fmla="*/ 1 h 2439"/>
              <a:gd name="T68" fmla="*/ 171 w 1400"/>
              <a:gd name="T69" fmla="*/ 1 h 2439"/>
              <a:gd name="T70" fmla="*/ 149 w 1400"/>
              <a:gd name="T71" fmla="*/ 6 h 2439"/>
              <a:gd name="T72" fmla="*/ 118 w 1400"/>
              <a:gd name="T73" fmla="*/ 8 h 2439"/>
              <a:gd name="T74" fmla="*/ 84 w 1400"/>
              <a:gd name="T75" fmla="*/ 15 h 2439"/>
              <a:gd name="T76" fmla="*/ 74 w 1400"/>
              <a:gd name="T77" fmla="*/ 16 h 24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00" h="2439">
                <a:moveTo>
                  <a:pt x="390" y="83"/>
                </a:moveTo>
                <a:lnTo>
                  <a:pt x="330" y="189"/>
                </a:lnTo>
                <a:lnTo>
                  <a:pt x="241" y="431"/>
                </a:lnTo>
                <a:lnTo>
                  <a:pt x="129" y="582"/>
                </a:lnTo>
                <a:lnTo>
                  <a:pt x="87" y="774"/>
                </a:lnTo>
                <a:lnTo>
                  <a:pt x="106" y="1056"/>
                </a:lnTo>
                <a:lnTo>
                  <a:pt x="90" y="1221"/>
                </a:lnTo>
                <a:lnTo>
                  <a:pt x="139" y="1329"/>
                </a:lnTo>
                <a:lnTo>
                  <a:pt x="180" y="1398"/>
                </a:lnTo>
                <a:lnTo>
                  <a:pt x="151" y="1472"/>
                </a:lnTo>
                <a:lnTo>
                  <a:pt x="180" y="1548"/>
                </a:lnTo>
                <a:lnTo>
                  <a:pt x="120" y="1640"/>
                </a:lnTo>
                <a:lnTo>
                  <a:pt x="121" y="1758"/>
                </a:lnTo>
                <a:lnTo>
                  <a:pt x="25" y="1893"/>
                </a:lnTo>
                <a:lnTo>
                  <a:pt x="0" y="2027"/>
                </a:lnTo>
                <a:lnTo>
                  <a:pt x="3" y="2147"/>
                </a:lnTo>
                <a:lnTo>
                  <a:pt x="444" y="2151"/>
                </a:lnTo>
                <a:lnTo>
                  <a:pt x="585" y="2121"/>
                </a:lnTo>
                <a:lnTo>
                  <a:pt x="732" y="2097"/>
                </a:lnTo>
                <a:lnTo>
                  <a:pt x="811" y="2117"/>
                </a:lnTo>
                <a:lnTo>
                  <a:pt x="793" y="2223"/>
                </a:lnTo>
                <a:lnTo>
                  <a:pt x="847" y="2357"/>
                </a:lnTo>
                <a:lnTo>
                  <a:pt x="910" y="2439"/>
                </a:lnTo>
                <a:lnTo>
                  <a:pt x="1148" y="2309"/>
                </a:lnTo>
                <a:lnTo>
                  <a:pt x="1358" y="2309"/>
                </a:lnTo>
                <a:lnTo>
                  <a:pt x="1388" y="2249"/>
                </a:lnTo>
                <a:lnTo>
                  <a:pt x="1400" y="2037"/>
                </a:lnTo>
                <a:lnTo>
                  <a:pt x="1363" y="1772"/>
                </a:lnTo>
                <a:lnTo>
                  <a:pt x="1327" y="1470"/>
                </a:lnTo>
                <a:lnTo>
                  <a:pt x="1281" y="839"/>
                </a:lnTo>
                <a:lnTo>
                  <a:pt x="1238" y="509"/>
                </a:lnTo>
                <a:lnTo>
                  <a:pt x="1244" y="272"/>
                </a:lnTo>
                <a:lnTo>
                  <a:pt x="1146" y="0"/>
                </a:lnTo>
                <a:lnTo>
                  <a:pt x="988" y="5"/>
                </a:lnTo>
                <a:lnTo>
                  <a:pt x="900" y="6"/>
                </a:lnTo>
                <a:lnTo>
                  <a:pt x="786" y="30"/>
                </a:lnTo>
                <a:lnTo>
                  <a:pt x="621" y="42"/>
                </a:lnTo>
                <a:lnTo>
                  <a:pt x="444" y="77"/>
                </a:lnTo>
                <a:lnTo>
                  <a:pt x="390" y="83"/>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30" name="Freeform 30">
            <a:extLst>
              <a:ext uri="{FF2B5EF4-FFF2-40B4-BE49-F238E27FC236}">
                <a16:creationId xmlns:a16="http://schemas.microsoft.com/office/drawing/2014/main" id="{3AE3A892-17B0-4DC3-A011-155B77098D61}"/>
              </a:ext>
            </a:extLst>
          </p:cNvPr>
          <p:cNvSpPr>
            <a:spLocks/>
          </p:cNvSpPr>
          <p:nvPr/>
        </p:nvSpPr>
        <p:spPr bwMode="auto">
          <a:xfrm>
            <a:off x="7211417" y="3331752"/>
            <a:ext cx="608417" cy="947187"/>
          </a:xfrm>
          <a:custGeom>
            <a:avLst/>
            <a:gdLst>
              <a:gd name="T0" fmla="*/ 0 w 1649"/>
              <a:gd name="T1" fmla="*/ 44 h 2568"/>
              <a:gd name="T2" fmla="*/ 19 w 1649"/>
              <a:gd name="T3" fmla="*/ 96 h 2568"/>
              <a:gd name="T4" fmla="*/ 18 w 1649"/>
              <a:gd name="T5" fmla="*/ 141 h 2568"/>
              <a:gd name="T6" fmla="*/ 27 w 1649"/>
              <a:gd name="T7" fmla="*/ 212 h 2568"/>
              <a:gd name="T8" fmla="*/ 35 w 1649"/>
              <a:gd name="T9" fmla="*/ 326 h 2568"/>
              <a:gd name="T10" fmla="*/ 48 w 1649"/>
              <a:gd name="T11" fmla="*/ 432 h 2568"/>
              <a:gd name="T12" fmla="*/ 46 w 1649"/>
              <a:gd name="T13" fmla="*/ 471 h 2568"/>
              <a:gd name="T14" fmla="*/ 41 w 1649"/>
              <a:gd name="T15" fmla="*/ 482 h 2568"/>
              <a:gd name="T16" fmla="*/ 72 w 1649"/>
              <a:gd name="T17" fmla="*/ 469 h 2568"/>
              <a:gd name="T18" fmla="*/ 78 w 1649"/>
              <a:gd name="T19" fmla="*/ 446 h 2568"/>
              <a:gd name="T20" fmla="*/ 90 w 1649"/>
              <a:gd name="T21" fmla="*/ 461 h 2568"/>
              <a:gd name="T22" fmla="*/ 97 w 1649"/>
              <a:gd name="T23" fmla="*/ 478 h 2568"/>
              <a:gd name="T24" fmla="*/ 116 w 1649"/>
              <a:gd name="T25" fmla="*/ 487 h 2568"/>
              <a:gd name="T26" fmla="*/ 123 w 1649"/>
              <a:gd name="T27" fmla="*/ 469 h 2568"/>
              <a:gd name="T28" fmla="*/ 117 w 1649"/>
              <a:gd name="T29" fmla="*/ 435 h 2568"/>
              <a:gd name="T30" fmla="*/ 117 w 1649"/>
              <a:gd name="T31" fmla="*/ 412 h 2568"/>
              <a:gd name="T32" fmla="*/ 154 w 1649"/>
              <a:gd name="T33" fmla="*/ 404 h 2568"/>
              <a:gd name="T34" fmla="*/ 179 w 1649"/>
              <a:gd name="T35" fmla="*/ 401 h 2568"/>
              <a:gd name="T36" fmla="*/ 242 w 1649"/>
              <a:gd name="T37" fmla="*/ 381 h 2568"/>
              <a:gd name="T38" fmla="*/ 305 w 1649"/>
              <a:gd name="T39" fmla="*/ 366 h 2568"/>
              <a:gd name="T40" fmla="*/ 313 w 1649"/>
              <a:gd name="T41" fmla="*/ 338 h 2568"/>
              <a:gd name="T42" fmla="*/ 305 w 1649"/>
              <a:gd name="T43" fmla="*/ 314 h 2568"/>
              <a:gd name="T44" fmla="*/ 301 w 1649"/>
              <a:gd name="T45" fmla="*/ 281 h 2568"/>
              <a:gd name="T46" fmla="*/ 298 w 1649"/>
              <a:gd name="T47" fmla="*/ 262 h 2568"/>
              <a:gd name="T48" fmla="*/ 304 w 1649"/>
              <a:gd name="T49" fmla="*/ 232 h 2568"/>
              <a:gd name="T50" fmla="*/ 293 w 1649"/>
              <a:gd name="T51" fmla="*/ 212 h 2568"/>
              <a:gd name="T52" fmla="*/ 272 w 1649"/>
              <a:gd name="T53" fmla="*/ 176 h 2568"/>
              <a:gd name="T54" fmla="*/ 260 w 1649"/>
              <a:gd name="T55" fmla="*/ 127 h 2568"/>
              <a:gd name="T56" fmla="*/ 239 w 1649"/>
              <a:gd name="T57" fmla="*/ 52 h 2568"/>
              <a:gd name="T58" fmla="*/ 225 w 1649"/>
              <a:gd name="T59" fmla="*/ 27 h 2568"/>
              <a:gd name="T60" fmla="*/ 229 w 1649"/>
              <a:gd name="T61" fmla="*/ 0 h 2568"/>
              <a:gd name="T62" fmla="*/ 195 w 1649"/>
              <a:gd name="T63" fmla="*/ 1 h 2568"/>
              <a:gd name="T64" fmla="*/ 159 w 1649"/>
              <a:gd name="T65" fmla="*/ 13 h 2568"/>
              <a:gd name="T66" fmla="*/ 132 w 1649"/>
              <a:gd name="T67" fmla="*/ 17 h 2568"/>
              <a:gd name="T68" fmla="*/ 93 w 1649"/>
              <a:gd name="T69" fmla="*/ 28 h 2568"/>
              <a:gd name="T70" fmla="*/ 68 w 1649"/>
              <a:gd name="T71" fmla="*/ 33 h 2568"/>
              <a:gd name="T72" fmla="*/ 65 w 1649"/>
              <a:gd name="T73" fmla="*/ 20 h 2568"/>
              <a:gd name="T74" fmla="*/ 64 w 1649"/>
              <a:gd name="T75" fmla="*/ 20 h 2568"/>
              <a:gd name="T76" fmla="*/ 52 w 1649"/>
              <a:gd name="T77" fmla="*/ 17 h 2568"/>
              <a:gd name="T78" fmla="*/ 38 w 1649"/>
              <a:gd name="T79" fmla="*/ 27 h 2568"/>
              <a:gd name="T80" fmla="*/ 19 w 1649"/>
              <a:gd name="T81" fmla="*/ 22 h 2568"/>
              <a:gd name="T82" fmla="*/ 14 w 1649"/>
              <a:gd name="T83" fmla="*/ 34 h 2568"/>
              <a:gd name="T84" fmla="*/ 0 w 1649"/>
              <a:gd name="T85" fmla="*/ 44 h 256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9" h="2568">
                <a:moveTo>
                  <a:pt x="0" y="234"/>
                </a:moveTo>
                <a:lnTo>
                  <a:pt x="99" y="506"/>
                </a:lnTo>
                <a:lnTo>
                  <a:pt x="95" y="741"/>
                </a:lnTo>
                <a:lnTo>
                  <a:pt x="141" y="1116"/>
                </a:lnTo>
                <a:lnTo>
                  <a:pt x="185" y="1721"/>
                </a:lnTo>
                <a:lnTo>
                  <a:pt x="255" y="2280"/>
                </a:lnTo>
                <a:lnTo>
                  <a:pt x="243" y="2483"/>
                </a:lnTo>
                <a:lnTo>
                  <a:pt x="216" y="2544"/>
                </a:lnTo>
                <a:lnTo>
                  <a:pt x="379" y="2472"/>
                </a:lnTo>
                <a:lnTo>
                  <a:pt x="409" y="2352"/>
                </a:lnTo>
                <a:lnTo>
                  <a:pt x="473" y="2432"/>
                </a:lnTo>
                <a:lnTo>
                  <a:pt x="513" y="2520"/>
                </a:lnTo>
                <a:lnTo>
                  <a:pt x="609" y="2568"/>
                </a:lnTo>
                <a:lnTo>
                  <a:pt x="649" y="2472"/>
                </a:lnTo>
                <a:lnTo>
                  <a:pt x="619" y="2292"/>
                </a:lnTo>
                <a:lnTo>
                  <a:pt x="619" y="2172"/>
                </a:lnTo>
                <a:lnTo>
                  <a:pt x="809" y="2128"/>
                </a:lnTo>
                <a:lnTo>
                  <a:pt x="945" y="2112"/>
                </a:lnTo>
                <a:lnTo>
                  <a:pt x="1273" y="2008"/>
                </a:lnTo>
                <a:lnTo>
                  <a:pt x="1609" y="1932"/>
                </a:lnTo>
                <a:lnTo>
                  <a:pt x="1649" y="1784"/>
                </a:lnTo>
                <a:lnTo>
                  <a:pt x="1609" y="1656"/>
                </a:lnTo>
                <a:lnTo>
                  <a:pt x="1585" y="1480"/>
                </a:lnTo>
                <a:lnTo>
                  <a:pt x="1569" y="1384"/>
                </a:lnTo>
                <a:lnTo>
                  <a:pt x="1601" y="1224"/>
                </a:lnTo>
                <a:lnTo>
                  <a:pt x="1545" y="1120"/>
                </a:lnTo>
                <a:lnTo>
                  <a:pt x="1433" y="928"/>
                </a:lnTo>
                <a:lnTo>
                  <a:pt x="1369" y="672"/>
                </a:lnTo>
                <a:lnTo>
                  <a:pt x="1257" y="272"/>
                </a:lnTo>
                <a:lnTo>
                  <a:pt x="1185" y="144"/>
                </a:lnTo>
                <a:lnTo>
                  <a:pt x="1209" y="0"/>
                </a:lnTo>
                <a:lnTo>
                  <a:pt x="1029" y="5"/>
                </a:lnTo>
                <a:lnTo>
                  <a:pt x="839" y="71"/>
                </a:lnTo>
                <a:lnTo>
                  <a:pt x="696" y="90"/>
                </a:lnTo>
                <a:lnTo>
                  <a:pt x="489" y="149"/>
                </a:lnTo>
                <a:lnTo>
                  <a:pt x="356" y="174"/>
                </a:lnTo>
                <a:lnTo>
                  <a:pt x="341" y="107"/>
                </a:lnTo>
                <a:lnTo>
                  <a:pt x="339" y="108"/>
                </a:lnTo>
                <a:lnTo>
                  <a:pt x="276" y="90"/>
                </a:lnTo>
                <a:lnTo>
                  <a:pt x="201" y="143"/>
                </a:lnTo>
                <a:lnTo>
                  <a:pt x="99" y="117"/>
                </a:lnTo>
                <a:lnTo>
                  <a:pt x="72" y="177"/>
                </a:lnTo>
                <a:lnTo>
                  <a:pt x="0" y="234"/>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31" name="Freeform 31">
            <a:extLst>
              <a:ext uri="{FF2B5EF4-FFF2-40B4-BE49-F238E27FC236}">
                <a16:creationId xmlns:a16="http://schemas.microsoft.com/office/drawing/2014/main" id="{B1608D71-A96F-41DC-A724-16A7E1726A49}"/>
              </a:ext>
            </a:extLst>
          </p:cNvPr>
          <p:cNvSpPr>
            <a:spLocks/>
          </p:cNvSpPr>
          <p:nvPr/>
        </p:nvSpPr>
        <p:spPr bwMode="auto">
          <a:xfrm>
            <a:off x="7648777" y="3250064"/>
            <a:ext cx="779472" cy="836325"/>
          </a:xfrm>
          <a:custGeom>
            <a:avLst/>
            <a:gdLst>
              <a:gd name="T0" fmla="*/ 5 w 2113"/>
              <a:gd name="T1" fmla="*/ 43 h 2269"/>
              <a:gd name="T2" fmla="*/ 28 w 2113"/>
              <a:gd name="T3" fmla="*/ 31 h 2269"/>
              <a:gd name="T4" fmla="*/ 58 w 2113"/>
              <a:gd name="T5" fmla="*/ 33 h 2269"/>
              <a:gd name="T6" fmla="*/ 79 w 2113"/>
              <a:gd name="T7" fmla="*/ 19 h 2269"/>
              <a:gd name="T8" fmla="*/ 110 w 2113"/>
              <a:gd name="T9" fmla="*/ 16 h 2269"/>
              <a:gd name="T10" fmla="*/ 148 w 2113"/>
              <a:gd name="T11" fmla="*/ 3 h 2269"/>
              <a:gd name="T12" fmla="*/ 171 w 2113"/>
              <a:gd name="T13" fmla="*/ 0 h 2269"/>
              <a:gd name="T14" fmla="*/ 179 w 2113"/>
              <a:gd name="T15" fmla="*/ 26 h 2269"/>
              <a:gd name="T16" fmla="*/ 191 w 2113"/>
              <a:gd name="T17" fmla="*/ 45 h 2269"/>
              <a:gd name="T18" fmla="*/ 214 w 2113"/>
              <a:gd name="T19" fmla="*/ 54 h 2269"/>
              <a:gd name="T20" fmla="*/ 219 w 2113"/>
              <a:gd name="T21" fmla="*/ 72 h 2269"/>
              <a:gd name="T22" fmla="*/ 247 w 2113"/>
              <a:gd name="T23" fmla="*/ 83 h 2269"/>
              <a:gd name="T24" fmla="*/ 270 w 2113"/>
              <a:gd name="T25" fmla="*/ 97 h 2269"/>
              <a:gd name="T26" fmla="*/ 289 w 2113"/>
              <a:gd name="T27" fmla="*/ 116 h 2269"/>
              <a:gd name="T28" fmla="*/ 316 w 2113"/>
              <a:gd name="T29" fmla="*/ 129 h 2269"/>
              <a:gd name="T30" fmla="*/ 355 w 2113"/>
              <a:gd name="T31" fmla="*/ 163 h 2269"/>
              <a:gd name="T32" fmla="*/ 350 w 2113"/>
              <a:gd name="T33" fmla="*/ 180 h 2269"/>
              <a:gd name="T34" fmla="*/ 377 w 2113"/>
              <a:gd name="T35" fmla="*/ 204 h 2269"/>
              <a:gd name="T36" fmla="*/ 401 w 2113"/>
              <a:gd name="T37" fmla="*/ 231 h 2269"/>
              <a:gd name="T38" fmla="*/ 384 w 2113"/>
              <a:gd name="T39" fmla="*/ 263 h 2269"/>
              <a:gd name="T40" fmla="*/ 377 w 2113"/>
              <a:gd name="T41" fmla="*/ 303 h 2269"/>
              <a:gd name="T42" fmla="*/ 384 w 2113"/>
              <a:gd name="T43" fmla="*/ 334 h 2269"/>
              <a:gd name="T44" fmla="*/ 388 w 2113"/>
              <a:gd name="T45" fmla="*/ 367 h 2269"/>
              <a:gd name="T46" fmla="*/ 367 w 2113"/>
              <a:gd name="T47" fmla="*/ 378 h 2269"/>
              <a:gd name="T48" fmla="*/ 344 w 2113"/>
              <a:gd name="T49" fmla="*/ 373 h 2269"/>
              <a:gd name="T50" fmla="*/ 334 w 2113"/>
              <a:gd name="T51" fmla="*/ 388 h 2269"/>
              <a:gd name="T52" fmla="*/ 334 w 2113"/>
              <a:gd name="T53" fmla="*/ 402 h 2269"/>
              <a:gd name="T54" fmla="*/ 329 w 2113"/>
              <a:gd name="T55" fmla="*/ 417 h 2269"/>
              <a:gd name="T56" fmla="*/ 318 w 2113"/>
              <a:gd name="T57" fmla="*/ 409 h 2269"/>
              <a:gd name="T58" fmla="*/ 284 w 2113"/>
              <a:gd name="T59" fmla="*/ 414 h 2269"/>
              <a:gd name="T60" fmla="*/ 216 w 2113"/>
              <a:gd name="T61" fmla="*/ 417 h 2269"/>
              <a:gd name="T62" fmla="*/ 162 w 2113"/>
              <a:gd name="T63" fmla="*/ 426 h 2269"/>
              <a:gd name="T64" fmla="*/ 116 w 2113"/>
              <a:gd name="T65" fmla="*/ 430 h 2269"/>
              <a:gd name="T66" fmla="*/ 96 w 2113"/>
              <a:gd name="T67" fmla="*/ 423 h 2269"/>
              <a:gd name="T68" fmla="*/ 81 w 2113"/>
              <a:gd name="T69" fmla="*/ 409 h 2269"/>
              <a:gd name="T70" fmla="*/ 88 w 2113"/>
              <a:gd name="T71" fmla="*/ 380 h 2269"/>
              <a:gd name="T72" fmla="*/ 80 w 2113"/>
              <a:gd name="T73" fmla="*/ 356 h 2269"/>
              <a:gd name="T74" fmla="*/ 76 w 2113"/>
              <a:gd name="T75" fmla="*/ 326 h 2269"/>
              <a:gd name="T76" fmla="*/ 73 w 2113"/>
              <a:gd name="T77" fmla="*/ 305 h 2269"/>
              <a:gd name="T78" fmla="*/ 79 w 2113"/>
              <a:gd name="T79" fmla="*/ 274 h 2269"/>
              <a:gd name="T80" fmla="*/ 47 w 2113"/>
              <a:gd name="T81" fmla="*/ 218 h 2269"/>
              <a:gd name="T82" fmla="*/ 33 w 2113"/>
              <a:gd name="T83" fmla="*/ 162 h 2269"/>
              <a:gd name="T84" fmla="*/ 14 w 2113"/>
              <a:gd name="T85" fmla="*/ 95 h 2269"/>
              <a:gd name="T86" fmla="*/ 0 w 2113"/>
              <a:gd name="T87" fmla="*/ 70 h 2269"/>
              <a:gd name="T88" fmla="*/ 5 w 2113"/>
              <a:gd name="T89" fmla="*/ 43 h 22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113" h="2269">
                <a:moveTo>
                  <a:pt x="26" y="225"/>
                </a:moveTo>
                <a:lnTo>
                  <a:pt x="150" y="164"/>
                </a:lnTo>
                <a:lnTo>
                  <a:pt x="308" y="176"/>
                </a:lnTo>
                <a:lnTo>
                  <a:pt x="416" y="102"/>
                </a:lnTo>
                <a:lnTo>
                  <a:pt x="579" y="82"/>
                </a:lnTo>
                <a:lnTo>
                  <a:pt x="781" y="18"/>
                </a:lnTo>
                <a:lnTo>
                  <a:pt x="899" y="0"/>
                </a:lnTo>
                <a:lnTo>
                  <a:pt x="943" y="139"/>
                </a:lnTo>
                <a:lnTo>
                  <a:pt x="1009" y="238"/>
                </a:lnTo>
                <a:lnTo>
                  <a:pt x="1128" y="283"/>
                </a:lnTo>
                <a:lnTo>
                  <a:pt x="1153" y="379"/>
                </a:lnTo>
                <a:lnTo>
                  <a:pt x="1302" y="439"/>
                </a:lnTo>
                <a:lnTo>
                  <a:pt x="1421" y="512"/>
                </a:lnTo>
                <a:lnTo>
                  <a:pt x="1521" y="612"/>
                </a:lnTo>
                <a:lnTo>
                  <a:pt x="1663" y="679"/>
                </a:lnTo>
                <a:lnTo>
                  <a:pt x="1873" y="859"/>
                </a:lnTo>
                <a:lnTo>
                  <a:pt x="1843" y="949"/>
                </a:lnTo>
                <a:lnTo>
                  <a:pt x="1987" y="1079"/>
                </a:lnTo>
                <a:lnTo>
                  <a:pt x="2113" y="1219"/>
                </a:lnTo>
                <a:lnTo>
                  <a:pt x="2024" y="1390"/>
                </a:lnTo>
                <a:lnTo>
                  <a:pt x="1987" y="1600"/>
                </a:lnTo>
                <a:lnTo>
                  <a:pt x="2024" y="1764"/>
                </a:lnTo>
                <a:lnTo>
                  <a:pt x="2042" y="1938"/>
                </a:lnTo>
                <a:lnTo>
                  <a:pt x="1933" y="1993"/>
                </a:lnTo>
                <a:lnTo>
                  <a:pt x="1813" y="1969"/>
                </a:lnTo>
                <a:lnTo>
                  <a:pt x="1759" y="2048"/>
                </a:lnTo>
                <a:lnTo>
                  <a:pt x="1759" y="2121"/>
                </a:lnTo>
                <a:lnTo>
                  <a:pt x="1731" y="2203"/>
                </a:lnTo>
                <a:lnTo>
                  <a:pt x="1677" y="2158"/>
                </a:lnTo>
                <a:lnTo>
                  <a:pt x="1494" y="2185"/>
                </a:lnTo>
                <a:lnTo>
                  <a:pt x="1137" y="2203"/>
                </a:lnTo>
                <a:lnTo>
                  <a:pt x="854" y="2249"/>
                </a:lnTo>
                <a:lnTo>
                  <a:pt x="613" y="2269"/>
                </a:lnTo>
                <a:lnTo>
                  <a:pt x="506" y="2231"/>
                </a:lnTo>
                <a:lnTo>
                  <a:pt x="426" y="2156"/>
                </a:lnTo>
                <a:lnTo>
                  <a:pt x="464" y="2007"/>
                </a:lnTo>
                <a:lnTo>
                  <a:pt x="423" y="1877"/>
                </a:lnTo>
                <a:lnTo>
                  <a:pt x="402" y="1718"/>
                </a:lnTo>
                <a:lnTo>
                  <a:pt x="383" y="1610"/>
                </a:lnTo>
                <a:lnTo>
                  <a:pt x="416" y="1448"/>
                </a:lnTo>
                <a:lnTo>
                  <a:pt x="246" y="1148"/>
                </a:lnTo>
                <a:lnTo>
                  <a:pt x="173" y="857"/>
                </a:lnTo>
                <a:lnTo>
                  <a:pt x="72" y="500"/>
                </a:lnTo>
                <a:lnTo>
                  <a:pt x="0" y="369"/>
                </a:lnTo>
                <a:lnTo>
                  <a:pt x="26" y="225"/>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32" name="Freeform 32">
            <a:extLst>
              <a:ext uri="{FF2B5EF4-FFF2-40B4-BE49-F238E27FC236}">
                <a16:creationId xmlns:a16="http://schemas.microsoft.com/office/drawing/2014/main" id="{B48BAC08-EF0E-431C-9841-AB58DCB68425}"/>
              </a:ext>
            </a:extLst>
          </p:cNvPr>
          <p:cNvSpPr>
            <a:spLocks/>
          </p:cNvSpPr>
          <p:nvPr/>
        </p:nvSpPr>
        <p:spPr bwMode="auto">
          <a:xfrm>
            <a:off x="7440787" y="3963859"/>
            <a:ext cx="1315968" cy="1028875"/>
          </a:xfrm>
          <a:custGeom>
            <a:avLst/>
            <a:gdLst>
              <a:gd name="T0" fmla="*/ 33 w 3573"/>
              <a:gd name="T1" fmla="*/ 131 h 2793"/>
              <a:gd name="T2" fmla="*/ 62 w 3573"/>
              <a:gd name="T3" fmla="*/ 131 h 2793"/>
              <a:gd name="T4" fmla="*/ 118 w 3573"/>
              <a:gd name="T5" fmla="*/ 129 h 2793"/>
              <a:gd name="T6" fmla="*/ 175 w 3573"/>
              <a:gd name="T7" fmla="*/ 153 h 2793"/>
              <a:gd name="T8" fmla="*/ 221 w 3573"/>
              <a:gd name="T9" fmla="*/ 160 h 2793"/>
              <a:gd name="T10" fmla="*/ 257 w 3573"/>
              <a:gd name="T11" fmla="*/ 136 h 2793"/>
              <a:gd name="T12" fmla="*/ 301 w 3573"/>
              <a:gd name="T13" fmla="*/ 113 h 2793"/>
              <a:gd name="T14" fmla="*/ 339 w 3573"/>
              <a:gd name="T15" fmla="*/ 148 h 2793"/>
              <a:gd name="T16" fmla="*/ 380 w 3573"/>
              <a:gd name="T17" fmla="*/ 177 h 2793"/>
              <a:gd name="T18" fmla="*/ 414 w 3573"/>
              <a:gd name="T19" fmla="*/ 220 h 2793"/>
              <a:gd name="T20" fmla="*/ 419 w 3573"/>
              <a:gd name="T21" fmla="*/ 266 h 2793"/>
              <a:gd name="T22" fmla="*/ 426 w 3573"/>
              <a:gd name="T23" fmla="*/ 308 h 2793"/>
              <a:gd name="T24" fmla="*/ 448 w 3573"/>
              <a:gd name="T25" fmla="*/ 296 h 2793"/>
              <a:gd name="T26" fmla="*/ 448 w 3573"/>
              <a:gd name="T27" fmla="*/ 319 h 2793"/>
              <a:gd name="T28" fmla="*/ 461 w 3573"/>
              <a:gd name="T29" fmla="*/ 369 h 2793"/>
              <a:gd name="T30" fmla="*/ 500 w 3573"/>
              <a:gd name="T31" fmla="*/ 370 h 2793"/>
              <a:gd name="T32" fmla="*/ 537 w 3573"/>
              <a:gd name="T33" fmla="*/ 429 h 2793"/>
              <a:gd name="T34" fmla="*/ 551 w 3573"/>
              <a:gd name="T35" fmla="*/ 472 h 2793"/>
              <a:gd name="T36" fmla="*/ 596 w 3573"/>
              <a:gd name="T37" fmla="*/ 501 h 2793"/>
              <a:gd name="T38" fmla="*/ 602 w 3573"/>
              <a:gd name="T39" fmla="*/ 529 h 2793"/>
              <a:gd name="T40" fmla="*/ 638 w 3573"/>
              <a:gd name="T41" fmla="*/ 525 h 2793"/>
              <a:gd name="T42" fmla="*/ 659 w 3573"/>
              <a:gd name="T43" fmla="*/ 518 h 2793"/>
              <a:gd name="T44" fmla="*/ 662 w 3573"/>
              <a:gd name="T45" fmla="*/ 474 h 2793"/>
              <a:gd name="T46" fmla="*/ 677 w 3573"/>
              <a:gd name="T47" fmla="*/ 429 h 2793"/>
              <a:gd name="T48" fmla="*/ 670 w 3573"/>
              <a:gd name="T49" fmla="*/ 353 h 2793"/>
              <a:gd name="T50" fmla="*/ 591 w 3573"/>
              <a:gd name="T51" fmla="*/ 222 h 2793"/>
              <a:gd name="T52" fmla="*/ 591 w 3573"/>
              <a:gd name="T53" fmla="*/ 188 h 2793"/>
              <a:gd name="T54" fmla="*/ 613 w 3573"/>
              <a:gd name="T55" fmla="*/ 227 h 2793"/>
              <a:gd name="T56" fmla="*/ 596 w 3573"/>
              <a:gd name="T57" fmla="*/ 182 h 2793"/>
              <a:gd name="T58" fmla="*/ 551 w 3573"/>
              <a:gd name="T59" fmla="*/ 137 h 2793"/>
              <a:gd name="T60" fmla="*/ 528 w 3573"/>
              <a:gd name="T61" fmla="*/ 93 h 2793"/>
              <a:gd name="T62" fmla="*/ 513 w 3573"/>
              <a:gd name="T63" fmla="*/ 43 h 2793"/>
              <a:gd name="T64" fmla="*/ 492 w 3573"/>
              <a:gd name="T65" fmla="*/ 50 h 2793"/>
              <a:gd name="T66" fmla="*/ 483 w 3573"/>
              <a:gd name="T67" fmla="*/ 69 h 2793"/>
              <a:gd name="T68" fmla="*/ 494 w 3573"/>
              <a:gd name="T69" fmla="*/ 18 h 2793"/>
              <a:gd name="T70" fmla="*/ 474 w 3573"/>
              <a:gd name="T71" fmla="*/ 10 h 2793"/>
              <a:gd name="T72" fmla="*/ 441 w 3573"/>
              <a:gd name="T73" fmla="*/ 21 h 2793"/>
              <a:gd name="T74" fmla="*/ 435 w 3573"/>
              <a:gd name="T75" fmla="*/ 51 h 2793"/>
              <a:gd name="T76" fmla="*/ 388 w 3573"/>
              <a:gd name="T77" fmla="*/ 47 h 2793"/>
              <a:gd name="T78" fmla="*/ 271 w 3573"/>
              <a:gd name="T79" fmla="*/ 59 h 2793"/>
              <a:gd name="T80" fmla="*/ 204 w 3573"/>
              <a:gd name="T81" fmla="*/ 56 h 2793"/>
              <a:gd name="T82" fmla="*/ 124 w 3573"/>
              <a:gd name="T83" fmla="*/ 56 h 2793"/>
              <a:gd name="T84" fmla="*/ 37 w 3573"/>
              <a:gd name="T85" fmla="*/ 78 h 2793"/>
              <a:gd name="T86" fmla="*/ 0 w 3573"/>
              <a:gd name="T87" fmla="*/ 110 h 279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573" h="2793">
                <a:moveTo>
                  <a:pt x="32" y="756"/>
                </a:moveTo>
                <a:lnTo>
                  <a:pt x="176" y="693"/>
                </a:lnTo>
                <a:lnTo>
                  <a:pt x="206" y="633"/>
                </a:lnTo>
                <a:lnTo>
                  <a:pt x="326" y="693"/>
                </a:lnTo>
                <a:lnTo>
                  <a:pt x="441" y="616"/>
                </a:lnTo>
                <a:lnTo>
                  <a:pt x="621" y="682"/>
                </a:lnTo>
                <a:lnTo>
                  <a:pt x="795" y="646"/>
                </a:lnTo>
                <a:lnTo>
                  <a:pt x="921" y="808"/>
                </a:lnTo>
                <a:lnTo>
                  <a:pt x="1016" y="873"/>
                </a:lnTo>
                <a:lnTo>
                  <a:pt x="1166" y="843"/>
                </a:lnTo>
                <a:lnTo>
                  <a:pt x="1269" y="820"/>
                </a:lnTo>
                <a:lnTo>
                  <a:pt x="1359" y="718"/>
                </a:lnTo>
                <a:lnTo>
                  <a:pt x="1443" y="628"/>
                </a:lnTo>
                <a:lnTo>
                  <a:pt x="1587" y="598"/>
                </a:lnTo>
                <a:lnTo>
                  <a:pt x="1676" y="663"/>
                </a:lnTo>
                <a:lnTo>
                  <a:pt x="1791" y="784"/>
                </a:lnTo>
                <a:lnTo>
                  <a:pt x="1827" y="873"/>
                </a:lnTo>
                <a:lnTo>
                  <a:pt x="2007" y="934"/>
                </a:lnTo>
                <a:lnTo>
                  <a:pt x="2127" y="994"/>
                </a:lnTo>
                <a:lnTo>
                  <a:pt x="2187" y="1162"/>
                </a:lnTo>
                <a:lnTo>
                  <a:pt x="2187" y="1263"/>
                </a:lnTo>
                <a:lnTo>
                  <a:pt x="2211" y="1402"/>
                </a:lnTo>
                <a:lnTo>
                  <a:pt x="2211" y="1516"/>
                </a:lnTo>
                <a:lnTo>
                  <a:pt x="2247" y="1624"/>
                </a:lnTo>
                <a:lnTo>
                  <a:pt x="2289" y="1582"/>
                </a:lnTo>
                <a:lnTo>
                  <a:pt x="2367" y="1563"/>
                </a:lnTo>
                <a:lnTo>
                  <a:pt x="2391" y="1636"/>
                </a:lnTo>
                <a:lnTo>
                  <a:pt x="2367" y="1683"/>
                </a:lnTo>
                <a:lnTo>
                  <a:pt x="2349" y="1786"/>
                </a:lnTo>
                <a:lnTo>
                  <a:pt x="2433" y="1948"/>
                </a:lnTo>
                <a:lnTo>
                  <a:pt x="2565" y="2050"/>
                </a:lnTo>
                <a:lnTo>
                  <a:pt x="2637" y="1953"/>
                </a:lnTo>
                <a:lnTo>
                  <a:pt x="2715" y="2152"/>
                </a:lnTo>
                <a:lnTo>
                  <a:pt x="2835" y="2266"/>
                </a:lnTo>
                <a:lnTo>
                  <a:pt x="2883" y="2404"/>
                </a:lnTo>
                <a:lnTo>
                  <a:pt x="2907" y="2493"/>
                </a:lnTo>
                <a:lnTo>
                  <a:pt x="3057" y="2493"/>
                </a:lnTo>
                <a:lnTo>
                  <a:pt x="3147" y="2643"/>
                </a:lnTo>
                <a:lnTo>
                  <a:pt x="3237" y="2703"/>
                </a:lnTo>
                <a:lnTo>
                  <a:pt x="3177" y="2793"/>
                </a:lnTo>
                <a:lnTo>
                  <a:pt x="3267" y="2793"/>
                </a:lnTo>
                <a:lnTo>
                  <a:pt x="3369" y="2770"/>
                </a:lnTo>
                <a:lnTo>
                  <a:pt x="3387" y="2703"/>
                </a:lnTo>
                <a:lnTo>
                  <a:pt x="3477" y="2733"/>
                </a:lnTo>
                <a:lnTo>
                  <a:pt x="3537" y="2583"/>
                </a:lnTo>
                <a:lnTo>
                  <a:pt x="3495" y="2500"/>
                </a:lnTo>
                <a:lnTo>
                  <a:pt x="3549" y="2428"/>
                </a:lnTo>
                <a:lnTo>
                  <a:pt x="3573" y="2266"/>
                </a:lnTo>
                <a:lnTo>
                  <a:pt x="3573" y="2086"/>
                </a:lnTo>
                <a:lnTo>
                  <a:pt x="3537" y="1863"/>
                </a:lnTo>
                <a:lnTo>
                  <a:pt x="3387" y="1503"/>
                </a:lnTo>
                <a:lnTo>
                  <a:pt x="3117" y="1173"/>
                </a:lnTo>
                <a:lnTo>
                  <a:pt x="3027" y="993"/>
                </a:lnTo>
                <a:lnTo>
                  <a:pt x="3117" y="993"/>
                </a:lnTo>
                <a:lnTo>
                  <a:pt x="3183" y="1096"/>
                </a:lnTo>
                <a:lnTo>
                  <a:pt x="3237" y="1198"/>
                </a:lnTo>
                <a:lnTo>
                  <a:pt x="3273" y="1198"/>
                </a:lnTo>
                <a:lnTo>
                  <a:pt x="3147" y="963"/>
                </a:lnTo>
                <a:lnTo>
                  <a:pt x="3021" y="832"/>
                </a:lnTo>
                <a:lnTo>
                  <a:pt x="2907" y="723"/>
                </a:lnTo>
                <a:lnTo>
                  <a:pt x="2865" y="604"/>
                </a:lnTo>
                <a:lnTo>
                  <a:pt x="2787" y="490"/>
                </a:lnTo>
                <a:lnTo>
                  <a:pt x="2733" y="370"/>
                </a:lnTo>
                <a:lnTo>
                  <a:pt x="2709" y="226"/>
                </a:lnTo>
                <a:lnTo>
                  <a:pt x="2637" y="183"/>
                </a:lnTo>
                <a:lnTo>
                  <a:pt x="2595" y="262"/>
                </a:lnTo>
                <a:lnTo>
                  <a:pt x="2643" y="448"/>
                </a:lnTo>
                <a:lnTo>
                  <a:pt x="2547" y="364"/>
                </a:lnTo>
                <a:lnTo>
                  <a:pt x="2547" y="213"/>
                </a:lnTo>
                <a:lnTo>
                  <a:pt x="2607" y="93"/>
                </a:lnTo>
                <a:lnTo>
                  <a:pt x="2609" y="0"/>
                </a:lnTo>
                <a:lnTo>
                  <a:pt x="2499" y="55"/>
                </a:lnTo>
                <a:lnTo>
                  <a:pt x="2379" y="31"/>
                </a:lnTo>
                <a:lnTo>
                  <a:pt x="2325" y="112"/>
                </a:lnTo>
                <a:lnTo>
                  <a:pt x="2325" y="184"/>
                </a:lnTo>
                <a:lnTo>
                  <a:pt x="2298" y="268"/>
                </a:lnTo>
                <a:lnTo>
                  <a:pt x="2246" y="220"/>
                </a:lnTo>
                <a:lnTo>
                  <a:pt x="2049" y="249"/>
                </a:lnTo>
                <a:lnTo>
                  <a:pt x="1703" y="265"/>
                </a:lnTo>
                <a:lnTo>
                  <a:pt x="1430" y="310"/>
                </a:lnTo>
                <a:lnTo>
                  <a:pt x="1185" y="333"/>
                </a:lnTo>
                <a:lnTo>
                  <a:pt x="1076" y="295"/>
                </a:lnTo>
                <a:lnTo>
                  <a:pt x="992" y="220"/>
                </a:lnTo>
                <a:lnTo>
                  <a:pt x="653" y="297"/>
                </a:lnTo>
                <a:lnTo>
                  <a:pt x="329" y="400"/>
                </a:lnTo>
                <a:lnTo>
                  <a:pt x="195" y="414"/>
                </a:lnTo>
                <a:lnTo>
                  <a:pt x="2" y="459"/>
                </a:lnTo>
                <a:lnTo>
                  <a:pt x="0" y="580"/>
                </a:lnTo>
                <a:lnTo>
                  <a:pt x="32" y="756"/>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sp>
        <p:nvSpPr>
          <p:cNvPr id="33" name="Freeform 33">
            <a:extLst>
              <a:ext uri="{FF2B5EF4-FFF2-40B4-BE49-F238E27FC236}">
                <a16:creationId xmlns:a16="http://schemas.microsoft.com/office/drawing/2014/main" id="{A0B744E3-7FE3-4560-9F2A-9DF72B220662}"/>
              </a:ext>
            </a:extLst>
          </p:cNvPr>
          <p:cNvSpPr>
            <a:spLocks/>
          </p:cNvSpPr>
          <p:nvPr/>
        </p:nvSpPr>
        <p:spPr bwMode="auto">
          <a:xfrm>
            <a:off x="7981172" y="3115863"/>
            <a:ext cx="728933" cy="583482"/>
          </a:xfrm>
          <a:custGeom>
            <a:avLst/>
            <a:gdLst>
              <a:gd name="T0" fmla="*/ 0 w 1978"/>
              <a:gd name="T1" fmla="*/ 68 h 1580"/>
              <a:gd name="T2" fmla="*/ 67 w 1978"/>
              <a:gd name="T3" fmla="*/ 37 h 1580"/>
              <a:gd name="T4" fmla="*/ 114 w 1978"/>
              <a:gd name="T5" fmla="*/ 23 h 1580"/>
              <a:gd name="T6" fmla="*/ 150 w 1978"/>
              <a:gd name="T7" fmla="*/ 13 h 1580"/>
              <a:gd name="T8" fmla="*/ 182 w 1978"/>
              <a:gd name="T9" fmla="*/ 17 h 1580"/>
              <a:gd name="T10" fmla="*/ 199 w 1978"/>
              <a:gd name="T11" fmla="*/ 34 h 1580"/>
              <a:gd name="T12" fmla="*/ 234 w 1978"/>
              <a:gd name="T13" fmla="*/ 23 h 1580"/>
              <a:gd name="T14" fmla="*/ 279 w 1978"/>
              <a:gd name="T15" fmla="*/ 0 h 1580"/>
              <a:gd name="T16" fmla="*/ 325 w 1978"/>
              <a:gd name="T17" fmla="*/ 40 h 1580"/>
              <a:gd name="T18" fmla="*/ 364 w 1978"/>
              <a:gd name="T19" fmla="*/ 63 h 1580"/>
              <a:gd name="T20" fmla="*/ 375 w 1978"/>
              <a:gd name="T21" fmla="*/ 85 h 1580"/>
              <a:gd name="T22" fmla="*/ 359 w 1978"/>
              <a:gd name="T23" fmla="*/ 119 h 1580"/>
              <a:gd name="T24" fmla="*/ 330 w 1978"/>
              <a:gd name="T25" fmla="*/ 148 h 1580"/>
              <a:gd name="T26" fmla="*/ 330 w 1978"/>
              <a:gd name="T27" fmla="*/ 176 h 1580"/>
              <a:gd name="T28" fmla="*/ 307 w 1978"/>
              <a:gd name="T29" fmla="*/ 193 h 1580"/>
              <a:gd name="T30" fmla="*/ 296 w 1978"/>
              <a:gd name="T31" fmla="*/ 222 h 1580"/>
              <a:gd name="T32" fmla="*/ 273 w 1978"/>
              <a:gd name="T33" fmla="*/ 249 h 1580"/>
              <a:gd name="T34" fmla="*/ 247 w 1978"/>
              <a:gd name="T35" fmla="*/ 246 h 1580"/>
              <a:gd name="T36" fmla="*/ 237 w 1978"/>
              <a:gd name="T37" fmla="*/ 257 h 1580"/>
              <a:gd name="T38" fmla="*/ 234 w 1978"/>
              <a:gd name="T39" fmla="*/ 275 h 1580"/>
              <a:gd name="T40" fmla="*/ 230 w 1978"/>
              <a:gd name="T41" fmla="*/ 300 h 1580"/>
              <a:gd name="T42" fmla="*/ 206 w 1978"/>
              <a:gd name="T43" fmla="*/ 274 h 1580"/>
              <a:gd name="T44" fmla="*/ 178 w 1978"/>
              <a:gd name="T45" fmla="*/ 249 h 1580"/>
              <a:gd name="T46" fmla="*/ 184 w 1978"/>
              <a:gd name="T47" fmla="*/ 232 h 1580"/>
              <a:gd name="T48" fmla="*/ 145 w 1978"/>
              <a:gd name="T49" fmla="*/ 198 h 1580"/>
              <a:gd name="T50" fmla="*/ 118 w 1978"/>
              <a:gd name="T51" fmla="*/ 185 h 1580"/>
              <a:gd name="T52" fmla="*/ 99 w 1978"/>
              <a:gd name="T53" fmla="*/ 166 h 1580"/>
              <a:gd name="T54" fmla="*/ 75 w 1978"/>
              <a:gd name="T55" fmla="*/ 152 h 1580"/>
              <a:gd name="T56" fmla="*/ 48 w 1978"/>
              <a:gd name="T57" fmla="*/ 141 h 1580"/>
              <a:gd name="T58" fmla="*/ 43 w 1978"/>
              <a:gd name="T59" fmla="*/ 122 h 1580"/>
              <a:gd name="T60" fmla="*/ 21 w 1978"/>
              <a:gd name="T61" fmla="*/ 114 h 1580"/>
              <a:gd name="T62" fmla="*/ 8 w 1978"/>
              <a:gd name="T63" fmla="*/ 95 h 1580"/>
              <a:gd name="T64" fmla="*/ 0 w 1978"/>
              <a:gd name="T65" fmla="*/ 68 h 15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978" h="1580">
                <a:moveTo>
                  <a:pt x="0" y="359"/>
                </a:moveTo>
                <a:lnTo>
                  <a:pt x="352" y="195"/>
                </a:lnTo>
                <a:lnTo>
                  <a:pt x="599" y="120"/>
                </a:lnTo>
                <a:lnTo>
                  <a:pt x="793" y="67"/>
                </a:lnTo>
                <a:lnTo>
                  <a:pt x="960" y="90"/>
                </a:lnTo>
                <a:lnTo>
                  <a:pt x="1050" y="180"/>
                </a:lnTo>
                <a:lnTo>
                  <a:pt x="1233" y="123"/>
                </a:lnTo>
                <a:lnTo>
                  <a:pt x="1470" y="0"/>
                </a:lnTo>
                <a:lnTo>
                  <a:pt x="1714" y="211"/>
                </a:lnTo>
                <a:lnTo>
                  <a:pt x="1921" y="330"/>
                </a:lnTo>
                <a:lnTo>
                  <a:pt x="1978" y="450"/>
                </a:lnTo>
                <a:lnTo>
                  <a:pt x="1891" y="629"/>
                </a:lnTo>
                <a:lnTo>
                  <a:pt x="1741" y="779"/>
                </a:lnTo>
                <a:lnTo>
                  <a:pt x="1741" y="929"/>
                </a:lnTo>
                <a:lnTo>
                  <a:pt x="1621" y="1019"/>
                </a:lnTo>
                <a:lnTo>
                  <a:pt x="1561" y="1169"/>
                </a:lnTo>
                <a:lnTo>
                  <a:pt x="1441" y="1309"/>
                </a:lnTo>
                <a:lnTo>
                  <a:pt x="1305" y="1297"/>
                </a:lnTo>
                <a:lnTo>
                  <a:pt x="1249" y="1353"/>
                </a:lnTo>
                <a:lnTo>
                  <a:pt x="1233" y="1449"/>
                </a:lnTo>
                <a:lnTo>
                  <a:pt x="1211" y="1580"/>
                </a:lnTo>
                <a:lnTo>
                  <a:pt x="1088" y="1442"/>
                </a:lnTo>
                <a:lnTo>
                  <a:pt x="941" y="1311"/>
                </a:lnTo>
                <a:lnTo>
                  <a:pt x="971" y="1220"/>
                </a:lnTo>
                <a:lnTo>
                  <a:pt x="765" y="1042"/>
                </a:lnTo>
                <a:lnTo>
                  <a:pt x="621" y="973"/>
                </a:lnTo>
                <a:lnTo>
                  <a:pt x="521" y="874"/>
                </a:lnTo>
                <a:lnTo>
                  <a:pt x="397" y="798"/>
                </a:lnTo>
                <a:lnTo>
                  <a:pt x="253" y="742"/>
                </a:lnTo>
                <a:lnTo>
                  <a:pt x="228" y="641"/>
                </a:lnTo>
                <a:lnTo>
                  <a:pt x="109" y="598"/>
                </a:lnTo>
                <a:lnTo>
                  <a:pt x="43" y="500"/>
                </a:lnTo>
                <a:lnTo>
                  <a:pt x="0" y="359"/>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34" name="Freeform 34">
            <a:extLst>
              <a:ext uri="{FF2B5EF4-FFF2-40B4-BE49-F238E27FC236}">
                <a16:creationId xmlns:a16="http://schemas.microsoft.com/office/drawing/2014/main" id="{72D64F1E-B9B9-4793-A001-4F6CA2D560E5}"/>
              </a:ext>
            </a:extLst>
          </p:cNvPr>
          <p:cNvSpPr>
            <a:spLocks/>
          </p:cNvSpPr>
          <p:nvPr/>
        </p:nvSpPr>
        <p:spPr bwMode="auto">
          <a:xfrm>
            <a:off x="7802338" y="2639353"/>
            <a:ext cx="1259598" cy="647665"/>
          </a:xfrm>
          <a:custGeom>
            <a:avLst/>
            <a:gdLst>
              <a:gd name="T0" fmla="*/ 0 w 3422"/>
              <a:gd name="T1" fmla="*/ 333 h 1760"/>
              <a:gd name="T2" fmla="*/ 32 w 3422"/>
              <a:gd name="T3" fmla="*/ 329 h 1760"/>
              <a:gd name="T4" fmla="*/ 70 w 3422"/>
              <a:gd name="T5" fmla="*/ 317 h 1760"/>
              <a:gd name="T6" fmla="*/ 92 w 3422"/>
              <a:gd name="T7" fmla="*/ 314 h 1760"/>
              <a:gd name="T8" fmla="*/ 161 w 3422"/>
              <a:gd name="T9" fmla="*/ 282 h 1760"/>
              <a:gd name="T10" fmla="*/ 205 w 3422"/>
              <a:gd name="T11" fmla="*/ 268 h 1760"/>
              <a:gd name="T12" fmla="*/ 243 w 3422"/>
              <a:gd name="T13" fmla="*/ 258 h 1760"/>
              <a:gd name="T14" fmla="*/ 275 w 3422"/>
              <a:gd name="T15" fmla="*/ 262 h 1760"/>
              <a:gd name="T16" fmla="*/ 292 w 3422"/>
              <a:gd name="T17" fmla="*/ 280 h 1760"/>
              <a:gd name="T18" fmla="*/ 327 w 3422"/>
              <a:gd name="T19" fmla="*/ 268 h 1760"/>
              <a:gd name="T20" fmla="*/ 371 w 3422"/>
              <a:gd name="T21" fmla="*/ 246 h 1760"/>
              <a:gd name="T22" fmla="*/ 418 w 3422"/>
              <a:gd name="T23" fmla="*/ 286 h 1760"/>
              <a:gd name="T24" fmla="*/ 457 w 3422"/>
              <a:gd name="T25" fmla="*/ 308 h 1760"/>
              <a:gd name="T26" fmla="*/ 467 w 3422"/>
              <a:gd name="T27" fmla="*/ 331 h 1760"/>
              <a:gd name="T28" fmla="*/ 506 w 3422"/>
              <a:gd name="T29" fmla="*/ 301 h 1760"/>
              <a:gd name="T30" fmla="*/ 525 w 3422"/>
              <a:gd name="T31" fmla="*/ 276 h 1760"/>
              <a:gd name="T32" fmla="*/ 537 w 3422"/>
              <a:gd name="T33" fmla="*/ 246 h 1760"/>
              <a:gd name="T34" fmla="*/ 554 w 3422"/>
              <a:gd name="T35" fmla="*/ 217 h 1760"/>
              <a:gd name="T36" fmla="*/ 582 w 3422"/>
              <a:gd name="T37" fmla="*/ 202 h 1760"/>
              <a:gd name="T38" fmla="*/ 603 w 3422"/>
              <a:gd name="T39" fmla="*/ 187 h 1760"/>
              <a:gd name="T40" fmla="*/ 614 w 3422"/>
              <a:gd name="T41" fmla="*/ 176 h 1760"/>
              <a:gd name="T42" fmla="*/ 603 w 3422"/>
              <a:gd name="T43" fmla="*/ 165 h 1760"/>
              <a:gd name="T44" fmla="*/ 568 w 3422"/>
              <a:gd name="T45" fmla="*/ 182 h 1760"/>
              <a:gd name="T46" fmla="*/ 563 w 3422"/>
              <a:gd name="T47" fmla="*/ 165 h 1760"/>
              <a:gd name="T48" fmla="*/ 582 w 3422"/>
              <a:gd name="T49" fmla="*/ 160 h 1760"/>
              <a:gd name="T50" fmla="*/ 592 w 3422"/>
              <a:gd name="T51" fmla="*/ 148 h 1760"/>
              <a:gd name="T52" fmla="*/ 591 w 3422"/>
              <a:gd name="T53" fmla="*/ 125 h 1760"/>
              <a:gd name="T54" fmla="*/ 625 w 3422"/>
              <a:gd name="T55" fmla="*/ 114 h 1760"/>
              <a:gd name="T56" fmla="*/ 645 w 3422"/>
              <a:gd name="T57" fmla="*/ 90 h 1760"/>
              <a:gd name="T58" fmla="*/ 648 w 3422"/>
              <a:gd name="T59" fmla="*/ 68 h 1760"/>
              <a:gd name="T60" fmla="*/ 625 w 3422"/>
              <a:gd name="T61" fmla="*/ 45 h 1760"/>
              <a:gd name="T62" fmla="*/ 620 w 3422"/>
              <a:gd name="T63" fmla="*/ 68 h 1760"/>
              <a:gd name="T64" fmla="*/ 602 w 3422"/>
              <a:gd name="T65" fmla="*/ 63 h 1760"/>
              <a:gd name="T66" fmla="*/ 570 w 3422"/>
              <a:gd name="T67" fmla="*/ 70 h 1760"/>
              <a:gd name="T68" fmla="*/ 551 w 3422"/>
              <a:gd name="T69" fmla="*/ 51 h 1760"/>
              <a:gd name="T70" fmla="*/ 564 w 3422"/>
              <a:gd name="T71" fmla="*/ 39 h 1760"/>
              <a:gd name="T72" fmla="*/ 586 w 3422"/>
              <a:gd name="T73" fmla="*/ 49 h 1760"/>
              <a:gd name="T74" fmla="*/ 599 w 3422"/>
              <a:gd name="T75" fmla="*/ 34 h 1760"/>
              <a:gd name="T76" fmla="*/ 620 w 3422"/>
              <a:gd name="T77" fmla="*/ 28 h 1760"/>
              <a:gd name="T78" fmla="*/ 591 w 3422"/>
              <a:gd name="T79" fmla="*/ 0 h 1760"/>
              <a:gd name="T80" fmla="*/ 554 w 3422"/>
              <a:gd name="T81" fmla="*/ 17 h 1760"/>
              <a:gd name="T82" fmla="*/ 512 w 3422"/>
              <a:gd name="T83" fmla="*/ 23 h 1760"/>
              <a:gd name="T84" fmla="*/ 351 w 3422"/>
              <a:gd name="T85" fmla="*/ 70 h 1760"/>
              <a:gd name="T86" fmla="*/ 280 w 3422"/>
              <a:gd name="T87" fmla="*/ 101 h 1760"/>
              <a:gd name="T88" fmla="*/ 178 w 3422"/>
              <a:gd name="T89" fmla="*/ 129 h 1760"/>
              <a:gd name="T90" fmla="*/ 178 w 3422"/>
              <a:gd name="T91" fmla="*/ 151 h 1760"/>
              <a:gd name="T92" fmla="*/ 165 w 3422"/>
              <a:gd name="T93" fmla="*/ 169 h 1760"/>
              <a:gd name="T94" fmla="*/ 97 w 3422"/>
              <a:gd name="T95" fmla="*/ 202 h 1760"/>
              <a:gd name="T96" fmla="*/ 103 w 3422"/>
              <a:gd name="T97" fmla="*/ 220 h 1760"/>
              <a:gd name="T98" fmla="*/ 32 w 3422"/>
              <a:gd name="T99" fmla="*/ 275 h 1760"/>
              <a:gd name="T100" fmla="*/ 18 w 3422"/>
              <a:gd name="T101" fmla="*/ 300 h 1760"/>
              <a:gd name="T102" fmla="*/ 1 w 3422"/>
              <a:gd name="T103" fmla="*/ 305 h 1760"/>
              <a:gd name="T104" fmla="*/ 0 w 3422"/>
              <a:gd name="T105" fmla="*/ 333 h 176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422" h="1760">
                <a:moveTo>
                  <a:pt x="0" y="1760"/>
                </a:moveTo>
                <a:lnTo>
                  <a:pt x="168" y="1738"/>
                </a:lnTo>
                <a:lnTo>
                  <a:pt x="369" y="1675"/>
                </a:lnTo>
                <a:lnTo>
                  <a:pt x="487" y="1657"/>
                </a:lnTo>
                <a:lnTo>
                  <a:pt x="848" y="1490"/>
                </a:lnTo>
                <a:lnTo>
                  <a:pt x="1082" y="1419"/>
                </a:lnTo>
                <a:lnTo>
                  <a:pt x="1283" y="1365"/>
                </a:lnTo>
                <a:lnTo>
                  <a:pt x="1452" y="1386"/>
                </a:lnTo>
                <a:lnTo>
                  <a:pt x="1542" y="1478"/>
                </a:lnTo>
                <a:lnTo>
                  <a:pt x="1726" y="1418"/>
                </a:lnTo>
                <a:lnTo>
                  <a:pt x="1961" y="1298"/>
                </a:lnTo>
                <a:lnTo>
                  <a:pt x="2209" y="1511"/>
                </a:lnTo>
                <a:lnTo>
                  <a:pt x="2411" y="1626"/>
                </a:lnTo>
                <a:lnTo>
                  <a:pt x="2468" y="1748"/>
                </a:lnTo>
                <a:lnTo>
                  <a:pt x="2672" y="1590"/>
                </a:lnTo>
                <a:lnTo>
                  <a:pt x="2772" y="1460"/>
                </a:lnTo>
                <a:lnTo>
                  <a:pt x="2836" y="1300"/>
                </a:lnTo>
                <a:lnTo>
                  <a:pt x="2924" y="1148"/>
                </a:lnTo>
                <a:lnTo>
                  <a:pt x="3076" y="1068"/>
                </a:lnTo>
                <a:lnTo>
                  <a:pt x="3182" y="990"/>
                </a:lnTo>
                <a:lnTo>
                  <a:pt x="3244" y="932"/>
                </a:lnTo>
                <a:lnTo>
                  <a:pt x="3182" y="870"/>
                </a:lnTo>
                <a:lnTo>
                  <a:pt x="3002" y="960"/>
                </a:lnTo>
                <a:lnTo>
                  <a:pt x="2972" y="870"/>
                </a:lnTo>
                <a:lnTo>
                  <a:pt x="3076" y="844"/>
                </a:lnTo>
                <a:lnTo>
                  <a:pt x="3124" y="780"/>
                </a:lnTo>
                <a:lnTo>
                  <a:pt x="3122" y="660"/>
                </a:lnTo>
                <a:lnTo>
                  <a:pt x="3302" y="600"/>
                </a:lnTo>
                <a:lnTo>
                  <a:pt x="3404" y="476"/>
                </a:lnTo>
                <a:lnTo>
                  <a:pt x="3422" y="360"/>
                </a:lnTo>
                <a:lnTo>
                  <a:pt x="3302" y="240"/>
                </a:lnTo>
                <a:lnTo>
                  <a:pt x="3272" y="360"/>
                </a:lnTo>
                <a:lnTo>
                  <a:pt x="3180" y="332"/>
                </a:lnTo>
                <a:lnTo>
                  <a:pt x="3012" y="372"/>
                </a:lnTo>
                <a:lnTo>
                  <a:pt x="2912" y="270"/>
                </a:lnTo>
                <a:lnTo>
                  <a:pt x="2980" y="204"/>
                </a:lnTo>
                <a:lnTo>
                  <a:pt x="3092" y="260"/>
                </a:lnTo>
                <a:lnTo>
                  <a:pt x="3164" y="180"/>
                </a:lnTo>
                <a:lnTo>
                  <a:pt x="3272" y="150"/>
                </a:lnTo>
                <a:lnTo>
                  <a:pt x="3122" y="0"/>
                </a:lnTo>
                <a:lnTo>
                  <a:pt x="2924" y="92"/>
                </a:lnTo>
                <a:lnTo>
                  <a:pt x="2702" y="120"/>
                </a:lnTo>
                <a:lnTo>
                  <a:pt x="1852" y="372"/>
                </a:lnTo>
                <a:lnTo>
                  <a:pt x="1477" y="532"/>
                </a:lnTo>
                <a:lnTo>
                  <a:pt x="939" y="683"/>
                </a:lnTo>
                <a:lnTo>
                  <a:pt x="942" y="797"/>
                </a:lnTo>
                <a:lnTo>
                  <a:pt x="871" y="892"/>
                </a:lnTo>
                <a:lnTo>
                  <a:pt x="513" y="1070"/>
                </a:lnTo>
                <a:lnTo>
                  <a:pt x="545" y="1164"/>
                </a:lnTo>
                <a:lnTo>
                  <a:pt x="171" y="1451"/>
                </a:lnTo>
                <a:lnTo>
                  <a:pt x="93" y="1583"/>
                </a:lnTo>
                <a:lnTo>
                  <a:pt x="3" y="1614"/>
                </a:lnTo>
                <a:lnTo>
                  <a:pt x="0" y="176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35" name="Freeform 35">
            <a:extLst>
              <a:ext uri="{FF2B5EF4-FFF2-40B4-BE49-F238E27FC236}">
                <a16:creationId xmlns:a16="http://schemas.microsoft.com/office/drawing/2014/main" id="{1B43818F-20EF-4555-AE7E-5815B2949DDE}"/>
              </a:ext>
            </a:extLst>
          </p:cNvPr>
          <p:cNvSpPr>
            <a:spLocks/>
          </p:cNvSpPr>
          <p:nvPr/>
        </p:nvSpPr>
        <p:spPr bwMode="auto">
          <a:xfrm>
            <a:off x="8088081" y="1657158"/>
            <a:ext cx="853338" cy="622381"/>
          </a:xfrm>
          <a:custGeom>
            <a:avLst/>
            <a:gdLst>
              <a:gd name="T0" fmla="*/ 0 w 2320"/>
              <a:gd name="T1" fmla="*/ 115 h 1689"/>
              <a:gd name="T2" fmla="*/ 21 w 2320"/>
              <a:gd name="T3" fmla="*/ 97 h 1689"/>
              <a:gd name="T4" fmla="*/ 45 w 2320"/>
              <a:gd name="T5" fmla="*/ 98 h 1689"/>
              <a:gd name="T6" fmla="*/ 118 w 2320"/>
              <a:gd name="T7" fmla="*/ 74 h 1689"/>
              <a:gd name="T8" fmla="*/ 226 w 2320"/>
              <a:gd name="T9" fmla="*/ 38 h 1689"/>
              <a:gd name="T10" fmla="*/ 350 w 2320"/>
              <a:gd name="T11" fmla="*/ 0 h 1689"/>
              <a:gd name="T12" fmla="*/ 399 w 2320"/>
              <a:gd name="T13" fmla="*/ 33 h 1689"/>
              <a:gd name="T14" fmla="*/ 417 w 2320"/>
              <a:gd name="T15" fmla="*/ 41 h 1689"/>
              <a:gd name="T16" fmla="*/ 402 w 2320"/>
              <a:gd name="T17" fmla="*/ 64 h 1689"/>
              <a:gd name="T18" fmla="*/ 392 w 2320"/>
              <a:gd name="T19" fmla="*/ 92 h 1689"/>
              <a:gd name="T20" fmla="*/ 412 w 2320"/>
              <a:gd name="T21" fmla="*/ 124 h 1689"/>
              <a:gd name="T22" fmla="*/ 438 w 2320"/>
              <a:gd name="T23" fmla="*/ 143 h 1689"/>
              <a:gd name="T24" fmla="*/ 439 w 2320"/>
              <a:gd name="T25" fmla="*/ 159 h 1689"/>
              <a:gd name="T26" fmla="*/ 429 w 2320"/>
              <a:gd name="T27" fmla="*/ 177 h 1689"/>
              <a:gd name="T28" fmla="*/ 422 w 2320"/>
              <a:gd name="T29" fmla="*/ 196 h 1689"/>
              <a:gd name="T30" fmla="*/ 408 w 2320"/>
              <a:gd name="T31" fmla="*/ 211 h 1689"/>
              <a:gd name="T32" fmla="*/ 386 w 2320"/>
              <a:gd name="T33" fmla="*/ 213 h 1689"/>
              <a:gd name="T34" fmla="*/ 374 w 2320"/>
              <a:gd name="T35" fmla="*/ 221 h 1689"/>
              <a:gd name="T36" fmla="*/ 362 w 2320"/>
              <a:gd name="T37" fmla="*/ 225 h 1689"/>
              <a:gd name="T38" fmla="*/ 338 w 2320"/>
              <a:gd name="T39" fmla="*/ 224 h 1689"/>
              <a:gd name="T40" fmla="*/ 325 w 2320"/>
              <a:gd name="T41" fmla="*/ 225 h 1689"/>
              <a:gd name="T42" fmla="*/ 298 w 2320"/>
              <a:gd name="T43" fmla="*/ 237 h 1689"/>
              <a:gd name="T44" fmla="*/ 277 w 2320"/>
              <a:gd name="T45" fmla="*/ 242 h 1689"/>
              <a:gd name="T46" fmla="*/ 262 w 2320"/>
              <a:gd name="T47" fmla="*/ 259 h 1689"/>
              <a:gd name="T48" fmla="*/ 229 w 2320"/>
              <a:gd name="T49" fmla="*/ 265 h 1689"/>
              <a:gd name="T50" fmla="*/ 204 w 2320"/>
              <a:gd name="T51" fmla="*/ 274 h 1689"/>
              <a:gd name="T52" fmla="*/ 164 w 2320"/>
              <a:gd name="T53" fmla="*/ 285 h 1689"/>
              <a:gd name="T54" fmla="*/ 130 w 2320"/>
              <a:gd name="T55" fmla="*/ 297 h 1689"/>
              <a:gd name="T56" fmla="*/ 113 w 2320"/>
              <a:gd name="T57" fmla="*/ 297 h 1689"/>
              <a:gd name="T58" fmla="*/ 93 w 2320"/>
              <a:gd name="T59" fmla="*/ 313 h 1689"/>
              <a:gd name="T60" fmla="*/ 56 w 2320"/>
              <a:gd name="T61" fmla="*/ 320 h 1689"/>
              <a:gd name="T62" fmla="*/ 44 w 2320"/>
              <a:gd name="T63" fmla="*/ 300 h 1689"/>
              <a:gd name="T64" fmla="*/ 39 w 2320"/>
              <a:gd name="T65" fmla="*/ 248 h 1689"/>
              <a:gd name="T66" fmla="*/ 26 w 2320"/>
              <a:gd name="T67" fmla="*/ 252 h 1689"/>
              <a:gd name="T68" fmla="*/ 23 w 2320"/>
              <a:gd name="T69" fmla="*/ 196 h 1689"/>
              <a:gd name="T70" fmla="*/ 0 w 2320"/>
              <a:gd name="T71" fmla="*/ 115 h 16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320" h="1689">
                <a:moveTo>
                  <a:pt x="0" y="606"/>
                </a:moveTo>
                <a:lnTo>
                  <a:pt x="112" y="510"/>
                </a:lnTo>
                <a:lnTo>
                  <a:pt x="238" y="516"/>
                </a:lnTo>
                <a:lnTo>
                  <a:pt x="622" y="390"/>
                </a:lnTo>
                <a:lnTo>
                  <a:pt x="1192" y="198"/>
                </a:lnTo>
                <a:lnTo>
                  <a:pt x="1852" y="0"/>
                </a:lnTo>
                <a:lnTo>
                  <a:pt x="2110" y="174"/>
                </a:lnTo>
                <a:lnTo>
                  <a:pt x="2206" y="216"/>
                </a:lnTo>
                <a:lnTo>
                  <a:pt x="2122" y="336"/>
                </a:lnTo>
                <a:lnTo>
                  <a:pt x="2071" y="486"/>
                </a:lnTo>
                <a:lnTo>
                  <a:pt x="2176" y="654"/>
                </a:lnTo>
                <a:lnTo>
                  <a:pt x="2314" y="756"/>
                </a:lnTo>
                <a:lnTo>
                  <a:pt x="2320" y="840"/>
                </a:lnTo>
                <a:lnTo>
                  <a:pt x="2266" y="935"/>
                </a:lnTo>
                <a:lnTo>
                  <a:pt x="2230" y="1037"/>
                </a:lnTo>
                <a:lnTo>
                  <a:pt x="2156" y="1115"/>
                </a:lnTo>
                <a:lnTo>
                  <a:pt x="2042" y="1125"/>
                </a:lnTo>
                <a:lnTo>
                  <a:pt x="1978" y="1167"/>
                </a:lnTo>
                <a:lnTo>
                  <a:pt x="1912" y="1189"/>
                </a:lnTo>
                <a:lnTo>
                  <a:pt x="1786" y="1181"/>
                </a:lnTo>
                <a:lnTo>
                  <a:pt x="1718" y="1187"/>
                </a:lnTo>
                <a:lnTo>
                  <a:pt x="1574" y="1251"/>
                </a:lnTo>
                <a:lnTo>
                  <a:pt x="1462" y="1275"/>
                </a:lnTo>
                <a:lnTo>
                  <a:pt x="1382" y="1367"/>
                </a:lnTo>
                <a:lnTo>
                  <a:pt x="1208" y="1397"/>
                </a:lnTo>
                <a:lnTo>
                  <a:pt x="1080" y="1445"/>
                </a:lnTo>
                <a:lnTo>
                  <a:pt x="866" y="1505"/>
                </a:lnTo>
                <a:lnTo>
                  <a:pt x="687" y="1568"/>
                </a:lnTo>
                <a:lnTo>
                  <a:pt x="597" y="1568"/>
                </a:lnTo>
                <a:lnTo>
                  <a:pt x="489" y="1653"/>
                </a:lnTo>
                <a:lnTo>
                  <a:pt x="297" y="1689"/>
                </a:lnTo>
                <a:lnTo>
                  <a:pt x="234" y="1581"/>
                </a:lnTo>
                <a:lnTo>
                  <a:pt x="208" y="1307"/>
                </a:lnTo>
                <a:lnTo>
                  <a:pt x="136" y="1329"/>
                </a:lnTo>
                <a:lnTo>
                  <a:pt x="122" y="1035"/>
                </a:lnTo>
                <a:lnTo>
                  <a:pt x="0" y="606"/>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36" name="Freeform 36">
            <a:extLst>
              <a:ext uri="{FF2B5EF4-FFF2-40B4-BE49-F238E27FC236}">
                <a16:creationId xmlns:a16="http://schemas.microsoft.com/office/drawing/2014/main" id="{65B2230C-BE32-45FD-9114-66AF15C15F44}"/>
              </a:ext>
            </a:extLst>
          </p:cNvPr>
          <p:cNvSpPr>
            <a:spLocks/>
          </p:cNvSpPr>
          <p:nvPr/>
        </p:nvSpPr>
        <p:spPr bwMode="auto">
          <a:xfrm>
            <a:off x="8126957" y="1025050"/>
            <a:ext cx="958305" cy="820767"/>
          </a:xfrm>
          <a:custGeom>
            <a:avLst/>
            <a:gdLst>
              <a:gd name="T0" fmla="*/ 0 w 2597"/>
              <a:gd name="T1" fmla="*/ 421 h 2224"/>
              <a:gd name="T2" fmla="*/ 24 w 2597"/>
              <a:gd name="T3" fmla="*/ 422 h 2224"/>
              <a:gd name="T4" fmla="*/ 207 w 2597"/>
              <a:gd name="T5" fmla="*/ 361 h 2224"/>
              <a:gd name="T6" fmla="*/ 330 w 2597"/>
              <a:gd name="T7" fmla="*/ 324 h 2224"/>
              <a:gd name="T8" fmla="*/ 380 w 2597"/>
              <a:gd name="T9" fmla="*/ 357 h 2224"/>
              <a:gd name="T10" fmla="*/ 398 w 2597"/>
              <a:gd name="T11" fmla="*/ 365 h 2224"/>
              <a:gd name="T12" fmla="*/ 436 w 2597"/>
              <a:gd name="T13" fmla="*/ 367 h 2224"/>
              <a:gd name="T14" fmla="*/ 474 w 2597"/>
              <a:gd name="T15" fmla="*/ 373 h 2224"/>
              <a:gd name="T16" fmla="*/ 493 w 2597"/>
              <a:gd name="T17" fmla="*/ 346 h 2224"/>
              <a:gd name="T18" fmla="*/ 483 w 2597"/>
              <a:gd name="T19" fmla="*/ 334 h 2224"/>
              <a:gd name="T20" fmla="*/ 482 w 2597"/>
              <a:gd name="T21" fmla="*/ 314 h 2224"/>
              <a:gd name="T22" fmla="*/ 465 w 2597"/>
              <a:gd name="T23" fmla="*/ 301 h 2224"/>
              <a:gd name="T24" fmla="*/ 459 w 2597"/>
              <a:gd name="T25" fmla="*/ 278 h 2224"/>
              <a:gd name="T26" fmla="*/ 454 w 2597"/>
              <a:gd name="T27" fmla="*/ 241 h 2224"/>
              <a:gd name="T28" fmla="*/ 447 w 2597"/>
              <a:gd name="T29" fmla="*/ 198 h 2224"/>
              <a:gd name="T30" fmla="*/ 439 w 2597"/>
              <a:gd name="T31" fmla="*/ 170 h 2224"/>
              <a:gd name="T32" fmla="*/ 433 w 2597"/>
              <a:gd name="T33" fmla="*/ 132 h 2224"/>
              <a:gd name="T34" fmla="*/ 396 w 2597"/>
              <a:gd name="T35" fmla="*/ 73 h 2224"/>
              <a:gd name="T36" fmla="*/ 385 w 2597"/>
              <a:gd name="T37" fmla="*/ 28 h 2224"/>
              <a:gd name="T38" fmla="*/ 377 w 2597"/>
              <a:gd name="T39" fmla="*/ 11 h 2224"/>
              <a:gd name="T40" fmla="*/ 362 w 2597"/>
              <a:gd name="T41" fmla="*/ 0 h 2224"/>
              <a:gd name="T42" fmla="*/ 351 w 2597"/>
              <a:gd name="T43" fmla="*/ 11 h 2224"/>
              <a:gd name="T44" fmla="*/ 328 w 2597"/>
              <a:gd name="T45" fmla="*/ 16 h 2224"/>
              <a:gd name="T46" fmla="*/ 301 w 2597"/>
              <a:gd name="T47" fmla="*/ 29 h 2224"/>
              <a:gd name="T48" fmla="*/ 260 w 2597"/>
              <a:gd name="T49" fmla="*/ 39 h 2224"/>
              <a:gd name="T50" fmla="*/ 243 w 2597"/>
              <a:gd name="T51" fmla="*/ 61 h 2224"/>
              <a:gd name="T52" fmla="*/ 225 w 2597"/>
              <a:gd name="T53" fmla="*/ 85 h 2224"/>
              <a:gd name="T54" fmla="*/ 227 w 2597"/>
              <a:gd name="T55" fmla="*/ 108 h 2224"/>
              <a:gd name="T56" fmla="*/ 233 w 2597"/>
              <a:gd name="T57" fmla="*/ 123 h 2224"/>
              <a:gd name="T58" fmla="*/ 197 w 2597"/>
              <a:gd name="T59" fmla="*/ 159 h 2224"/>
              <a:gd name="T60" fmla="*/ 211 w 2597"/>
              <a:gd name="T61" fmla="*/ 165 h 2224"/>
              <a:gd name="T62" fmla="*/ 225 w 2597"/>
              <a:gd name="T63" fmla="*/ 159 h 2224"/>
              <a:gd name="T64" fmla="*/ 228 w 2597"/>
              <a:gd name="T65" fmla="*/ 173 h 2224"/>
              <a:gd name="T66" fmla="*/ 214 w 2597"/>
              <a:gd name="T67" fmla="*/ 187 h 2224"/>
              <a:gd name="T68" fmla="*/ 237 w 2597"/>
              <a:gd name="T69" fmla="*/ 198 h 2224"/>
              <a:gd name="T70" fmla="*/ 242 w 2597"/>
              <a:gd name="T71" fmla="*/ 216 h 2224"/>
              <a:gd name="T72" fmla="*/ 213 w 2597"/>
              <a:gd name="T73" fmla="*/ 225 h 2224"/>
              <a:gd name="T74" fmla="*/ 183 w 2597"/>
              <a:gd name="T75" fmla="*/ 243 h 2224"/>
              <a:gd name="T76" fmla="*/ 151 w 2597"/>
              <a:gd name="T77" fmla="*/ 267 h 2224"/>
              <a:gd name="T78" fmla="*/ 120 w 2597"/>
              <a:gd name="T79" fmla="*/ 261 h 2224"/>
              <a:gd name="T80" fmla="*/ 88 w 2597"/>
              <a:gd name="T81" fmla="*/ 273 h 2224"/>
              <a:gd name="T82" fmla="*/ 60 w 2597"/>
              <a:gd name="T83" fmla="*/ 291 h 2224"/>
              <a:gd name="T84" fmla="*/ 58 w 2597"/>
              <a:gd name="T85" fmla="*/ 310 h 2224"/>
              <a:gd name="T86" fmla="*/ 77 w 2597"/>
              <a:gd name="T87" fmla="*/ 329 h 2224"/>
              <a:gd name="T88" fmla="*/ 76 w 2597"/>
              <a:gd name="T89" fmla="*/ 351 h 2224"/>
              <a:gd name="T90" fmla="*/ 60 w 2597"/>
              <a:gd name="T91" fmla="*/ 369 h 2224"/>
              <a:gd name="T92" fmla="*/ 0 w 2597"/>
              <a:gd name="T93" fmla="*/ 421 h 222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597" h="2224">
                <a:moveTo>
                  <a:pt x="0" y="2218"/>
                </a:moveTo>
                <a:lnTo>
                  <a:pt x="128" y="2224"/>
                </a:lnTo>
                <a:lnTo>
                  <a:pt x="1088" y="1905"/>
                </a:lnTo>
                <a:lnTo>
                  <a:pt x="1737" y="1708"/>
                </a:lnTo>
                <a:lnTo>
                  <a:pt x="2003" y="1884"/>
                </a:lnTo>
                <a:lnTo>
                  <a:pt x="2094" y="1924"/>
                </a:lnTo>
                <a:lnTo>
                  <a:pt x="2298" y="1936"/>
                </a:lnTo>
                <a:lnTo>
                  <a:pt x="2498" y="1968"/>
                </a:lnTo>
                <a:lnTo>
                  <a:pt x="2597" y="1826"/>
                </a:lnTo>
                <a:lnTo>
                  <a:pt x="2546" y="1760"/>
                </a:lnTo>
                <a:lnTo>
                  <a:pt x="2538" y="1656"/>
                </a:lnTo>
                <a:lnTo>
                  <a:pt x="2450" y="1584"/>
                </a:lnTo>
                <a:lnTo>
                  <a:pt x="2417" y="1466"/>
                </a:lnTo>
                <a:lnTo>
                  <a:pt x="2394" y="1272"/>
                </a:lnTo>
                <a:lnTo>
                  <a:pt x="2357" y="1046"/>
                </a:lnTo>
                <a:lnTo>
                  <a:pt x="2314" y="896"/>
                </a:lnTo>
                <a:lnTo>
                  <a:pt x="2282" y="696"/>
                </a:lnTo>
                <a:lnTo>
                  <a:pt x="2087" y="386"/>
                </a:lnTo>
                <a:lnTo>
                  <a:pt x="2027" y="146"/>
                </a:lnTo>
                <a:lnTo>
                  <a:pt x="1986" y="56"/>
                </a:lnTo>
                <a:lnTo>
                  <a:pt x="1906" y="0"/>
                </a:lnTo>
                <a:lnTo>
                  <a:pt x="1847" y="56"/>
                </a:lnTo>
                <a:lnTo>
                  <a:pt x="1727" y="86"/>
                </a:lnTo>
                <a:lnTo>
                  <a:pt x="1586" y="152"/>
                </a:lnTo>
                <a:lnTo>
                  <a:pt x="1367" y="206"/>
                </a:lnTo>
                <a:lnTo>
                  <a:pt x="1282" y="320"/>
                </a:lnTo>
                <a:lnTo>
                  <a:pt x="1186" y="446"/>
                </a:lnTo>
                <a:lnTo>
                  <a:pt x="1194" y="568"/>
                </a:lnTo>
                <a:lnTo>
                  <a:pt x="1226" y="648"/>
                </a:lnTo>
                <a:lnTo>
                  <a:pt x="1036" y="836"/>
                </a:lnTo>
                <a:lnTo>
                  <a:pt x="1114" y="872"/>
                </a:lnTo>
                <a:lnTo>
                  <a:pt x="1186" y="836"/>
                </a:lnTo>
                <a:lnTo>
                  <a:pt x="1202" y="912"/>
                </a:lnTo>
                <a:lnTo>
                  <a:pt x="1126" y="986"/>
                </a:lnTo>
                <a:lnTo>
                  <a:pt x="1247" y="1046"/>
                </a:lnTo>
                <a:lnTo>
                  <a:pt x="1277" y="1136"/>
                </a:lnTo>
                <a:lnTo>
                  <a:pt x="1122" y="1184"/>
                </a:lnTo>
                <a:lnTo>
                  <a:pt x="962" y="1280"/>
                </a:lnTo>
                <a:lnTo>
                  <a:pt x="796" y="1406"/>
                </a:lnTo>
                <a:lnTo>
                  <a:pt x="634" y="1376"/>
                </a:lnTo>
                <a:lnTo>
                  <a:pt x="466" y="1440"/>
                </a:lnTo>
                <a:lnTo>
                  <a:pt x="314" y="1536"/>
                </a:lnTo>
                <a:lnTo>
                  <a:pt x="306" y="1632"/>
                </a:lnTo>
                <a:lnTo>
                  <a:pt x="406" y="1736"/>
                </a:lnTo>
                <a:lnTo>
                  <a:pt x="402" y="1848"/>
                </a:lnTo>
                <a:lnTo>
                  <a:pt x="316" y="1946"/>
                </a:lnTo>
                <a:lnTo>
                  <a:pt x="0" y="2218"/>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sp>
        <p:nvSpPr>
          <p:cNvPr id="37" name="Freeform 37">
            <a:extLst>
              <a:ext uri="{FF2B5EF4-FFF2-40B4-BE49-F238E27FC236}">
                <a16:creationId xmlns:a16="http://schemas.microsoft.com/office/drawing/2014/main" id="{33E75EF0-E188-4A3A-B70D-E4C552B9EC8D}"/>
              </a:ext>
            </a:extLst>
          </p:cNvPr>
          <p:cNvSpPr>
            <a:spLocks/>
          </p:cNvSpPr>
          <p:nvPr/>
        </p:nvSpPr>
        <p:spPr bwMode="auto">
          <a:xfrm>
            <a:off x="8830621" y="931693"/>
            <a:ext cx="272136" cy="484290"/>
          </a:xfrm>
          <a:custGeom>
            <a:avLst/>
            <a:gdLst>
              <a:gd name="T0" fmla="*/ 0 w 734"/>
              <a:gd name="T1" fmla="*/ 48 h 1311"/>
              <a:gd name="T2" fmla="*/ 68 w 734"/>
              <a:gd name="T3" fmla="*/ 27 h 1311"/>
              <a:gd name="T4" fmla="*/ 106 w 734"/>
              <a:gd name="T5" fmla="*/ 4 h 1311"/>
              <a:gd name="T6" fmla="*/ 124 w 734"/>
              <a:gd name="T7" fmla="*/ 0 h 1311"/>
              <a:gd name="T8" fmla="*/ 136 w 734"/>
              <a:gd name="T9" fmla="*/ 34 h 1311"/>
              <a:gd name="T10" fmla="*/ 140 w 734"/>
              <a:gd name="T11" fmla="*/ 56 h 1311"/>
              <a:gd name="T12" fmla="*/ 124 w 734"/>
              <a:gd name="T13" fmla="*/ 80 h 1311"/>
              <a:gd name="T14" fmla="*/ 122 w 734"/>
              <a:gd name="T15" fmla="*/ 126 h 1311"/>
              <a:gd name="T16" fmla="*/ 124 w 734"/>
              <a:gd name="T17" fmla="*/ 154 h 1311"/>
              <a:gd name="T18" fmla="*/ 126 w 734"/>
              <a:gd name="T19" fmla="*/ 182 h 1311"/>
              <a:gd name="T20" fmla="*/ 134 w 734"/>
              <a:gd name="T21" fmla="*/ 217 h 1311"/>
              <a:gd name="T22" fmla="*/ 140 w 734"/>
              <a:gd name="T23" fmla="*/ 231 h 1311"/>
              <a:gd name="T24" fmla="*/ 87 w 734"/>
              <a:gd name="T25" fmla="*/ 249 h 1311"/>
              <a:gd name="T26" fmla="*/ 77 w 734"/>
              <a:gd name="T27" fmla="*/ 219 h 1311"/>
              <a:gd name="T28" fmla="*/ 71 w 734"/>
              <a:gd name="T29" fmla="*/ 181 h 1311"/>
              <a:gd name="T30" fmla="*/ 34 w 734"/>
              <a:gd name="T31" fmla="*/ 121 h 1311"/>
              <a:gd name="T32" fmla="*/ 23 w 734"/>
              <a:gd name="T33" fmla="*/ 78 h 1311"/>
              <a:gd name="T34" fmla="*/ 16 w 734"/>
              <a:gd name="T35" fmla="*/ 60 h 1311"/>
              <a:gd name="T36" fmla="*/ 0 w 734"/>
              <a:gd name="T37" fmla="*/ 48 h 13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34" h="1311">
                <a:moveTo>
                  <a:pt x="0" y="255"/>
                </a:moveTo>
                <a:lnTo>
                  <a:pt x="358" y="143"/>
                </a:lnTo>
                <a:lnTo>
                  <a:pt x="558" y="23"/>
                </a:lnTo>
                <a:lnTo>
                  <a:pt x="651" y="0"/>
                </a:lnTo>
                <a:lnTo>
                  <a:pt x="711" y="180"/>
                </a:lnTo>
                <a:lnTo>
                  <a:pt x="734" y="295"/>
                </a:lnTo>
                <a:lnTo>
                  <a:pt x="651" y="420"/>
                </a:lnTo>
                <a:lnTo>
                  <a:pt x="638" y="663"/>
                </a:lnTo>
                <a:lnTo>
                  <a:pt x="651" y="810"/>
                </a:lnTo>
                <a:lnTo>
                  <a:pt x="662" y="959"/>
                </a:lnTo>
                <a:lnTo>
                  <a:pt x="702" y="1143"/>
                </a:lnTo>
                <a:lnTo>
                  <a:pt x="734" y="1215"/>
                </a:lnTo>
                <a:lnTo>
                  <a:pt x="454" y="1311"/>
                </a:lnTo>
                <a:lnTo>
                  <a:pt x="406" y="1155"/>
                </a:lnTo>
                <a:lnTo>
                  <a:pt x="374" y="953"/>
                </a:lnTo>
                <a:lnTo>
                  <a:pt x="180" y="639"/>
                </a:lnTo>
                <a:lnTo>
                  <a:pt x="122" y="409"/>
                </a:lnTo>
                <a:lnTo>
                  <a:pt x="82" y="315"/>
                </a:lnTo>
                <a:lnTo>
                  <a:pt x="0" y="255"/>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38" name="Freeform 38">
            <a:extLst>
              <a:ext uri="{FF2B5EF4-FFF2-40B4-BE49-F238E27FC236}">
                <a16:creationId xmlns:a16="http://schemas.microsoft.com/office/drawing/2014/main" id="{08BF4D0D-0506-4D05-8CB9-D6A8866D16CC}"/>
              </a:ext>
            </a:extLst>
          </p:cNvPr>
          <p:cNvSpPr>
            <a:spLocks/>
          </p:cNvSpPr>
          <p:nvPr/>
        </p:nvSpPr>
        <p:spPr bwMode="auto">
          <a:xfrm>
            <a:off x="8850059" y="1734955"/>
            <a:ext cx="221595" cy="439558"/>
          </a:xfrm>
          <a:custGeom>
            <a:avLst/>
            <a:gdLst>
              <a:gd name="T0" fmla="*/ 10 w 601"/>
              <a:gd name="T1" fmla="*/ 23 h 1190"/>
              <a:gd name="T2" fmla="*/ 0 w 601"/>
              <a:gd name="T3" fmla="*/ 51 h 1190"/>
              <a:gd name="T4" fmla="*/ 20 w 601"/>
              <a:gd name="T5" fmla="*/ 84 h 1190"/>
              <a:gd name="T6" fmla="*/ 46 w 601"/>
              <a:gd name="T7" fmla="*/ 103 h 1190"/>
              <a:gd name="T8" fmla="*/ 47 w 601"/>
              <a:gd name="T9" fmla="*/ 119 h 1190"/>
              <a:gd name="T10" fmla="*/ 38 w 601"/>
              <a:gd name="T11" fmla="*/ 136 h 1190"/>
              <a:gd name="T12" fmla="*/ 30 w 601"/>
              <a:gd name="T13" fmla="*/ 156 h 1190"/>
              <a:gd name="T14" fmla="*/ 17 w 601"/>
              <a:gd name="T15" fmla="*/ 171 h 1190"/>
              <a:gd name="T16" fmla="*/ 27 w 601"/>
              <a:gd name="T17" fmla="*/ 201 h 1190"/>
              <a:gd name="T18" fmla="*/ 48 w 601"/>
              <a:gd name="T19" fmla="*/ 198 h 1190"/>
              <a:gd name="T20" fmla="*/ 66 w 601"/>
              <a:gd name="T21" fmla="*/ 216 h 1190"/>
              <a:gd name="T22" fmla="*/ 85 w 601"/>
              <a:gd name="T23" fmla="*/ 226 h 1190"/>
              <a:gd name="T24" fmla="*/ 91 w 601"/>
              <a:gd name="T25" fmla="*/ 188 h 1190"/>
              <a:gd name="T26" fmla="*/ 97 w 601"/>
              <a:gd name="T27" fmla="*/ 165 h 1190"/>
              <a:gd name="T28" fmla="*/ 102 w 601"/>
              <a:gd name="T29" fmla="*/ 137 h 1190"/>
              <a:gd name="T30" fmla="*/ 114 w 601"/>
              <a:gd name="T31" fmla="*/ 108 h 1190"/>
              <a:gd name="T32" fmla="*/ 108 w 601"/>
              <a:gd name="T33" fmla="*/ 74 h 1190"/>
              <a:gd name="T34" fmla="*/ 86 w 601"/>
              <a:gd name="T35" fmla="*/ 57 h 1190"/>
              <a:gd name="T36" fmla="*/ 86 w 601"/>
              <a:gd name="T37" fmla="*/ 33 h 1190"/>
              <a:gd name="T38" fmla="*/ 102 w 601"/>
              <a:gd name="T39" fmla="*/ 9 h 1190"/>
              <a:gd name="T40" fmla="*/ 64 w 601"/>
              <a:gd name="T41" fmla="*/ 2 h 1190"/>
              <a:gd name="T42" fmla="*/ 26 w 601"/>
              <a:gd name="T43" fmla="*/ 0 h 1190"/>
              <a:gd name="T44" fmla="*/ 10 w 601"/>
              <a:gd name="T45" fmla="*/ 23 h 11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01" h="1190">
                <a:moveTo>
                  <a:pt x="54" y="119"/>
                </a:moveTo>
                <a:lnTo>
                  <a:pt x="0" y="269"/>
                </a:lnTo>
                <a:lnTo>
                  <a:pt x="106" y="440"/>
                </a:lnTo>
                <a:lnTo>
                  <a:pt x="244" y="540"/>
                </a:lnTo>
                <a:lnTo>
                  <a:pt x="250" y="624"/>
                </a:lnTo>
                <a:lnTo>
                  <a:pt x="199" y="716"/>
                </a:lnTo>
                <a:lnTo>
                  <a:pt x="159" y="821"/>
                </a:lnTo>
                <a:lnTo>
                  <a:pt x="87" y="902"/>
                </a:lnTo>
                <a:lnTo>
                  <a:pt x="141" y="1059"/>
                </a:lnTo>
                <a:lnTo>
                  <a:pt x="254" y="1044"/>
                </a:lnTo>
                <a:lnTo>
                  <a:pt x="346" y="1135"/>
                </a:lnTo>
                <a:lnTo>
                  <a:pt x="446" y="1190"/>
                </a:lnTo>
                <a:lnTo>
                  <a:pt x="481" y="989"/>
                </a:lnTo>
                <a:lnTo>
                  <a:pt x="511" y="869"/>
                </a:lnTo>
                <a:lnTo>
                  <a:pt x="538" y="724"/>
                </a:lnTo>
                <a:lnTo>
                  <a:pt x="601" y="569"/>
                </a:lnTo>
                <a:lnTo>
                  <a:pt x="571" y="389"/>
                </a:lnTo>
                <a:lnTo>
                  <a:pt x="451" y="299"/>
                </a:lnTo>
                <a:lnTo>
                  <a:pt x="455" y="175"/>
                </a:lnTo>
                <a:lnTo>
                  <a:pt x="540" y="45"/>
                </a:lnTo>
                <a:lnTo>
                  <a:pt x="340" y="12"/>
                </a:lnTo>
                <a:lnTo>
                  <a:pt x="135" y="0"/>
                </a:lnTo>
                <a:lnTo>
                  <a:pt x="54" y="119"/>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39" name="Freeform 39">
            <a:extLst>
              <a:ext uri="{FF2B5EF4-FFF2-40B4-BE49-F238E27FC236}">
                <a16:creationId xmlns:a16="http://schemas.microsoft.com/office/drawing/2014/main" id="{F03921FE-7557-4730-98C8-C53EF5529DB6}"/>
              </a:ext>
            </a:extLst>
          </p:cNvPr>
          <p:cNvSpPr>
            <a:spLocks/>
          </p:cNvSpPr>
          <p:nvPr/>
        </p:nvSpPr>
        <p:spPr bwMode="auto">
          <a:xfrm>
            <a:off x="9019172" y="1466552"/>
            <a:ext cx="258529" cy="231449"/>
          </a:xfrm>
          <a:custGeom>
            <a:avLst/>
            <a:gdLst>
              <a:gd name="T0" fmla="*/ 34 w 700"/>
              <a:gd name="T1" fmla="*/ 119 h 630"/>
              <a:gd name="T2" fmla="*/ 93 w 700"/>
              <a:gd name="T3" fmla="*/ 80 h 630"/>
              <a:gd name="T4" fmla="*/ 133 w 700"/>
              <a:gd name="T5" fmla="*/ 55 h 630"/>
              <a:gd name="T6" fmla="*/ 130 w 700"/>
              <a:gd name="T7" fmla="*/ 24 h 630"/>
              <a:gd name="T8" fmla="*/ 104 w 700"/>
              <a:gd name="T9" fmla="*/ 0 h 630"/>
              <a:gd name="T10" fmla="*/ 0 w 700"/>
              <a:gd name="T11" fmla="*/ 52 h 630"/>
              <a:gd name="T12" fmla="*/ 6 w 700"/>
              <a:gd name="T13" fmla="*/ 73 h 630"/>
              <a:gd name="T14" fmla="*/ 23 w 700"/>
              <a:gd name="T15" fmla="*/ 87 h 630"/>
              <a:gd name="T16" fmla="*/ 25 w 700"/>
              <a:gd name="T17" fmla="*/ 108 h 630"/>
              <a:gd name="T18" fmla="*/ 34 w 700"/>
              <a:gd name="T19" fmla="*/ 119 h 6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0" h="630">
                <a:moveTo>
                  <a:pt x="181" y="630"/>
                </a:moveTo>
                <a:lnTo>
                  <a:pt x="490" y="421"/>
                </a:lnTo>
                <a:lnTo>
                  <a:pt x="700" y="293"/>
                </a:lnTo>
                <a:lnTo>
                  <a:pt x="682" y="128"/>
                </a:lnTo>
                <a:lnTo>
                  <a:pt x="545" y="0"/>
                </a:lnTo>
                <a:lnTo>
                  <a:pt x="0" y="276"/>
                </a:lnTo>
                <a:lnTo>
                  <a:pt x="31" y="388"/>
                </a:lnTo>
                <a:lnTo>
                  <a:pt x="120" y="463"/>
                </a:lnTo>
                <a:lnTo>
                  <a:pt x="130" y="570"/>
                </a:lnTo>
                <a:lnTo>
                  <a:pt x="181" y="63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0" name="Freeform 40">
            <a:extLst>
              <a:ext uri="{FF2B5EF4-FFF2-40B4-BE49-F238E27FC236}">
                <a16:creationId xmlns:a16="http://schemas.microsoft.com/office/drawing/2014/main" id="{395F3BB1-4F72-415A-B718-46313989535F}"/>
              </a:ext>
            </a:extLst>
          </p:cNvPr>
          <p:cNvSpPr>
            <a:spLocks/>
          </p:cNvSpPr>
          <p:nvPr/>
        </p:nvSpPr>
        <p:spPr bwMode="auto">
          <a:xfrm>
            <a:off x="8999733" y="1256497"/>
            <a:ext cx="507338" cy="313136"/>
          </a:xfrm>
          <a:custGeom>
            <a:avLst/>
            <a:gdLst>
              <a:gd name="T0" fmla="*/ 142 w 1383"/>
              <a:gd name="T1" fmla="*/ 17 h 850"/>
              <a:gd name="T2" fmla="*/ 131 w 1383"/>
              <a:gd name="T3" fmla="*/ 40 h 850"/>
              <a:gd name="T4" fmla="*/ 53 w 1383"/>
              <a:gd name="T5" fmla="*/ 64 h 850"/>
              <a:gd name="T6" fmla="*/ 0 w 1383"/>
              <a:gd name="T7" fmla="*/ 83 h 850"/>
              <a:gd name="T8" fmla="*/ 6 w 1383"/>
              <a:gd name="T9" fmla="*/ 122 h 850"/>
              <a:gd name="T10" fmla="*/ 11 w 1383"/>
              <a:gd name="T11" fmla="*/ 161 h 850"/>
              <a:gd name="T12" fmla="*/ 113 w 1383"/>
              <a:gd name="T13" fmla="*/ 109 h 850"/>
              <a:gd name="T14" fmla="*/ 156 w 1383"/>
              <a:gd name="T15" fmla="*/ 96 h 850"/>
              <a:gd name="T16" fmla="*/ 172 w 1383"/>
              <a:gd name="T17" fmla="*/ 128 h 850"/>
              <a:gd name="T18" fmla="*/ 193 w 1383"/>
              <a:gd name="T19" fmla="*/ 142 h 850"/>
              <a:gd name="T20" fmla="*/ 201 w 1383"/>
              <a:gd name="T21" fmla="*/ 125 h 850"/>
              <a:gd name="T22" fmla="*/ 233 w 1383"/>
              <a:gd name="T23" fmla="*/ 102 h 850"/>
              <a:gd name="T24" fmla="*/ 261 w 1383"/>
              <a:gd name="T25" fmla="*/ 85 h 850"/>
              <a:gd name="T26" fmla="*/ 252 w 1383"/>
              <a:gd name="T27" fmla="*/ 73 h 850"/>
              <a:gd name="T28" fmla="*/ 250 w 1383"/>
              <a:gd name="T29" fmla="*/ 62 h 850"/>
              <a:gd name="T30" fmla="*/ 245 w 1383"/>
              <a:gd name="T31" fmla="*/ 44 h 850"/>
              <a:gd name="T32" fmla="*/ 240 w 1383"/>
              <a:gd name="T33" fmla="*/ 50 h 850"/>
              <a:gd name="T34" fmla="*/ 243 w 1383"/>
              <a:gd name="T35" fmla="*/ 60 h 850"/>
              <a:gd name="T36" fmla="*/ 240 w 1383"/>
              <a:gd name="T37" fmla="*/ 70 h 850"/>
              <a:gd name="T38" fmla="*/ 245 w 1383"/>
              <a:gd name="T39" fmla="*/ 82 h 850"/>
              <a:gd name="T40" fmla="*/ 227 w 1383"/>
              <a:gd name="T41" fmla="*/ 97 h 850"/>
              <a:gd name="T42" fmla="*/ 204 w 1383"/>
              <a:gd name="T43" fmla="*/ 85 h 850"/>
              <a:gd name="T44" fmla="*/ 176 w 1383"/>
              <a:gd name="T45" fmla="*/ 51 h 850"/>
              <a:gd name="T46" fmla="*/ 168 w 1383"/>
              <a:gd name="T47" fmla="*/ 23 h 850"/>
              <a:gd name="T48" fmla="*/ 142 w 1383"/>
              <a:gd name="T49" fmla="*/ 0 h 850"/>
              <a:gd name="T50" fmla="*/ 142 w 1383"/>
              <a:gd name="T51" fmla="*/ 17 h 85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83" h="850">
                <a:moveTo>
                  <a:pt x="753" y="90"/>
                </a:moveTo>
                <a:lnTo>
                  <a:pt x="693" y="210"/>
                </a:lnTo>
                <a:lnTo>
                  <a:pt x="281" y="340"/>
                </a:lnTo>
                <a:lnTo>
                  <a:pt x="0" y="436"/>
                </a:lnTo>
                <a:lnTo>
                  <a:pt x="30" y="645"/>
                </a:lnTo>
                <a:lnTo>
                  <a:pt x="57" y="850"/>
                </a:lnTo>
                <a:lnTo>
                  <a:pt x="597" y="573"/>
                </a:lnTo>
                <a:lnTo>
                  <a:pt x="825" y="507"/>
                </a:lnTo>
                <a:lnTo>
                  <a:pt x="913" y="675"/>
                </a:lnTo>
                <a:lnTo>
                  <a:pt x="1023" y="750"/>
                </a:lnTo>
                <a:lnTo>
                  <a:pt x="1065" y="659"/>
                </a:lnTo>
                <a:lnTo>
                  <a:pt x="1233" y="540"/>
                </a:lnTo>
                <a:lnTo>
                  <a:pt x="1383" y="450"/>
                </a:lnTo>
                <a:lnTo>
                  <a:pt x="1337" y="383"/>
                </a:lnTo>
                <a:lnTo>
                  <a:pt x="1325" y="325"/>
                </a:lnTo>
                <a:lnTo>
                  <a:pt x="1297" y="233"/>
                </a:lnTo>
                <a:lnTo>
                  <a:pt x="1273" y="263"/>
                </a:lnTo>
                <a:lnTo>
                  <a:pt x="1285" y="319"/>
                </a:lnTo>
                <a:lnTo>
                  <a:pt x="1273" y="371"/>
                </a:lnTo>
                <a:lnTo>
                  <a:pt x="1297" y="435"/>
                </a:lnTo>
                <a:lnTo>
                  <a:pt x="1203" y="510"/>
                </a:lnTo>
                <a:lnTo>
                  <a:pt x="1081" y="451"/>
                </a:lnTo>
                <a:lnTo>
                  <a:pt x="933" y="270"/>
                </a:lnTo>
                <a:lnTo>
                  <a:pt x="889" y="123"/>
                </a:lnTo>
                <a:lnTo>
                  <a:pt x="753" y="0"/>
                </a:lnTo>
                <a:lnTo>
                  <a:pt x="753" y="9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1" name="Freeform 41">
            <a:extLst>
              <a:ext uri="{FF2B5EF4-FFF2-40B4-BE49-F238E27FC236}">
                <a16:creationId xmlns:a16="http://schemas.microsoft.com/office/drawing/2014/main" id="{1F00B4B6-4C55-4B27-88B9-F0202578DC4E}"/>
              </a:ext>
            </a:extLst>
          </p:cNvPr>
          <p:cNvSpPr>
            <a:spLocks/>
          </p:cNvSpPr>
          <p:nvPr/>
        </p:nvSpPr>
        <p:spPr bwMode="auto">
          <a:xfrm>
            <a:off x="9067767" y="896684"/>
            <a:ext cx="225482" cy="482346"/>
          </a:xfrm>
          <a:custGeom>
            <a:avLst/>
            <a:gdLst>
              <a:gd name="T0" fmla="*/ 66 w 615"/>
              <a:gd name="T1" fmla="*/ 233 h 1311"/>
              <a:gd name="T2" fmla="*/ 96 w 615"/>
              <a:gd name="T3" fmla="*/ 224 h 1311"/>
              <a:gd name="T4" fmla="*/ 107 w 615"/>
              <a:gd name="T5" fmla="*/ 201 h 1311"/>
              <a:gd name="T6" fmla="*/ 107 w 615"/>
              <a:gd name="T7" fmla="*/ 184 h 1311"/>
              <a:gd name="T8" fmla="*/ 116 w 615"/>
              <a:gd name="T9" fmla="*/ 170 h 1311"/>
              <a:gd name="T10" fmla="*/ 96 w 615"/>
              <a:gd name="T11" fmla="*/ 162 h 1311"/>
              <a:gd name="T12" fmla="*/ 89 w 615"/>
              <a:gd name="T13" fmla="*/ 136 h 1311"/>
              <a:gd name="T14" fmla="*/ 54 w 615"/>
              <a:gd name="T15" fmla="*/ 74 h 1311"/>
              <a:gd name="T16" fmla="*/ 25 w 615"/>
              <a:gd name="T17" fmla="*/ 0 h 1311"/>
              <a:gd name="T18" fmla="*/ 9 w 615"/>
              <a:gd name="T19" fmla="*/ 6 h 1311"/>
              <a:gd name="T20" fmla="*/ 2 w 615"/>
              <a:gd name="T21" fmla="*/ 18 h 1311"/>
              <a:gd name="T22" fmla="*/ 14 w 615"/>
              <a:gd name="T23" fmla="*/ 52 h 1311"/>
              <a:gd name="T24" fmla="*/ 18 w 615"/>
              <a:gd name="T25" fmla="*/ 74 h 1311"/>
              <a:gd name="T26" fmla="*/ 2 w 615"/>
              <a:gd name="T27" fmla="*/ 97 h 1311"/>
              <a:gd name="T28" fmla="*/ 0 w 615"/>
              <a:gd name="T29" fmla="*/ 145 h 1311"/>
              <a:gd name="T30" fmla="*/ 5 w 615"/>
              <a:gd name="T31" fmla="*/ 200 h 1311"/>
              <a:gd name="T32" fmla="*/ 12 w 615"/>
              <a:gd name="T33" fmla="*/ 234 h 1311"/>
              <a:gd name="T34" fmla="*/ 18 w 615"/>
              <a:gd name="T35" fmla="*/ 248 h 1311"/>
              <a:gd name="T36" fmla="*/ 66 w 615"/>
              <a:gd name="T37" fmla="*/ 233 h 13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15" h="1311">
                <a:moveTo>
                  <a:pt x="349" y="1231"/>
                </a:moveTo>
                <a:lnTo>
                  <a:pt x="507" y="1183"/>
                </a:lnTo>
                <a:lnTo>
                  <a:pt x="567" y="1063"/>
                </a:lnTo>
                <a:lnTo>
                  <a:pt x="567" y="975"/>
                </a:lnTo>
                <a:lnTo>
                  <a:pt x="615" y="900"/>
                </a:lnTo>
                <a:lnTo>
                  <a:pt x="508" y="859"/>
                </a:lnTo>
                <a:lnTo>
                  <a:pt x="472" y="721"/>
                </a:lnTo>
                <a:lnTo>
                  <a:pt x="285" y="390"/>
                </a:lnTo>
                <a:lnTo>
                  <a:pt x="135" y="0"/>
                </a:lnTo>
                <a:lnTo>
                  <a:pt x="46" y="31"/>
                </a:lnTo>
                <a:lnTo>
                  <a:pt x="13" y="97"/>
                </a:lnTo>
                <a:lnTo>
                  <a:pt x="75" y="277"/>
                </a:lnTo>
                <a:lnTo>
                  <a:pt x="96" y="393"/>
                </a:lnTo>
                <a:lnTo>
                  <a:pt x="12" y="514"/>
                </a:lnTo>
                <a:lnTo>
                  <a:pt x="0" y="766"/>
                </a:lnTo>
                <a:lnTo>
                  <a:pt x="24" y="1056"/>
                </a:lnTo>
                <a:lnTo>
                  <a:pt x="64" y="1239"/>
                </a:lnTo>
                <a:lnTo>
                  <a:pt x="96" y="1311"/>
                </a:lnTo>
                <a:lnTo>
                  <a:pt x="349" y="123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2" name="Freeform 42">
            <a:extLst>
              <a:ext uri="{FF2B5EF4-FFF2-40B4-BE49-F238E27FC236}">
                <a16:creationId xmlns:a16="http://schemas.microsoft.com/office/drawing/2014/main" id="{F2083C13-1957-4860-A002-2C0D0F32001D}"/>
              </a:ext>
            </a:extLst>
          </p:cNvPr>
          <p:cNvSpPr>
            <a:spLocks/>
          </p:cNvSpPr>
          <p:nvPr/>
        </p:nvSpPr>
        <p:spPr bwMode="auto">
          <a:xfrm>
            <a:off x="9116362" y="414338"/>
            <a:ext cx="511226" cy="814931"/>
          </a:xfrm>
          <a:custGeom>
            <a:avLst/>
            <a:gdLst>
              <a:gd name="T0" fmla="*/ 0 w 1386"/>
              <a:gd name="T1" fmla="*/ 249 h 2211"/>
              <a:gd name="T2" fmla="*/ 29 w 1386"/>
              <a:gd name="T3" fmla="*/ 323 h 2211"/>
              <a:gd name="T4" fmla="*/ 64 w 1386"/>
              <a:gd name="T5" fmla="*/ 385 h 2211"/>
              <a:gd name="T6" fmla="*/ 71 w 1386"/>
              <a:gd name="T7" fmla="*/ 411 h 2211"/>
              <a:gd name="T8" fmla="*/ 92 w 1386"/>
              <a:gd name="T9" fmla="*/ 419 h 2211"/>
              <a:gd name="T10" fmla="*/ 109 w 1386"/>
              <a:gd name="T11" fmla="*/ 374 h 2211"/>
              <a:gd name="T12" fmla="*/ 109 w 1386"/>
              <a:gd name="T13" fmla="*/ 351 h 2211"/>
              <a:gd name="T14" fmla="*/ 125 w 1386"/>
              <a:gd name="T15" fmla="*/ 333 h 2211"/>
              <a:gd name="T16" fmla="*/ 143 w 1386"/>
              <a:gd name="T17" fmla="*/ 318 h 2211"/>
              <a:gd name="T18" fmla="*/ 166 w 1386"/>
              <a:gd name="T19" fmla="*/ 289 h 2211"/>
              <a:gd name="T20" fmla="*/ 172 w 1386"/>
              <a:gd name="T21" fmla="*/ 266 h 2211"/>
              <a:gd name="T22" fmla="*/ 164 w 1386"/>
              <a:gd name="T23" fmla="*/ 260 h 2211"/>
              <a:gd name="T24" fmla="*/ 178 w 1386"/>
              <a:gd name="T25" fmla="*/ 245 h 2211"/>
              <a:gd name="T26" fmla="*/ 189 w 1386"/>
              <a:gd name="T27" fmla="*/ 266 h 2211"/>
              <a:gd name="T28" fmla="*/ 195 w 1386"/>
              <a:gd name="T29" fmla="*/ 261 h 2211"/>
              <a:gd name="T30" fmla="*/ 195 w 1386"/>
              <a:gd name="T31" fmla="*/ 232 h 2211"/>
              <a:gd name="T32" fmla="*/ 229 w 1386"/>
              <a:gd name="T33" fmla="*/ 215 h 2211"/>
              <a:gd name="T34" fmla="*/ 245 w 1386"/>
              <a:gd name="T35" fmla="*/ 200 h 2211"/>
              <a:gd name="T36" fmla="*/ 263 w 1386"/>
              <a:gd name="T37" fmla="*/ 181 h 2211"/>
              <a:gd name="T38" fmla="*/ 263 w 1386"/>
              <a:gd name="T39" fmla="*/ 158 h 2211"/>
              <a:gd name="T40" fmla="*/ 248 w 1386"/>
              <a:gd name="T41" fmla="*/ 150 h 2211"/>
              <a:gd name="T42" fmla="*/ 246 w 1386"/>
              <a:gd name="T43" fmla="*/ 136 h 2211"/>
              <a:gd name="T44" fmla="*/ 226 w 1386"/>
              <a:gd name="T45" fmla="*/ 138 h 2211"/>
              <a:gd name="T46" fmla="*/ 212 w 1386"/>
              <a:gd name="T47" fmla="*/ 130 h 2211"/>
              <a:gd name="T48" fmla="*/ 202 w 1386"/>
              <a:gd name="T49" fmla="*/ 114 h 2211"/>
              <a:gd name="T50" fmla="*/ 183 w 1386"/>
              <a:gd name="T51" fmla="*/ 113 h 2211"/>
              <a:gd name="T52" fmla="*/ 170 w 1386"/>
              <a:gd name="T53" fmla="*/ 100 h 2211"/>
              <a:gd name="T54" fmla="*/ 167 w 1386"/>
              <a:gd name="T55" fmla="*/ 76 h 2211"/>
              <a:gd name="T56" fmla="*/ 152 w 1386"/>
              <a:gd name="T57" fmla="*/ 56 h 2211"/>
              <a:gd name="T58" fmla="*/ 144 w 1386"/>
              <a:gd name="T59" fmla="*/ 35 h 2211"/>
              <a:gd name="T60" fmla="*/ 129 w 1386"/>
              <a:gd name="T61" fmla="*/ 0 h 2211"/>
              <a:gd name="T62" fmla="*/ 109 w 1386"/>
              <a:gd name="T63" fmla="*/ 2 h 2211"/>
              <a:gd name="T64" fmla="*/ 90 w 1386"/>
              <a:gd name="T65" fmla="*/ 2 h 2211"/>
              <a:gd name="T66" fmla="*/ 70 w 1386"/>
              <a:gd name="T67" fmla="*/ 24 h 2211"/>
              <a:gd name="T68" fmla="*/ 52 w 1386"/>
              <a:gd name="T69" fmla="*/ 33 h 2211"/>
              <a:gd name="T70" fmla="*/ 35 w 1386"/>
              <a:gd name="T71" fmla="*/ 23 h 2211"/>
              <a:gd name="T72" fmla="*/ 30 w 1386"/>
              <a:gd name="T73" fmla="*/ 11 h 2211"/>
              <a:gd name="T74" fmla="*/ 15 w 1386"/>
              <a:gd name="T75" fmla="*/ 41 h 2211"/>
              <a:gd name="T76" fmla="*/ 21 w 1386"/>
              <a:gd name="T77" fmla="*/ 56 h 2211"/>
              <a:gd name="T78" fmla="*/ 18 w 1386"/>
              <a:gd name="T79" fmla="*/ 74 h 2211"/>
              <a:gd name="T80" fmla="*/ 11 w 1386"/>
              <a:gd name="T81" fmla="*/ 104 h 2211"/>
              <a:gd name="T82" fmla="*/ 15 w 1386"/>
              <a:gd name="T83" fmla="*/ 133 h 2211"/>
              <a:gd name="T84" fmla="*/ 24 w 1386"/>
              <a:gd name="T85" fmla="*/ 163 h 2211"/>
              <a:gd name="T86" fmla="*/ 18 w 1386"/>
              <a:gd name="T87" fmla="*/ 187 h 2211"/>
              <a:gd name="T88" fmla="*/ 11 w 1386"/>
              <a:gd name="T89" fmla="*/ 224 h 2211"/>
              <a:gd name="T90" fmla="*/ 0 w 1386"/>
              <a:gd name="T91" fmla="*/ 249 h 221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386" h="2211">
                <a:moveTo>
                  <a:pt x="0" y="1313"/>
                </a:moveTo>
                <a:lnTo>
                  <a:pt x="153" y="1703"/>
                </a:lnTo>
                <a:lnTo>
                  <a:pt x="337" y="2030"/>
                </a:lnTo>
                <a:lnTo>
                  <a:pt x="373" y="2169"/>
                </a:lnTo>
                <a:lnTo>
                  <a:pt x="483" y="2211"/>
                </a:lnTo>
                <a:lnTo>
                  <a:pt x="576" y="1976"/>
                </a:lnTo>
                <a:lnTo>
                  <a:pt x="577" y="1853"/>
                </a:lnTo>
                <a:lnTo>
                  <a:pt x="657" y="1757"/>
                </a:lnTo>
                <a:lnTo>
                  <a:pt x="753" y="1677"/>
                </a:lnTo>
                <a:lnTo>
                  <a:pt x="876" y="1526"/>
                </a:lnTo>
                <a:lnTo>
                  <a:pt x="906" y="1406"/>
                </a:lnTo>
                <a:lnTo>
                  <a:pt x="865" y="1373"/>
                </a:lnTo>
                <a:lnTo>
                  <a:pt x="937" y="1293"/>
                </a:lnTo>
                <a:lnTo>
                  <a:pt x="996" y="1406"/>
                </a:lnTo>
                <a:lnTo>
                  <a:pt x="1026" y="1376"/>
                </a:lnTo>
                <a:lnTo>
                  <a:pt x="1026" y="1226"/>
                </a:lnTo>
                <a:lnTo>
                  <a:pt x="1206" y="1136"/>
                </a:lnTo>
                <a:lnTo>
                  <a:pt x="1289" y="1056"/>
                </a:lnTo>
                <a:lnTo>
                  <a:pt x="1386" y="956"/>
                </a:lnTo>
                <a:lnTo>
                  <a:pt x="1386" y="836"/>
                </a:lnTo>
                <a:lnTo>
                  <a:pt x="1305" y="792"/>
                </a:lnTo>
                <a:lnTo>
                  <a:pt x="1296" y="716"/>
                </a:lnTo>
                <a:lnTo>
                  <a:pt x="1193" y="728"/>
                </a:lnTo>
                <a:lnTo>
                  <a:pt x="1116" y="686"/>
                </a:lnTo>
                <a:lnTo>
                  <a:pt x="1065" y="600"/>
                </a:lnTo>
                <a:lnTo>
                  <a:pt x="966" y="596"/>
                </a:lnTo>
                <a:lnTo>
                  <a:pt x="897" y="528"/>
                </a:lnTo>
                <a:lnTo>
                  <a:pt x="881" y="400"/>
                </a:lnTo>
                <a:lnTo>
                  <a:pt x="801" y="296"/>
                </a:lnTo>
                <a:lnTo>
                  <a:pt x="761" y="184"/>
                </a:lnTo>
                <a:lnTo>
                  <a:pt x="681" y="0"/>
                </a:lnTo>
                <a:lnTo>
                  <a:pt x="577" y="8"/>
                </a:lnTo>
                <a:lnTo>
                  <a:pt x="473" y="8"/>
                </a:lnTo>
                <a:lnTo>
                  <a:pt x="369" y="128"/>
                </a:lnTo>
                <a:lnTo>
                  <a:pt x="276" y="176"/>
                </a:lnTo>
                <a:lnTo>
                  <a:pt x="185" y="120"/>
                </a:lnTo>
                <a:lnTo>
                  <a:pt x="156" y="56"/>
                </a:lnTo>
                <a:lnTo>
                  <a:pt x="81" y="216"/>
                </a:lnTo>
                <a:lnTo>
                  <a:pt x="113" y="296"/>
                </a:lnTo>
                <a:lnTo>
                  <a:pt x="97" y="392"/>
                </a:lnTo>
                <a:lnTo>
                  <a:pt x="57" y="549"/>
                </a:lnTo>
                <a:lnTo>
                  <a:pt x="81" y="704"/>
                </a:lnTo>
                <a:lnTo>
                  <a:pt x="129" y="861"/>
                </a:lnTo>
                <a:lnTo>
                  <a:pt x="96" y="986"/>
                </a:lnTo>
                <a:lnTo>
                  <a:pt x="57" y="1184"/>
                </a:lnTo>
                <a:lnTo>
                  <a:pt x="0" y="1313"/>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3" name="Freeform 43">
            <a:extLst>
              <a:ext uri="{FF2B5EF4-FFF2-40B4-BE49-F238E27FC236}">
                <a16:creationId xmlns:a16="http://schemas.microsoft.com/office/drawing/2014/main" id="{DC79700A-6B2A-433A-BA5F-4E6225D4E5F8}"/>
              </a:ext>
            </a:extLst>
          </p:cNvPr>
          <p:cNvSpPr>
            <a:spLocks/>
          </p:cNvSpPr>
          <p:nvPr/>
        </p:nvSpPr>
        <p:spPr bwMode="auto">
          <a:xfrm>
            <a:off x="9046385" y="1641596"/>
            <a:ext cx="229371" cy="192550"/>
          </a:xfrm>
          <a:custGeom>
            <a:avLst/>
            <a:gdLst>
              <a:gd name="T0" fmla="*/ 11 w 622"/>
              <a:gd name="T1" fmla="*/ 61 h 519"/>
              <a:gd name="T2" fmla="*/ 28 w 622"/>
              <a:gd name="T3" fmla="*/ 46 h 519"/>
              <a:gd name="T4" fmla="*/ 53 w 622"/>
              <a:gd name="T5" fmla="*/ 36 h 519"/>
              <a:gd name="T6" fmla="*/ 83 w 622"/>
              <a:gd name="T7" fmla="*/ 19 h 519"/>
              <a:gd name="T8" fmla="*/ 101 w 622"/>
              <a:gd name="T9" fmla="*/ 6 h 519"/>
              <a:gd name="T10" fmla="*/ 115 w 622"/>
              <a:gd name="T11" fmla="*/ 0 h 519"/>
              <a:gd name="T12" fmla="*/ 118 w 622"/>
              <a:gd name="T13" fmla="*/ 6 h 519"/>
              <a:gd name="T14" fmla="*/ 111 w 622"/>
              <a:gd name="T15" fmla="*/ 16 h 519"/>
              <a:gd name="T16" fmla="*/ 85 w 622"/>
              <a:gd name="T17" fmla="*/ 39 h 519"/>
              <a:gd name="T18" fmla="*/ 50 w 622"/>
              <a:gd name="T19" fmla="*/ 68 h 519"/>
              <a:gd name="T20" fmla="*/ 27 w 622"/>
              <a:gd name="T21" fmla="*/ 84 h 519"/>
              <a:gd name="T22" fmla="*/ 17 w 622"/>
              <a:gd name="T23" fmla="*/ 94 h 519"/>
              <a:gd name="T24" fmla="*/ 2 w 622"/>
              <a:gd name="T25" fmla="*/ 99 h 519"/>
              <a:gd name="T26" fmla="*/ 0 w 622"/>
              <a:gd name="T27" fmla="*/ 84 h 519"/>
              <a:gd name="T28" fmla="*/ 11 w 622"/>
              <a:gd name="T29" fmla="*/ 61 h 5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2" h="519">
                <a:moveTo>
                  <a:pt x="60" y="322"/>
                </a:moveTo>
                <a:lnTo>
                  <a:pt x="147" y="240"/>
                </a:lnTo>
                <a:lnTo>
                  <a:pt x="281" y="187"/>
                </a:lnTo>
                <a:lnTo>
                  <a:pt x="435" y="101"/>
                </a:lnTo>
                <a:lnTo>
                  <a:pt x="531" y="34"/>
                </a:lnTo>
                <a:lnTo>
                  <a:pt x="608" y="0"/>
                </a:lnTo>
                <a:lnTo>
                  <a:pt x="622" y="34"/>
                </a:lnTo>
                <a:lnTo>
                  <a:pt x="584" y="82"/>
                </a:lnTo>
                <a:lnTo>
                  <a:pt x="450" y="202"/>
                </a:lnTo>
                <a:lnTo>
                  <a:pt x="262" y="355"/>
                </a:lnTo>
                <a:lnTo>
                  <a:pt x="142" y="442"/>
                </a:lnTo>
                <a:lnTo>
                  <a:pt x="89" y="495"/>
                </a:lnTo>
                <a:lnTo>
                  <a:pt x="8" y="519"/>
                </a:lnTo>
                <a:lnTo>
                  <a:pt x="0" y="442"/>
                </a:lnTo>
                <a:lnTo>
                  <a:pt x="60" y="322"/>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sp>
        <p:nvSpPr>
          <p:cNvPr id="44" name="Freeform 44">
            <a:extLst>
              <a:ext uri="{FF2B5EF4-FFF2-40B4-BE49-F238E27FC236}">
                <a16:creationId xmlns:a16="http://schemas.microsoft.com/office/drawing/2014/main" id="{B9E9CF47-AE21-4BCD-AE2E-E072108BAE3A}"/>
              </a:ext>
            </a:extLst>
          </p:cNvPr>
          <p:cNvSpPr>
            <a:spLocks/>
          </p:cNvSpPr>
          <p:nvPr/>
        </p:nvSpPr>
        <p:spPr bwMode="auto">
          <a:xfrm>
            <a:off x="9219386" y="1443213"/>
            <a:ext cx="114685" cy="132257"/>
          </a:xfrm>
          <a:custGeom>
            <a:avLst/>
            <a:gdLst>
              <a:gd name="T0" fmla="*/ 0 w 314"/>
              <a:gd name="T1" fmla="*/ 13 h 363"/>
              <a:gd name="T2" fmla="*/ 42 w 314"/>
              <a:gd name="T3" fmla="*/ 0 h 363"/>
              <a:gd name="T4" fmla="*/ 59 w 314"/>
              <a:gd name="T5" fmla="*/ 32 h 363"/>
              <a:gd name="T6" fmla="*/ 51 w 314"/>
              <a:gd name="T7" fmla="*/ 36 h 363"/>
              <a:gd name="T8" fmla="*/ 45 w 314"/>
              <a:gd name="T9" fmla="*/ 53 h 363"/>
              <a:gd name="T10" fmla="*/ 29 w 314"/>
              <a:gd name="T11" fmla="*/ 68 h 363"/>
              <a:gd name="T12" fmla="*/ 26 w 314"/>
              <a:gd name="T13" fmla="*/ 37 h 363"/>
              <a:gd name="T14" fmla="*/ 0 w 314"/>
              <a:gd name="T15" fmla="*/ 13 h 3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4" h="363">
                <a:moveTo>
                  <a:pt x="0" y="69"/>
                </a:moveTo>
                <a:lnTo>
                  <a:pt x="225" y="0"/>
                </a:lnTo>
                <a:lnTo>
                  <a:pt x="314" y="171"/>
                </a:lnTo>
                <a:lnTo>
                  <a:pt x="273" y="192"/>
                </a:lnTo>
                <a:lnTo>
                  <a:pt x="237" y="282"/>
                </a:lnTo>
                <a:lnTo>
                  <a:pt x="156" y="363"/>
                </a:lnTo>
                <a:lnTo>
                  <a:pt x="138" y="195"/>
                </a:lnTo>
                <a:lnTo>
                  <a:pt x="0" y="69"/>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5" name="Freeform 45">
            <a:extLst>
              <a:ext uri="{FF2B5EF4-FFF2-40B4-BE49-F238E27FC236}">
                <a16:creationId xmlns:a16="http://schemas.microsoft.com/office/drawing/2014/main" id="{49BB36E6-E617-499C-8789-9A5B4BED962F}"/>
              </a:ext>
            </a:extLst>
          </p:cNvPr>
          <p:cNvSpPr>
            <a:spLocks/>
          </p:cNvSpPr>
          <p:nvPr/>
        </p:nvSpPr>
        <p:spPr bwMode="auto">
          <a:xfrm>
            <a:off x="6647708" y="1132023"/>
            <a:ext cx="804742" cy="373429"/>
          </a:xfrm>
          <a:custGeom>
            <a:avLst/>
            <a:gdLst>
              <a:gd name="T0" fmla="*/ 0 w 2182"/>
              <a:gd name="T1" fmla="*/ 106 h 1010"/>
              <a:gd name="T2" fmla="*/ 28 w 2182"/>
              <a:gd name="T3" fmla="*/ 92 h 1010"/>
              <a:gd name="T4" fmla="*/ 59 w 2182"/>
              <a:gd name="T5" fmla="*/ 67 h 1010"/>
              <a:gd name="T6" fmla="*/ 77 w 2182"/>
              <a:gd name="T7" fmla="*/ 47 h 1010"/>
              <a:gd name="T8" fmla="*/ 104 w 2182"/>
              <a:gd name="T9" fmla="*/ 17 h 1010"/>
              <a:gd name="T10" fmla="*/ 147 w 2182"/>
              <a:gd name="T11" fmla="*/ 0 h 1010"/>
              <a:gd name="T12" fmla="*/ 148 w 2182"/>
              <a:gd name="T13" fmla="*/ 20 h 1010"/>
              <a:gd name="T14" fmla="*/ 132 w 2182"/>
              <a:gd name="T15" fmla="*/ 30 h 1010"/>
              <a:gd name="T16" fmla="*/ 113 w 2182"/>
              <a:gd name="T17" fmla="*/ 39 h 1010"/>
              <a:gd name="T18" fmla="*/ 120 w 2182"/>
              <a:gd name="T19" fmla="*/ 52 h 1010"/>
              <a:gd name="T20" fmla="*/ 117 w 2182"/>
              <a:gd name="T21" fmla="*/ 55 h 1010"/>
              <a:gd name="T22" fmla="*/ 121 w 2182"/>
              <a:gd name="T23" fmla="*/ 69 h 1010"/>
              <a:gd name="T24" fmla="*/ 141 w 2182"/>
              <a:gd name="T25" fmla="*/ 57 h 1010"/>
              <a:gd name="T26" fmla="*/ 160 w 2182"/>
              <a:gd name="T27" fmla="*/ 56 h 1010"/>
              <a:gd name="T28" fmla="*/ 190 w 2182"/>
              <a:gd name="T29" fmla="*/ 78 h 1010"/>
              <a:gd name="T30" fmla="*/ 213 w 2182"/>
              <a:gd name="T31" fmla="*/ 77 h 1010"/>
              <a:gd name="T32" fmla="*/ 233 w 2182"/>
              <a:gd name="T33" fmla="*/ 86 h 1010"/>
              <a:gd name="T34" fmla="*/ 249 w 2182"/>
              <a:gd name="T35" fmla="*/ 78 h 1010"/>
              <a:gd name="T36" fmla="*/ 259 w 2182"/>
              <a:gd name="T37" fmla="*/ 69 h 1010"/>
              <a:gd name="T38" fmla="*/ 282 w 2182"/>
              <a:gd name="T39" fmla="*/ 53 h 1010"/>
              <a:gd name="T40" fmla="*/ 311 w 2182"/>
              <a:gd name="T41" fmla="*/ 43 h 1010"/>
              <a:gd name="T42" fmla="*/ 327 w 2182"/>
              <a:gd name="T43" fmla="*/ 36 h 1010"/>
              <a:gd name="T44" fmla="*/ 335 w 2182"/>
              <a:gd name="T45" fmla="*/ 53 h 1010"/>
              <a:gd name="T46" fmla="*/ 345 w 2182"/>
              <a:gd name="T47" fmla="*/ 69 h 1010"/>
              <a:gd name="T48" fmla="*/ 366 w 2182"/>
              <a:gd name="T49" fmla="*/ 68 h 1010"/>
              <a:gd name="T50" fmla="*/ 382 w 2182"/>
              <a:gd name="T51" fmla="*/ 59 h 1010"/>
              <a:gd name="T52" fmla="*/ 406 w 2182"/>
              <a:gd name="T53" fmla="*/ 62 h 1010"/>
              <a:gd name="T54" fmla="*/ 414 w 2182"/>
              <a:gd name="T55" fmla="*/ 78 h 1010"/>
              <a:gd name="T56" fmla="*/ 414 w 2182"/>
              <a:gd name="T57" fmla="*/ 95 h 1010"/>
              <a:gd name="T58" fmla="*/ 404 w 2182"/>
              <a:gd name="T59" fmla="*/ 88 h 1010"/>
              <a:gd name="T60" fmla="*/ 388 w 2182"/>
              <a:gd name="T61" fmla="*/ 86 h 1010"/>
              <a:gd name="T62" fmla="*/ 371 w 2182"/>
              <a:gd name="T63" fmla="*/ 103 h 1010"/>
              <a:gd name="T64" fmla="*/ 354 w 2182"/>
              <a:gd name="T65" fmla="*/ 95 h 1010"/>
              <a:gd name="T66" fmla="*/ 338 w 2182"/>
              <a:gd name="T67" fmla="*/ 92 h 1010"/>
              <a:gd name="T68" fmla="*/ 319 w 2182"/>
              <a:gd name="T69" fmla="*/ 95 h 1010"/>
              <a:gd name="T70" fmla="*/ 302 w 2182"/>
              <a:gd name="T71" fmla="*/ 112 h 1010"/>
              <a:gd name="T72" fmla="*/ 268 w 2182"/>
              <a:gd name="T73" fmla="*/ 138 h 1010"/>
              <a:gd name="T74" fmla="*/ 259 w 2182"/>
              <a:gd name="T75" fmla="*/ 155 h 1010"/>
              <a:gd name="T76" fmla="*/ 250 w 2182"/>
              <a:gd name="T77" fmla="*/ 155 h 1010"/>
              <a:gd name="T78" fmla="*/ 250 w 2182"/>
              <a:gd name="T79" fmla="*/ 138 h 1010"/>
              <a:gd name="T80" fmla="*/ 234 w 2182"/>
              <a:gd name="T81" fmla="*/ 133 h 1010"/>
              <a:gd name="T82" fmla="*/ 224 w 2182"/>
              <a:gd name="T83" fmla="*/ 135 h 1010"/>
              <a:gd name="T84" fmla="*/ 220 w 2182"/>
              <a:gd name="T85" fmla="*/ 145 h 1010"/>
              <a:gd name="T86" fmla="*/ 213 w 2182"/>
              <a:gd name="T87" fmla="*/ 174 h 1010"/>
              <a:gd name="T88" fmla="*/ 194 w 2182"/>
              <a:gd name="T89" fmla="*/ 192 h 1010"/>
              <a:gd name="T90" fmla="*/ 176 w 2182"/>
              <a:gd name="T91" fmla="*/ 174 h 1010"/>
              <a:gd name="T92" fmla="*/ 175 w 2182"/>
              <a:gd name="T93" fmla="*/ 162 h 1010"/>
              <a:gd name="T94" fmla="*/ 147 w 2182"/>
              <a:gd name="T95" fmla="*/ 140 h 1010"/>
              <a:gd name="T96" fmla="*/ 113 w 2182"/>
              <a:gd name="T97" fmla="*/ 146 h 1010"/>
              <a:gd name="T98" fmla="*/ 108 w 2182"/>
              <a:gd name="T99" fmla="*/ 134 h 1010"/>
              <a:gd name="T100" fmla="*/ 84 w 2182"/>
              <a:gd name="T101" fmla="*/ 135 h 1010"/>
              <a:gd name="T102" fmla="*/ 61 w 2182"/>
              <a:gd name="T103" fmla="*/ 134 h 1010"/>
              <a:gd name="T104" fmla="*/ 28 w 2182"/>
              <a:gd name="T105" fmla="*/ 134 h 1010"/>
              <a:gd name="T106" fmla="*/ 11 w 2182"/>
              <a:gd name="T107" fmla="*/ 121 h 1010"/>
              <a:gd name="T108" fmla="*/ 0 w 2182"/>
              <a:gd name="T109" fmla="*/ 106 h 10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82" h="1010">
                <a:moveTo>
                  <a:pt x="0" y="557"/>
                </a:moveTo>
                <a:lnTo>
                  <a:pt x="148" y="482"/>
                </a:lnTo>
                <a:lnTo>
                  <a:pt x="310" y="350"/>
                </a:lnTo>
                <a:lnTo>
                  <a:pt x="406" y="248"/>
                </a:lnTo>
                <a:lnTo>
                  <a:pt x="549" y="90"/>
                </a:lnTo>
                <a:lnTo>
                  <a:pt x="776" y="0"/>
                </a:lnTo>
                <a:lnTo>
                  <a:pt x="778" y="104"/>
                </a:lnTo>
                <a:lnTo>
                  <a:pt x="694" y="158"/>
                </a:lnTo>
                <a:lnTo>
                  <a:pt x="598" y="206"/>
                </a:lnTo>
                <a:lnTo>
                  <a:pt x="634" y="272"/>
                </a:lnTo>
                <a:lnTo>
                  <a:pt x="616" y="290"/>
                </a:lnTo>
                <a:lnTo>
                  <a:pt x="640" y="363"/>
                </a:lnTo>
                <a:lnTo>
                  <a:pt x="742" y="302"/>
                </a:lnTo>
                <a:lnTo>
                  <a:pt x="844" y="297"/>
                </a:lnTo>
                <a:lnTo>
                  <a:pt x="1003" y="408"/>
                </a:lnTo>
                <a:lnTo>
                  <a:pt x="1120" y="404"/>
                </a:lnTo>
                <a:lnTo>
                  <a:pt x="1229" y="453"/>
                </a:lnTo>
                <a:lnTo>
                  <a:pt x="1312" y="410"/>
                </a:lnTo>
                <a:lnTo>
                  <a:pt x="1366" y="362"/>
                </a:lnTo>
                <a:lnTo>
                  <a:pt x="1486" y="278"/>
                </a:lnTo>
                <a:lnTo>
                  <a:pt x="1638" y="227"/>
                </a:lnTo>
                <a:lnTo>
                  <a:pt x="1726" y="188"/>
                </a:lnTo>
                <a:lnTo>
                  <a:pt x="1768" y="278"/>
                </a:lnTo>
                <a:lnTo>
                  <a:pt x="1819" y="363"/>
                </a:lnTo>
                <a:lnTo>
                  <a:pt x="1930" y="356"/>
                </a:lnTo>
                <a:lnTo>
                  <a:pt x="2014" y="308"/>
                </a:lnTo>
                <a:lnTo>
                  <a:pt x="2140" y="326"/>
                </a:lnTo>
                <a:lnTo>
                  <a:pt x="2182" y="408"/>
                </a:lnTo>
                <a:lnTo>
                  <a:pt x="2182" y="499"/>
                </a:lnTo>
                <a:lnTo>
                  <a:pt x="2128" y="464"/>
                </a:lnTo>
                <a:lnTo>
                  <a:pt x="2046" y="453"/>
                </a:lnTo>
                <a:lnTo>
                  <a:pt x="1955" y="544"/>
                </a:lnTo>
                <a:lnTo>
                  <a:pt x="1865" y="499"/>
                </a:lnTo>
                <a:lnTo>
                  <a:pt x="1780" y="482"/>
                </a:lnTo>
                <a:lnTo>
                  <a:pt x="1683" y="499"/>
                </a:lnTo>
                <a:lnTo>
                  <a:pt x="1592" y="589"/>
                </a:lnTo>
                <a:lnTo>
                  <a:pt x="1411" y="725"/>
                </a:lnTo>
                <a:lnTo>
                  <a:pt x="1366" y="816"/>
                </a:lnTo>
                <a:lnTo>
                  <a:pt x="1320" y="816"/>
                </a:lnTo>
                <a:lnTo>
                  <a:pt x="1320" y="725"/>
                </a:lnTo>
                <a:lnTo>
                  <a:pt x="1234" y="698"/>
                </a:lnTo>
                <a:lnTo>
                  <a:pt x="1180" y="710"/>
                </a:lnTo>
                <a:lnTo>
                  <a:pt x="1162" y="764"/>
                </a:lnTo>
                <a:lnTo>
                  <a:pt x="1120" y="914"/>
                </a:lnTo>
                <a:lnTo>
                  <a:pt x="1020" y="1010"/>
                </a:lnTo>
                <a:lnTo>
                  <a:pt x="928" y="914"/>
                </a:lnTo>
                <a:lnTo>
                  <a:pt x="924" y="853"/>
                </a:lnTo>
                <a:lnTo>
                  <a:pt x="777" y="736"/>
                </a:lnTo>
                <a:lnTo>
                  <a:pt x="598" y="767"/>
                </a:lnTo>
                <a:lnTo>
                  <a:pt x="568" y="707"/>
                </a:lnTo>
                <a:lnTo>
                  <a:pt x="442" y="710"/>
                </a:lnTo>
                <a:lnTo>
                  <a:pt x="321" y="703"/>
                </a:lnTo>
                <a:lnTo>
                  <a:pt x="147" y="706"/>
                </a:lnTo>
                <a:lnTo>
                  <a:pt x="58" y="637"/>
                </a:lnTo>
                <a:lnTo>
                  <a:pt x="0" y="557"/>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6" name="Freeform 46">
            <a:extLst>
              <a:ext uri="{FF2B5EF4-FFF2-40B4-BE49-F238E27FC236}">
                <a16:creationId xmlns:a16="http://schemas.microsoft.com/office/drawing/2014/main" id="{50C9D427-783C-4998-BACE-DEC4646CCAC5}"/>
              </a:ext>
            </a:extLst>
          </p:cNvPr>
          <p:cNvSpPr>
            <a:spLocks/>
          </p:cNvSpPr>
          <p:nvPr/>
        </p:nvSpPr>
        <p:spPr bwMode="auto">
          <a:xfrm>
            <a:off x="7201698" y="1359579"/>
            <a:ext cx="583147" cy="752694"/>
          </a:xfrm>
          <a:custGeom>
            <a:avLst/>
            <a:gdLst>
              <a:gd name="T0" fmla="*/ 96 w 1586"/>
              <a:gd name="T1" fmla="*/ 0 h 2040"/>
              <a:gd name="T2" fmla="*/ 74 w 1586"/>
              <a:gd name="T3" fmla="*/ 9 h 2040"/>
              <a:gd name="T4" fmla="*/ 70 w 1586"/>
              <a:gd name="T5" fmla="*/ 25 h 2040"/>
              <a:gd name="T6" fmla="*/ 82 w 1586"/>
              <a:gd name="T7" fmla="*/ 39 h 2040"/>
              <a:gd name="T8" fmla="*/ 69 w 1586"/>
              <a:gd name="T9" fmla="*/ 56 h 2040"/>
              <a:gd name="T10" fmla="*/ 73 w 1586"/>
              <a:gd name="T11" fmla="*/ 72 h 2040"/>
              <a:gd name="T12" fmla="*/ 63 w 1586"/>
              <a:gd name="T13" fmla="*/ 89 h 2040"/>
              <a:gd name="T14" fmla="*/ 50 w 1586"/>
              <a:gd name="T15" fmla="*/ 79 h 2040"/>
              <a:gd name="T16" fmla="*/ 42 w 1586"/>
              <a:gd name="T17" fmla="*/ 63 h 2040"/>
              <a:gd name="T18" fmla="*/ 24 w 1586"/>
              <a:gd name="T19" fmla="*/ 88 h 2040"/>
              <a:gd name="T20" fmla="*/ 13 w 1586"/>
              <a:gd name="T21" fmla="*/ 91 h 2040"/>
              <a:gd name="T22" fmla="*/ 5 w 1586"/>
              <a:gd name="T23" fmla="*/ 123 h 2040"/>
              <a:gd name="T24" fmla="*/ 13 w 1586"/>
              <a:gd name="T25" fmla="*/ 142 h 2040"/>
              <a:gd name="T26" fmla="*/ 0 w 1586"/>
              <a:gd name="T27" fmla="*/ 168 h 2040"/>
              <a:gd name="T28" fmla="*/ 7 w 1586"/>
              <a:gd name="T29" fmla="*/ 186 h 2040"/>
              <a:gd name="T30" fmla="*/ 12 w 1586"/>
              <a:gd name="T31" fmla="*/ 213 h 2040"/>
              <a:gd name="T32" fmla="*/ 34 w 1586"/>
              <a:gd name="T33" fmla="*/ 241 h 2040"/>
              <a:gd name="T34" fmla="*/ 40 w 1586"/>
              <a:gd name="T35" fmla="*/ 271 h 2040"/>
              <a:gd name="T36" fmla="*/ 45 w 1586"/>
              <a:gd name="T37" fmla="*/ 300 h 2040"/>
              <a:gd name="T38" fmla="*/ 26 w 1586"/>
              <a:gd name="T39" fmla="*/ 387 h 2040"/>
              <a:gd name="T40" fmla="*/ 58 w 1586"/>
              <a:gd name="T41" fmla="*/ 382 h 2040"/>
              <a:gd name="T42" fmla="*/ 145 w 1586"/>
              <a:gd name="T43" fmla="*/ 365 h 2040"/>
              <a:gd name="T44" fmla="*/ 161 w 1586"/>
              <a:gd name="T45" fmla="*/ 376 h 2040"/>
              <a:gd name="T46" fmla="*/ 184 w 1586"/>
              <a:gd name="T47" fmla="*/ 361 h 2040"/>
              <a:gd name="T48" fmla="*/ 221 w 1586"/>
              <a:gd name="T49" fmla="*/ 359 h 2040"/>
              <a:gd name="T50" fmla="*/ 221 w 1586"/>
              <a:gd name="T51" fmla="*/ 352 h 2040"/>
              <a:gd name="T52" fmla="*/ 257 w 1586"/>
              <a:gd name="T53" fmla="*/ 349 h 2040"/>
              <a:gd name="T54" fmla="*/ 266 w 1586"/>
              <a:gd name="T55" fmla="*/ 332 h 2040"/>
              <a:gd name="T56" fmla="*/ 276 w 1586"/>
              <a:gd name="T57" fmla="*/ 323 h 2040"/>
              <a:gd name="T58" fmla="*/ 277 w 1586"/>
              <a:gd name="T59" fmla="*/ 313 h 2040"/>
              <a:gd name="T60" fmla="*/ 267 w 1586"/>
              <a:gd name="T61" fmla="*/ 308 h 2040"/>
              <a:gd name="T62" fmla="*/ 278 w 1586"/>
              <a:gd name="T63" fmla="*/ 278 h 2040"/>
              <a:gd name="T64" fmla="*/ 292 w 1586"/>
              <a:gd name="T65" fmla="*/ 266 h 2040"/>
              <a:gd name="T66" fmla="*/ 298 w 1586"/>
              <a:gd name="T67" fmla="*/ 246 h 2040"/>
              <a:gd name="T68" fmla="*/ 300 w 1586"/>
              <a:gd name="T69" fmla="*/ 201 h 2040"/>
              <a:gd name="T70" fmla="*/ 284 w 1586"/>
              <a:gd name="T71" fmla="*/ 171 h 2040"/>
              <a:gd name="T72" fmla="*/ 272 w 1586"/>
              <a:gd name="T73" fmla="*/ 140 h 2040"/>
              <a:gd name="T74" fmla="*/ 250 w 1586"/>
              <a:gd name="T75" fmla="*/ 132 h 2040"/>
              <a:gd name="T76" fmla="*/ 230 w 1586"/>
              <a:gd name="T77" fmla="*/ 134 h 2040"/>
              <a:gd name="T78" fmla="*/ 221 w 1586"/>
              <a:gd name="T79" fmla="*/ 149 h 2040"/>
              <a:gd name="T80" fmla="*/ 215 w 1586"/>
              <a:gd name="T81" fmla="*/ 168 h 2040"/>
              <a:gd name="T82" fmla="*/ 197 w 1586"/>
              <a:gd name="T83" fmla="*/ 174 h 2040"/>
              <a:gd name="T84" fmla="*/ 180 w 1586"/>
              <a:gd name="T85" fmla="*/ 159 h 2040"/>
              <a:gd name="T86" fmla="*/ 193 w 1586"/>
              <a:gd name="T87" fmla="*/ 143 h 2040"/>
              <a:gd name="T88" fmla="*/ 201 w 1586"/>
              <a:gd name="T89" fmla="*/ 126 h 2040"/>
              <a:gd name="T90" fmla="*/ 209 w 1586"/>
              <a:gd name="T91" fmla="*/ 94 h 2040"/>
              <a:gd name="T92" fmla="*/ 201 w 1586"/>
              <a:gd name="T93" fmla="*/ 66 h 2040"/>
              <a:gd name="T94" fmla="*/ 187 w 1586"/>
              <a:gd name="T95" fmla="*/ 47 h 2040"/>
              <a:gd name="T96" fmla="*/ 197 w 1586"/>
              <a:gd name="T97" fmla="*/ 30 h 2040"/>
              <a:gd name="T98" fmla="*/ 162 w 1586"/>
              <a:gd name="T99" fmla="*/ 15 h 2040"/>
              <a:gd name="T100" fmla="*/ 134 w 1586"/>
              <a:gd name="T101" fmla="*/ 9 h 2040"/>
              <a:gd name="T102" fmla="*/ 114 w 1586"/>
              <a:gd name="T103" fmla="*/ 7 h 2040"/>
              <a:gd name="T104" fmla="*/ 96 w 1586"/>
              <a:gd name="T105" fmla="*/ 0 h 20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86" h="2040">
                <a:moveTo>
                  <a:pt x="506" y="0"/>
                </a:moveTo>
                <a:lnTo>
                  <a:pt x="392" y="48"/>
                </a:lnTo>
                <a:lnTo>
                  <a:pt x="368" y="132"/>
                </a:lnTo>
                <a:lnTo>
                  <a:pt x="434" y="204"/>
                </a:lnTo>
                <a:lnTo>
                  <a:pt x="363" y="293"/>
                </a:lnTo>
                <a:lnTo>
                  <a:pt x="386" y="378"/>
                </a:lnTo>
                <a:lnTo>
                  <a:pt x="332" y="468"/>
                </a:lnTo>
                <a:lnTo>
                  <a:pt x="266" y="414"/>
                </a:lnTo>
                <a:lnTo>
                  <a:pt x="224" y="330"/>
                </a:lnTo>
                <a:lnTo>
                  <a:pt x="128" y="462"/>
                </a:lnTo>
                <a:lnTo>
                  <a:pt x="68" y="480"/>
                </a:lnTo>
                <a:lnTo>
                  <a:pt x="26" y="648"/>
                </a:lnTo>
                <a:lnTo>
                  <a:pt x="68" y="750"/>
                </a:lnTo>
                <a:lnTo>
                  <a:pt x="0" y="883"/>
                </a:lnTo>
                <a:lnTo>
                  <a:pt x="38" y="978"/>
                </a:lnTo>
                <a:lnTo>
                  <a:pt x="62" y="1122"/>
                </a:lnTo>
                <a:lnTo>
                  <a:pt x="182" y="1272"/>
                </a:lnTo>
                <a:lnTo>
                  <a:pt x="212" y="1428"/>
                </a:lnTo>
                <a:lnTo>
                  <a:pt x="236" y="1584"/>
                </a:lnTo>
                <a:lnTo>
                  <a:pt x="137" y="2040"/>
                </a:lnTo>
                <a:lnTo>
                  <a:pt x="304" y="2013"/>
                </a:lnTo>
                <a:lnTo>
                  <a:pt x="766" y="1926"/>
                </a:lnTo>
                <a:lnTo>
                  <a:pt x="851" y="1983"/>
                </a:lnTo>
                <a:lnTo>
                  <a:pt x="973" y="1905"/>
                </a:lnTo>
                <a:lnTo>
                  <a:pt x="1166" y="1895"/>
                </a:lnTo>
                <a:lnTo>
                  <a:pt x="1166" y="1857"/>
                </a:lnTo>
                <a:lnTo>
                  <a:pt x="1360" y="1841"/>
                </a:lnTo>
                <a:lnTo>
                  <a:pt x="1406" y="1752"/>
                </a:lnTo>
                <a:lnTo>
                  <a:pt x="1460" y="1704"/>
                </a:lnTo>
                <a:lnTo>
                  <a:pt x="1466" y="1650"/>
                </a:lnTo>
                <a:lnTo>
                  <a:pt x="1409" y="1626"/>
                </a:lnTo>
                <a:lnTo>
                  <a:pt x="1472" y="1464"/>
                </a:lnTo>
                <a:lnTo>
                  <a:pt x="1544" y="1404"/>
                </a:lnTo>
                <a:lnTo>
                  <a:pt x="1574" y="1296"/>
                </a:lnTo>
                <a:lnTo>
                  <a:pt x="1586" y="1062"/>
                </a:lnTo>
                <a:lnTo>
                  <a:pt x="1502" y="900"/>
                </a:lnTo>
                <a:lnTo>
                  <a:pt x="1436" y="738"/>
                </a:lnTo>
                <a:lnTo>
                  <a:pt x="1322" y="696"/>
                </a:lnTo>
                <a:lnTo>
                  <a:pt x="1214" y="708"/>
                </a:lnTo>
                <a:lnTo>
                  <a:pt x="1166" y="786"/>
                </a:lnTo>
                <a:lnTo>
                  <a:pt x="1136" y="888"/>
                </a:lnTo>
                <a:lnTo>
                  <a:pt x="1040" y="918"/>
                </a:lnTo>
                <a:lnTo>
                  <a:pt x="952" y="837"/>
                </a:lnTo>
                <a:lnTo>
                  <a:pt x="1022" y="756"/>
                </a:lnTo>
                <a:lnTo>
                  <a:pt x="1064" y="666"/>
                </a:lnTo>
                <a:lnTo>
                  <a:pt x="1106" y="498"/>
                </a:lnTo>
                <a:lnTo>
                  <a:pt x="1064" y="348"/>
                </a:lnTo>
                <a:lnTo>
                  <a:pt x="986" y="246"/>
                </a:lnTo>
                <a:lnTo>
                  <a:pt x="1040" y="156"/>
                </a:lnTo>
                <a:lnTo>
                  <a:pt x="854" y="78"/>
                </a:lnTo>
                <a:lnTo>
                  <a:pt x="710" y="48"/>
                </a:lnTo>
                <a:lnTo>
                  <a:pt x="602" y="36"/>
                </a:lnTo>
                <a:lnTo>
                  <a:pt x="506"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7" name="Freeform 47">
            <a:extLst>
              <a:ext uri="{FF2B5EF4-FFF2-40B4-BE49-F238E27FC236}">
                <a16:creationId xmlns:a16="http://schemas.microsoft.com/office/drawing/2014/main" id="{2B4D80FB-7F77-4089-BC8C-628440522B53}"/>
              </a:ext>
            </a:extLst>
          </p:cNvPr>
          <p:cNvSpPr>
            <a:spLocks/>
          </p:cNvSpPr>
          <p:nvPr/>
        </p:nvSpPr>
        <p:spPr bwMode="auto">
          <a:xfrm>
            <a:off x="2303265" y="610778"/>
            <a:ext cx="991349" cy="723519"/>
          </a:xfrm>
          <a:custGeom>
            <a:avLst/>
            <a:gdLst>
              <a:gd name="T0" fmla="*/ 17 w 2687"/>
              <a:gd name="T1" fmla="*/ 25 h 1962"/>
              <a:gd name="T2" fmla="*/ 0 w 2687"/>
              <a:gd name="T3" fmla="*/ 48 h 1962"/>
              <a:gd name="T4" fmla="*/ 11 w 2687"/>
              <a:gd name="T5" fmla="*/ 93 h 1962"/>
              <a:gd name="T6" fmla="*/ 15 w 2687"/>
              <a:gd name="T7" fmla="*/ 130 h 1962"/>
              <a:gd name="T8" fmla="*/ 6 w 2687"/>
              <a:gd name="T9" fmla="*/ 150 h 1962"/>
              <a:gd name="T10" fmla="*/ 22 w 2687"/>
              <a:gd name="T11" fmla="*/ 166 h 1962"/>
              <a:gd name="T12" fmla="*/ 6 w 2687"/>
              <a:gd name="T13" fmla="*/ 173 h 1962"/>
              <a:gd name="T14" fmla="*/ 23 w 2687"/>
              <a:gd name="T15" fmla="*/ 196 h 1962"/>
              <a:gd name="T16" fmla="*/ 0 w 2687"/>
              <a:gd name="T17" fmla="*/ 213 h 1962"/>
              <a:gd name="T18" fmla="*/ 6 w 2687"/>
              <a:gd name="T19" fmla="*/ 230 h 1962"/>
              <a:gd name="T20" fmla="*/ 28 w 2687"/>
              <a:gd name="T21" fmla="*/ 236 h 1962"/>
              <a:gd name="T22" fmla="*/ 47 w 2687"/>
              <a:gd name="T23" fmla="*/ 246 h 1962"/>
              <a:gd name="T24" fmla="*/ 63 w 2687"/>
              <a:gd name="T25" fmla="*/ 264 h 1962"/>
              <a:gd name="T26" fmla="*/ 74 w 2687"/>
              <a:gd name="T27" fmla="*/ 309 h 1962"/>
              <a:gd name="T28" fmla="*/ 106 w 2687"/>
              <a:gd name="T29" fmla="*/ 310 h 1962"/>
              <a:gd name="T30" fmla="*/ 142 w 2687"/>
              <a:gd name="T31" fmla="*/ 309 h 1962"/>
              <a:gd name="T32" fmla="*/ 171 w 2687"/>
              <a:gd name="T33" fmla="*/ 338 h 1962"/>
              <a:gd name="T34" fmla="*/ 194 w 2687"/>
              <a:gd name="T35" fmla="*/ 321 h 1962"/>
              <a:gd name="T36" fmla="*/ 233 w 2687"/>
              <a:gd name="T37" fmla="*/ 344 h 1962"/>
              <a:gd name="T38" fmla="*/ 285 w 2687"/>
              <a:gd name="T39" fmla="*/ 338 h 1962"/>
              <a:gd name="T40" fmla="*/ 302 w 2687"/>
              <a:gd name="T41" fmla="*/ 349 h 1962"/>
              <a:gd name="T42" fmla="*/ 322 w 2687"/>
              <a:gd name="T43" fmla="*/ 341 h 1962"/>
              <a:gd name="T44" fmla="*/ 352 w 2687"/>
              <a:gd name="T45" fmla="*/ 341 h 1962"/>
              <a:gd name="T46" fmla="*/ 371 w 2687"/>
              <a:gd name="T47" fmla="*/ 354 h 1962"/>
              <a:gd name="T48" fmla="*/ 427 w 2687"/>
              <a:gd name="T49" fmla="*/ 372 h 1962"/>
              <a:gd name="T50" fmla="*/ 456 w 2687"/>
              <a:gd name="T51" fmla="*/ 372 h 1962"/>
              <a:gd name="T52" fmla="*/ 456 w 2687"/>
              <a:gd name="T53" fmla="*/ 338 h 1962"/>
              <a:gd name="T54" fmla="*/ 467 w 2687"/>
              <a:gd name="T55" fmla="*/ 298 h 1962"/>
              <a:gd name="T56" fmla="*/ 478 w 2687"/>
              <a:gd name="T57" fmla="*/ 258 h 1962"/>
              <a:gd name="T58" fmla="*/ 484 w 2687"/>
              <a:gd name="T59" fmla="*/ 232 h 1962"/>
              <a:gd name="T60" fmla="*/ 482 w 2687"/>
              <a:gd name="T61" fmla="*/ 196 h 1962"/>
              <a:gd name="T62" fmla="*/ 494 w 2687"/>
              <a:gd name="T63" fmla="*/ 159 h 1962"/>
              <a:gd name="T64" fmla="*/ 501 w 2687"/>
              <a:gd name="T65" fmla="*/ 120 h 1962"/>
              <a:gd name="T66" fmla="*/ 510 w 2687"/>
              <a:gd name="T67" fmla="*/ 102 h 1962"/>
              <a:gd name="T68" fmla="*/ 439 w 2687"/>
              <a:gd name="T69" fmla="*/ 78 h 1962"/>
              <a:gd name="T70" fmla="*/ 389 w 2687"/>
              <a:gd name="T71" fmla="*/ 66 h 1962"/>
              <a:gd name="T72" fmla="*/ 321 w 2687"/>
              <a:gd name="T73" fmla="*/ 54 h 1962"/>
              <a:gd name="T74" fmla="*/ 234 w 2687"/>
              <a:gd name="T75" fmla="*/ 35 h 1962"/>
              <a:gd name="T76" fmla="*/ 137 w 2687"/>
              <a:gd name="T77" fmla="*/ 0 h 1962"/>
              <a:gd name="T78" fmla="*/ 144 w 2687"/>
              <a:gd name="T79" fmla="*/ 26 h 1962"/>
              <a:gd name="T80" fmla="*/ 165 w 2687"/>
              <a:gd name="T81" fmla="*/ 42 h 1962"/>
              <a:gd name="T82" fmla="*/ 142 w 2687"/>
              <a:gd name="T83" fmla="*/ 53 h 1962"/>
              <a:gd name="T84" fmla="*/ 159 w 2687"/>
              <a:gd name="T85" fmla="*/ 71 h 1962"/>
              <a:gd name="T86" fmla="*/ 154 w 2687"/>
              <a:gd name="T87" fmla="*/ 116 h 1962"/>
              <a:gd name="T88" fmla="*/ 137 w 2687"/>
              <a:gd name="T89" fmla="*/ 162 h 1962"/>
              <a:gd name="T90" fmla="*/ 108 w 2687"/>
              <a:gd name="T91" fmla="*/ 179 h 1962"/>
              <a:gd name="T92" fmla="*/ 120 w 2687"/>
              <a:gd name="T93" fmla="*/ 156 h 1962"/>
              <a:gd name="T94" fmla="*/ 125 w 2687"/>
              <a:gd name="T95" fmla="*/ 156 h 1962"/>
              <a:gd name="T96" fmla="*/ 125 w 2687"/>
              <a:gd name="T97" fmla="*/ 110 h 1962"/>
              <a:gd name="T98" fmla="*/ 114 w 2687"/>
              <a:gd name="T99" fmla="*/ 105 h 1962"/>
              <a:gd name="T100" fmla="*/ 125 w 2687"/>
              <a:gd name="T101" fmla="*/ 93 h 1962"/>
              <a:gd name="T102" fmla="*/ 104 w 2687"/>
              <a:gd name="T103" fmla="*/ 73 h 1962"/>
              <a:gd name="T104" fmla="*/ 80 w 2687"/>
              <a:gd name="T105" fmla="*/ 62 h 1962"/>
              <a:gd name="T106" fmla="*/ 54 w 2687"/>
              <a:gd name="T107" fmla="*/ 50 h 1962"/>
              <a:gd name="T108" fmla="*/ 17 w 2687"/>
              <a:gd name="T109" fmla="*/ 25 h 19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687" h="1962">
                <a:moveTo>
                  <a:pt x="90" y="132"/>
                </a:moveTo>
                <a:lnTo>
                  <a:pt x="0" y="252"/>
                </a:lnTo>
                <a:lnTo>
                  <a:pt x="60" y="492"/>
                </a:lnTo>
                <a:lnTo>
                  <a:pt x="81" y="686"/>
                </a:lnTo>
                <a:lnTo>
                  <a:pt x="30" y="792"/>
                </a:lnTo>
                <a:lnTo>
                  <a:pt x="118" y="878"/>
                </a:lnTo>
                <a:lnTo>
                  <a:pt x="30" y="912"/>
                </a:lnTo>
                <a:lnTo>
                  <a:pt x="120" y="1032"/>
                </a:lnTo>
                <a:lnTo>
                  <a:pt x="0" y="1122"/>
                </a:lnTo>
                <a:lnTo>
                  <a:pt x="30" y="1212"/>
                </a:lnTo>
                <a:lnTo>
                  <a:pt x="145" y="1243"/>
                </a:lnTo>
                <a:lnTo>
                  <a:pt x="246" y="1298"/>
                </a:lnTo>
                <a:lnTo>
                  <a:pt x="330" y="1392"/>
                </a:lnTo>
                <a:lnTo>
                  <a:pt x="390" y="1632"/>
                </a:lnTo>
                <a:lnTo>
                  <a:pt x="556" y="1637"/>
                </a:lnTo>
                <a:lnTo>
                  <a:pt x="750" y="1632"/>
                </a:lnTo>
                <a:lnTo>
                  <a:pt x="900" y="1782"/>
                </a:lnTo>
                <a:lnTo>
                  <a:pt x="1020" y="1692"/>
                </a:lnTo>
                <a:lnTo>
                  <a:pt x="1230" y="1812"/>
                </a:lnTo>
                <a:lnTo>
                  <a:pt x="1501" y="1782"/>
                </a:lnTo>
                <a:lnTo>
                  <a:pt x="1591" y="1842"/>
                </a:lnTo>
                <a:lnTo>
                  <a:pt x="1699" y="1801"/>
                </a:lnTo>
                <a:lnTo>
                  <a:pt x="1855" y="1801"/>
                </a:lnTo>
                <a:lnTo>
                  <a:pt x="1955" y="1865"/>
                </a:lnTo>
                <a:lnTo>
                  <a:pt x="2251" y="1962"/>
                </a:lnTo>
                <a:lnTo>
                  <a:pt x="2401" y="1962"/>
                </a:lnTo>
                <a:lnTo>
                  <a:pt x="2401" y="1782"/>
                </a:lnTo>
                <a:lnTo>
                  <a:pt x="2461" y="1572"/>
                </a:lnTo>
                <a:lnTo>
                  <a:pt x="2521" y="1362"/>
                </a:lnTo>
                <a:lnTo>
                  <a:pt x="2550" y="1225"/>
                </a:lnTo>
                <a:lnTo>
                  <a:pt x="2540" y="1033"/>
                </a:lnTo>
                <a:lnTo>
                  <a:pt x="2604" y="841"/>
                </a:lnTo>
                <a:lnTo>
                  <a:pt x="2641" y="631"/>
                </a:lnTo>
                <a:lnTo>
                  <a:pt x="2687" y="539"/>
                </a:lnTo>
                <a:lnTo>
                  <a:pt x="2312" y="411"/>
                </a:lnTo>
                <a:lnTo>
                  <a:pt x="2047" y="347"/>
                </a:lnTo>
                <a:lnTo>
                  <a:pt x="1690" y="283"/>
                </a:lnTo>
                <a:lnTo>
                  <a:pt x="1233" y="183"/>
                </a:lnTo>
                <a:lnTo>
                  <a:pt x="721" y="0"/>
                </a:lnTo>
                <a:lnTo>
                  <a:pt x="758" y="137"/>
                </a:lnTo>
                <a:lnTo>
                  <a:pt x="870" y="222"/>
                </a:lnTo>
                <a:lnTo>
                  <a:pt x="750" y="282"/>
                </a:lnTo>
                <a:lnTo>
                  <a:pt x="840" y="372"/>
                </a:lnTo>
                <a:lnTo>
                  <a:pt x="810" y="612"/>
                </a:lnTo>
                <a:lnTo>
                  <a:pt x="720" y="852"/>
                </a:lnTo>
                <a:lnTo>
                  <a:pt x="570" y="942"/>
                </a:lnTo>
                <a:lnTo>
                  <a:pt x="630" y="822"/>
                </a:lnTo>
                <a:lnTo>
                  <a:pt x="660" y="822"/>
                </a:lnTo>
                <a:lnTo>
                  <a:pt x="660" y="582"/>
                </a:lnTo>
                <a:lnTo>
                  <a:pt x="600" y="552"/>
                </a:lnTo>
                <a:lnTo>
                  <a:pt x="660" y="492"/>
                </a:lnTo>
                <a:lnTo>
                  <a:pt x="547" y="384"/>
                </a:lnTo>
                <a:lnTo>
                  <a:pt x="419" y="329"/>
                </a:lnTo>
                <a:lnTo>
                  <a:pt x="282" y="265"/>
                </a:lnTo>
                <a:lnTo>
                  <a:pt x="90" y="132"/>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8" name="Freeform 48">
            <a:extLst>
              <a:ext uri="{FF2B5EF4-FFF2-40B4-BE49-F238E27FC236}">
                <a16:creationId xmlns:a16="http://schemas.microsoft.com/office/drawing/2014/main" id="{04BE7DB6-7165-402F-9B5F-83B05FC631B7}"/>
              </a:ext>
            </a:extLst>
          </p:cNvPr>
          <p:cNvSpPr>
            <a:spLocks/>
          </p:cNvSpPr>
          <p:nvPr/>
        </p:nvSpPr>
        <p:spPr bwMode="auto">
          <a:xfrm>
            <a:off x="2025298" y="1058113"/>
            <a:ext cx="1199339" cy="984141"/>
          </a:xfrm>
          <a:custGeom>
            <a:avLst/>
            <a:gdLst>
              <a:gd name="T0" fmla="*/ 150 w 3256"/>
              <a:gd name="T1" fmla="*/ 0 h 2669"/>
              <a:gd name="T2" fmla="*/ 127 w 3256"/>
              <a:gd name="T3" fmla="*/ 29 h 2669"/>
              <a:gd name="T4" fmla="*/ 132 w 3256"/>
              <a:gd name="T5" fmla="*/ 68 h 2669"/>
              <a:gd name="T6" fmla="*/ 109 w 3256"/>
              <a:gd name="T7" fmla="*/ 85 h 2669"/>
              <a:gd name="T8" fmla="*/ 103 w 3256"/>
              <a:gd name="T9" fmla="*/ 114 h 2669"/>
              <a:gd name="T10" fmla="*/ 91 w 3256"/>
              <a:gd name="T11" fmla="*/ 139 h 2669"/>
              <a:gd name="T12" fmla="*/ 79 w 3256"/>
              <a:gd name="T13" fmla="*/ 173 h 2669"/>
              <a:gd name="T14" fmla="*/ 58 w 3256"/>
              <a:gd name="T15" fmla="*/ 207 h 2669"/>
              <a:gd name="T16" fmla="*/ 30 w 3256"/>
              <a:gd name="T17" fmla="*/ 240 h 2669"/>
              <a:gd name="T18" fmla="*/ 29 w 3256"/>
              <a:gd name="T19" fmla="*/ 263 h 2669"/>
              <a:gd name="T20" fmla="*/ 12 w 3256"/>
              <a:gd name="T21" fmla="*/ 284 h 2669"/>
              <a:gd name="T22" fmla="*/ 17 w 3256"/>
              <a:gd name="T23" fmla="*/ 325 h 2669"/>
              <a:gd name="T24" fmla="*/ 0 w 3256"/>
              <a:gd name="T25" fmla="*/ 357 h 2669"/>
              <a:gd name="T26" fmla="*/ 9 w 3256"/>
              <a:gd name="T27" fmla="*/ 370 h 2669"/>
              <a:gd name="T28" fmla="*/ 46 w 3256"/>
              <a:gd name="T29" fmla="*/ 381 h 2669"/>
              <a:gd name="T30" fmla="*/ 302 w 3256"/>
              <a:gd name="T31" fmla="*/ 460 h 2669"/>
              <a:gd name="T32" fmla="*/ 524 w 3256"/>
              <a:gd name="T33" fmla="*/ 506 h 2669"/>
              <a:gd name="T34" fmla="*/ 547 w 3256"/>
              <a:gd name="T35" fmla="*/ 352 h 2669"/>
              <a:gd name="T36" fmla="*/ 569 w 3256"/>
              <a:gd name="T37" fmla="*/ 318 h 2669"/>
              <a:gd name="T38" fmla="*/ 552 w 3256"/>
              <a:gd name="T39" fmla="*/ 296 h 2669"/>
              <a:gd name="T40" fmla="*/ 552 w 3256"/>
              <a:gd name="T41" fmla="*/ 273 h 2669"/>
              <a:gd name="T42" fmla="*/ 581 w 3256"/>
              <a:gd name="T43" fmla="*/ 256 h 2669"/>
              <a:gd name="T44" fmla="*/ 586 w 3256"/>
              <a:gd name="T45" fmla="*/ 227 h 2669"/>
              <a:gd name="T46" fmla="*/ 586 w 3256"/>
              <a:gd name="T47" fmla="*/ 222 h 2669"/>
              <a:gd name="T48" fmla="*/ 592 w 3256"/>
              <a:gd name="T49" fmla="*/ 210 h 2669"/>
              <a:gd name="T50" fmla="*/ 615 w 3256"/>
              <a:gd name="T51" fmla="*/ 205 h 2669"/>
              <a:gd name="T52" fmla="*/ 617 w 3256"/>
              <a:gd name="T53" fmla="*/ 187 h 2669"/>
              <a:gd name="T54" fmla="*/ 615 w 3256"/>
              <a:gd name="T55" fmla="*/ 165 h 2669"/>
              <a:gd name="T56" fmla="*/ 598 w 3256"/>
              <a:gd name="T57" fmla="*/ 142 h 2669"/>
              <a:gd name="T58" fmla="*/ 571 w 3256"/>
              <a:gd name="T59" fmla="*/ 142 h 2669"/>
              <a:gd name="T60" fmla="*/ 514 w 3256"/>
              <a:gd name="T61" fmla="*/ 124 h 2669"/>
              <a:gd name="T62" fmla="*/ 496 w 3256"/>
              <a:gd name="T63" fmla="*/ 111 h 2669"/>
              <a:gd name="T64" fmla="*/ 466 w 3256"/>
              <a:gd name="T65" fmla="*/ 111 h 2669"/>
              <a:gd name="T66" fmla="*/ 446 w 3256"/>
              <a:gd name="T67" fmla="*/ 119 h 2669"/>
              <a:gd name="T68" fmla="*/ 428 w 3256"/>
              <a:gd name="T69" fmla="*/ 108 h 2669"/>
              <a:gd name="T70" fmla="*/ 377 w 3256"/>
              <a:gd name="T71" fmla="*/ 114 h 2669"/>
              <a:gd name="T72" fmla="*/ 337 w 3256"/>
              <a:gd name="T73" fmla="*/ 91 h 2669"/>
              <a:gd name="T74" fmla="*/ 314 w 3256"/>
              <a:gd name="T75" fmla="*/ 108 h 2669"/>
              <a:gd name="T76" fmla="*/ 286 w 3256"/>
              <a:gd name="T77" fmla="*/ 79 h 2669"/>
              <a:gd name="T78" fmla="*/ 252 w 3256"/>
              <a:gd name="T79" fmla="*/ 80 h 2669"/>
              <a:gd name="T80" fmla="*/ 218 w 3256"/>
              <a:gd name="T81" fmla="*/ 79 h 2669"/>
              <a:gd name="T82" fmla="*/ 206 w 3256"/>
              <a:gd name="T83" fmla="*/ 34 h 2669"/>
              <a:gd name="T84" fmla="*/ 191 w 3256"/>
              <a:gd name="T85" fmla="*/ 16 h 2669"/>
              <a:gd name="T86" fmla="*/ 171 w 3256"/>
              <a:gd name="T87" fmla="*/ 5 h 2669"/>
              <a:gd name="T88" fmla="*/ 150 w 3256"/>
              <a:gd name="T89" fmla="*/ 0 h 26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256" h="2669">
                <a:moveTo>
                  <a:pt x="789" y="0"/>
                </a:moveTo>
                <a:lnTo>
                  <a:pt x="672" y="155"/>
                </a:lnTo>
                <a:lnTo>
                  <a:pt x="694" y="359"/>
                </a:lnTo>
                <a:lnTo>
                  <a:pt x="574" y="449"/>
                </a:lnTo>
                <a:lnTo>
                  <a:pt x="544" y="599"/>
                </a:lnTo>
                <a:lnTo>
                  <a:pt x="480" y="731"/>
                </a:lnTo>
                <a:lnTo>
                  <a:pt x="416" y="915"/>
                </a:lnTo>
                <a:lnTo>
                  <a:pt x="304" y="1091"/>
                </a:lnTo>
                <a:lnTo>
                  <a:pt x="160" y="1267"/>
                </a:lnTo>
                <a:lnTo>
                  <a:pt x="152" y="1387"/>
                </a:lnTo>
                <a:lnTo>
                  <a:pt x="64" y="1499"/>
                </a:lnTo>
                <a:lnTo>
                  <a:pt x="88" y="1715"/>
                </a:lnTo>
                <a:lnTo>
                  <a:pt x="0" y="1883"/>
                </a:lnTo>
                <a:lnTo>
                  <a:pt x="48" y="1952"/>
                </a:lnTo>
                <a:lnTo>
                  <a:pt x="244" y="2009"/>
                </a:lnTo>
                <a:lnTo>
                  <a:pt x="1594" y="2429"/>
                </a:lnTo>
                <a:lnTo>
                  <a:pt x="2765" y="2669"/>
                </a:lnTo>
                <a:lnTo>
                  <a:pt x="2885" y="1859"/>
                </a:lnTo>
                <a:lnTo>
                  <a:pt x="3005" y="1679"/>
                </a:lnTo>
                <a:lnTo>
                  <a:pt x="2915" y="1559"/>
                </a:lnTo>
                <a:lnTo>
                  <a:pt x="2915" y="1439"/>
                </a:lnTo>
                <a:lnTo>
                  <a:pt x="3065" y="1349"/>
                </a:lnTo>
                <a:lnTo>
                  <a:pt x="3095" y="1199"/>
                </a:lnTo>
                <a:lnTo>
                  <a:pt x="3095" y="1169"/>
                </a:lnTo>
                <a:lnTo>
                  <a:pt x="3125" y="1109"/>
                </a:lnTo>
                <a:lnTo>
                  <a:pt x="3245" y="1079"/>
                </a:lnTo>
                <a:lnTo>
                  <a:pt x="3256" y="987"/>
                </a:lnTo>
                <a:lnTo>
                  <a:pt x="3245" y="869"/>
                </a:lnTo>
                <a:lnTo>
                  <a:pt x="3158" y="749"/>
                </a:lnTo>
                <a:lnTo>
                  <a:pt x="3012" y="749"/>
                </a:lnTo>
                <a:lnTo>
                  <a:pt x="2715" y="653"/>
                </a:lnTo>
                <a:lnTo>
                  <a:pt x="2615" y="587"/>
                </a:lnTo>
                <a:lnTo>
                  <a:pt x="2460" y="587"/>
                </a:lnTo>
                <a:lnTo>
                  <a:pt x="2351" y="629"/>
                </a:lnTo>
                <a:lnTo>
                  <a:pt x="2259" y="569"/>
                </a:lnTo>
                <a:lnTo>
                  <a:pt x="1989" y="599"/>
                </a:lnTo>
                <a:lnTo>
                  <a:pt x="1779" y="480"/>
                </a:lnTo>
                <a:lnTo>
                  <a:pt x="1659" y="569"/>
                </a:lnTo>
                <a:lnTo>
                  <a:pt x="1508" y="419"/>
                </a:lnTo>
                <a:lnTo>
                  <a:pt x="1331" y="423"/>
                </a:lnTo>
                <a:lnTo>
                  <a:pt x="1148" y="419"/>
                </a:lnTo>
                <a:lnTo>
                  <a:pt x="1088" y="180"/>
                </a:lnTo>
                <a:lnTo>
                  <a:pt x="1010" y="87"/>
                </a:lnTo>
                <a:lnTo>
                  <a:pt x="905" y="29"/>
                </a:lnTo>
                <a:lnTo>
                  <a:pt x="789"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49" name="CA_shape">
            <a:extLst>
              <a:ext uri="{FF2B5EF4-FFF2-40B4-BE49-F238E27FC236}">
                <a16:creationId xmlns:a16="http://schemas.microsoft.com/office/drawing/2014/main" id="{0E69A310-D060-404F-913B-A16F93E4B070}"/>
              </a:ext>
            </a:extLst>
          </p:cNvPr>
          <p:cNvSpPr>
            <a:spLocks/>
          </p:cNvSpPr>
          <p:nvPr/>
        </p:nvSpPr>
        <p:spPr bwMode="auto">
          <a:xfrm>
            <a:off x="1939770" y="1777742"/>
            <a:ext cx="1286810" cy="2059693"/>
          </a:xfrm>
          <a:custGeom>
            <a:avLst/>
            <a:gdLst>
              <a:gd name="T0" fmla="*/ 42 w 3498"/>
              <a:gd name="T1" fmla="*/ 24 h 5586"/>
              <a:gd name="T2" fmla="*/ 38 w 3498"/>
              <a:gd name="T3" fmla="*/ 71 h 5586"/>
              <a:gd name="T4" fmla="*/ 0 w 3498"/>
              <a:gd name="T5" fmla="*/ 138 h 5586"/>
              <a:gd name="T6" fmla="*/ 23 w 3498"/>
              <a:gd name="T7" fmla="*/ 193 h 5586"/>
              <a:gd name="T8" fmla="*/ 25 w 3498"/>
              <a:gd name="T9" fmla="*/ 248 h 5586"/>
              <a:gd name="T10" fmla="*/ 28 w 3498"/>
              <a:gd name="T11" fmla="*/ 341 h 5586"/>
              <a:gd name="T12" fmla="*/ 47 w 3498"/>
              <a:gd name="T13" fmla="*/ 399 h 5586"/>
              <a:gd name="T14" fmla="*/ 64 w 3498"/>
              <a:gd name="T15" fmla="*/ 430 h 5586"/>
              <a:gd name="T16" fmla="*/ 91 w 3498"/>
              <a:gd name="T17" fmla="*/ 390 h 5586"/>
              <a:gd name="T18" fmla="*/ 92 w 3498"/>
              <a:gd name="T19" fmla="*/ 425 h 5586"/>
              <a:gd name="T20" fmla="*/ 72 w 3498"/>
              <a:gd name="T21" fmla="*/ 452 h 5586"/>
              <a:gd name="T22" fmla="*/ 61 w 3498"/>
              <a:gd name="T23" fmla="*/ 486 h 5586"/>
              <a:gd name="T24" fmla="*/ 111 w 3498"/>
              <a:gd name="T25" fmla="*/ 538 h 5586"/>
              <a:gd name="T26" fmla="*/ 90 w 3498"/>
              <a:gd name="T27" fmla="*/ 569 h 5586"/>
              <a:gd name="T28" fmla="*/ 124 w 3498"/>
              <a:gd name="T29" fmla="*/ 637 h 5586"/>
              <a:gd name="T30" fmla="*/ 152 w 3498"/>
              <a:gd name="T31" fmla="*/ 708 h 5586"/>
              <a:gd name="T32" fmla="*/ 156 w 3498"/>
              <a:gd name="T33" fmla="*/ 783 h 5586"/>
              <a:gd name="T34" fmla="*/ 235 w 3498"/>
              <a:gd name="T35" fmla="*/ 820 h 5586"/>
              <a:gd name="T36" fmla="*/ 288 w 3498"/>
              <a:gd name="T37" fmla="*/ 862 h 5586"/>
              <a:gd name="T38" fmla="*/ 322 w 3498"/>
              <a:gd name="T39" fmla="*/ 879 h 5586"/>
              <a:gd name="T40" fmla="*/ 351 w 3498"/>
              <a:gd name="T41" fmla="*/ 918 h 5586"/>
              <a:gd name="T42" fmla="*/ 385 w 3498"/>
              <a:gd name="T43" fmla="*/ 959 h 5586"/>
              <a:gd name="T44" fmla="*/ 395 w 3498"/>
              <a:gd name="T45" fmla="*/ 1023 h 5586"/>
              <a:gd name="T46" fmla="*/ 441 w 3498"/>
              <a:gd name="T47" fmla="*/ 1040 h 5586"/>
              <a:gd name="T48" fmla="*/ 503 w 3498"/>
              <a:gd name="T49" fmla="*/ 1049 h 5586"/>
              <a:gd name="T50" fmla="*/ 594 w 3498"/>
              <a:gd name="T51" fmla="*/ 1059 h 5586"/>
              <a:gd name="T52" fmla="*/ 612 w 3498"/>
              <a:gd name="T53" fmla="*/ 1027 h 5586"/>
              <a:gd name="T54" fmla="*/ 612 w 3498"/>
              <a:gd name="T55" fmla="*/ 983 h 5586"/>
              <a:gd name="T56" fmla="*/ 623 w 3498"/>
              <a:gd name="T57" fmla="*/ 953 h 5586"/>
              <a:gd name="T58" fmla="*/ 646 w 3498"/>
              <a:gd name="T59" fmla="*/ 919 h 5586"/>
              <a:gd name="T60" fmla="*/ 657 w 3498"/>
              <a:gd name="T61" fmla="*/ 919 h 5586"/>
              <a:gd name="T62" fmla="*/ 640 w 3498"/>
              <a:gd name="T63" fmla="*/ 867 h 5586"/>
              <a:gd name="T64" fmla="*/ 561 w 3498"/>
              <a:gd name="T65" fmla="*/ 737 h 5586"/>
              <a:gd name="T66" fmla="*/ 402 w 3498"/>
              <a:gd name="T67" fmla="*/ 513 h 5586"/>
              <a:gd name="T68" fmla="*/ 295 w 3498"/>
              <a:gd name="T69" fmla="*/ 367 h 5586"/>
              <a:gd name="T70" fmla="*/ 84 w 3498"/>
              <a:gd name="T71" fmla="*/ 9 h 55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498" h="5586">
                <a:moveTo>
                  <a:pt x="284" y="0"/>
                </a:moveTo>
                <a:lnTo>
                  <a:pt x="222" y="126"/>
                </a:lnTo>
                <a:lnTo>
                  <a:pt x="292" y="225"/>
                </a:lnTo>
                <a:lnTo>
                  <a:pt x="202" y="375"/>
                </a:lnTo>
                <a:lnTo>
                  <a:pt x="202" y="555"/>
                </a:lnTo>
                <a:lnTo>
                  <a:pt x="0" y="726"/>
                </a:lnTo>
                <a:lnTo>
                  <a:pt x="36" y="906"/>
                </a:lnTo>
                <a:lnTo>
                  <a:pt x="120" y="1020"/>
                </a:lnTo>
                <a:lnTo>
                  <a:pt x="142" y="1125"/>
                </a:lnTo>
                <a:lnTo>
                  <a:pt x="132" y="1308"/>
                </a:lnTo>
                <a:lnTo>
                  <a:pt x="72" y="1560"/>
                </a:lnTo>
                <a:lnTo>
                  <a:pt x="150" y="1800"/>
                </a:lnTo>
                <a:lnTo>
                  <a:pt x="262" y="1965"/>
                </a:lnTo>
                <a:lnTo>
                  <a:pt x="246" y="2106"/>
                </a:lnTo>
                <a:lnTo>
                  <a:pt x="262" y="2265"/>
                </a:lnTo>
                <a:lnTo>
                  <a:pt x="336" y="2268"/>
                </a:lnTo>
                <a:lnTo>
                  <a:pt x="408" y="2166"/>
                </a:lnTo>
                <a:lnTo>
                  <a:pt x="480" y="2058"/>
                </a:lnTo>
                <a:lnTo>
                  <a:pt x="516" y="2118"/>
                </a:lnTo>
                <a:lnTo>
                  <a:pt x="486" y="2244"/>
                </a:lnTo>
                <a:lnTo>
                  <a:pt x="442" y="2385"/>
                </a:lnTo>
                <a:lnTo>
                  <a:pt x="382" y="2385"/>
                </a:lnTo>
                <a:lnTo>
                  <a:pt x="366" y="2466"/>
                </a:lnTo>
                <a:lnTo>
                  <a:pt x="322" y="2565"/>
                </a:lnTo>
                <a:lnTo>
                  <a:pt x="492" y="2742"/>
                </a:lnTo>
                <a:lnTo>
                  <a:pt x="588" y="2838"/>
                </a:lnTo>
                <a:lnTo>
                  <a:pt x="592" y="2926"/>
                </a:lnTo>
                <a:lnTo>
                  <a:pt x="474" y="3000"/>
                </a:lnTo>
                <a:lnTo>
                  <a:pt x="606" y="3180"/>
                </a:lnTo>
                <a:lnTo>
                  <a:pt x="654" y="3360"/>
                </a:lnTo>
                <a:lnTo>
                  <a:pt x="768" y="3564"/>
                </a:lnTo>
                <a:lnTo>
                  <a:pt x="802" y="3736"/>
                </a:lnTo>
                <a:lnTo>
                  <a:pt x="892" y="3856"/>
                </a:lnTo>
                <a:lnTo>
                  <a:pt x="822" y="4128"/>
                </a:lnTo>
                <a:lnTo>
                  <a:pt x="1042" y="4246"/>
                </a:lnTo>
                <a:lnTo>
                  <a:pt x="1242" y="4326"/>
                </a:lnTo>
                <a:lnTo>
                  <a:pt x="1372" y="4456"/>
                </a:lnTo>
                <a:lnTo>
                  <a:pt x="1522" y="4546"/>
                </a:lnTo>
                <a:lnTo>
                  <a:pt x="1612" y="4546"/>
                </a:lnTo>
                <a:lnTo>
                  <a:pt x="1702" y="4636"/>
                </a:lnTo>
                <a:lnTo>
                  <a:pt x="1702" y="4756"/>
                </a:lnTo>
                <a:lnTo>
                  <a:pt x="1854" y="4842"/>
                </a:lnTo>
                <a:lnTo>
                  <a:pt x="1962" y="4944"/>
                </a:lnTo>
                <a:lnTo>
                  <a:pt x="2033" y="5056"/>
                </a:lnTo>
                <a:lnTo>
                  <a:pt x="2063" y="5236"/>
                </a:lnTo>
                <a:lnTo>
                  <a:pt x="2088" y="5394"/>
                </a:lnTo>
                <a:lnTo>
                  <a:pt x="2123" y="5506"/>
                </a:lnTo>
                <a:lnTo>
                  <a:pt x="2328" y="5484"/>
                </a:lnTo>
                <a:lnTo>
                  <a:pt x="2466" y="5532"/>
                </a:lnTo>
                <a:lnTo>
                  <a:pt x="2658" y="5532"/>
                </a:lnTo>
                <a:lnTo>
                  <a:pt x="2856" y="5544"/>
                </a:lnTo>
                <a:lnTo>
                  <a:pt x="3138" y="5586"/>
                </a:lnTo>
                <a:lnTo>
                  <a:pt x="3233" y="5536"/>
                </a:lnTo>
                <a:lnTo>
                  <a:pt x="3233" y="5416"/>
                </a:lnTo>
                <a:lnTo>
                  <a:pt x="3192" y="5292"/>
                </a:lnTo>
                <a:lnTo>
                  <a:pt x="3234" y="5184"/>
                </a:lnTo>
                <a:lnTo>
                  <a:pt x="3323" y="5116"/>
                </a:lnTo>
                <a:lnTo>
                  <a:pt x="3293" y="5026"/>
                </a:lnTo>
                <a:lnTo>
                  <a:pt x="3348" y="4950"/>
                </a:lnTo>
                <a:lnTo>
                  <a:pt x="3413" y="4846"/>
                </a:lnTo>
                <a:lnTo>
                  <a:pt x="3473" y="4846"/>
                </a:lnTo>
                <a:lnTo>
                  <a:pt x="3498" y="4770"/>
                </a:lnTo>
                <a:lnTo>
                  <a:pt x="3384" y="4572"/>
                </a:lnTo>
                <a:lnTo>
                  <a:pt x="3353" y="4396"/>
                </a:lnTo>
                <a:lnTo>
                  <a:pt x="2963" y="3886"/>
                </a:lnTo>
                <a:lnTo>
                  <a:pt x="2453" y="3226"/>
                </a:lnTo>
                <a:lnTo>
                  <a:pt x="2124" y="2706"/>
                </a:lnTo>
                <a:lnTo>
                  <a:pt x="1702" y="2175"/>
                </a:lnTo>
                <a:lnTo>
                  <a:pt x="1560" y="1938"/>
                </a:lnTo>
                <a:lnTo>
                  <a:pt x="1822" y="474"/>
                </a:lnTo>
                <a:lnTo>
                  <a:pt x="444" y="45"/>
                </a:lnTo>
                <a:lnTo>
                  <a:pt x="284"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sp>
        <p:nvSpPr>
          <p:cNvPr id="50" name="Freeform 50">
            <a:extLst>
              <a:ext uri="{FF2B5EF4-FFF2-40B4-BE49-F238E27FC236}">
                <a16:creationId xmlns:a16="http://schemas.microsoft.com/office/drawing/2014/main" id="{E74723EC-3303-423F-BBCB-653034354BEF}"/>
              </a:ext>
            </a:extLst>
          </p:cNvPr>
          <p:cNvSpPr>
            <a:spLocks/>
          </p:cNvSpPr>
          <p:nvPr/>
        </p:nvSpPr>
        <p:spPr bwMode="auto">
          <a:xfrm>
            <a:off x="2515142" y="1952788"/>
            <a:ext cx="944699" cy="1427587"/>
          </a:xfrm>
          <a:custGeom>
            <a:avLst/>
            <a:gdLst>
              <a:gd name="T0" fmla="*/ 49 w 2565"/>
              <a:gd name="T1" fmla="*/ 0 h 3871"/>
              <a:gd name="T2" fmla="*/ 272 w 2565"/>
              <a:gd name="T3" fmla="*/ 46 h 3871"/>
              <a:gd name="T4" fmla="*/ 486 w 2565"/>
              <a:gd name="T5" fmla="*/ 88 h 3871"/>
              <a:gd name="T6" fmla="*/ 480 w 2565"/>
              <a:gd name="T7" fmla="*/ 110 h 3871"/>
              <a:gd name="T8" fmla="*/ 465 w 2565"/>
              <a:gd name="T9" fmla="*/ 183 h 3871"/>
              <a:gd name="T10" fmla="*/ 458 w 2565"/>
              <a:gd name="T11" fmla="*/ 251 h 3871"/>
              <a:gd name="T12" fmla="*/ 450 w 2565"/>
              <a:gd name="T13" fmla="*/ 318 h 3871"/>
              <a:gd name="T14" fmla="*/ 425 w 2565"/>
              <a:gd name="T15" fmla="*/ 472 h 3871"/>
              <a:gd name="T16" fmla="*/ 414 w 2565"/>
              <a:gd name="T17" fmla="*/ 569 h 3871"/>
              <a:gd name="T18" fmla="*/ 409 w 2565"/>
              <a:gd name="T19" fmla="*/ 587 h 3871"/>
              <a:gd name="T20" fmla="*/ 409 w 2565"/>
              <a:gd name="T21" fmla="*/ 612 h 3871"/>
              <a:gd name="T22" fmla="*/ 399 w 2565"/>
              <a:gd name="T23" fmla="*/ 624 h 3871"/>
              <a:gd name="T24" fmla="*/ 404 w 2565"/>
              <a:gd name="T25" fmla="*/ 652 h 3871"/>
              <a:gd name="T26" fmla="*/ 376 w 2565"/>
              <a:gd name="T27" fmla="*/ 642 h 3871"/>
              <a:gd name="T28" fmla="*/ 357 w 2565"/>
              <a:gd name="T29" fmla="*/ 637 h 3871"/>
              <a:gd name="T30" fmla="*/ 342 w 2565"/>
              <a:gd name="T31" fmla="*/ 646 h 3871"/>
              <a:gd name="T32" fmla="*/ 341 w 2565"/>
              <a:gd name="T33" fmla="*/ 662 h 3871"/>
              <a:gd name="T34" fmla="*/ 348 w 2565"/>
              <a:gd name="T35" fmla="*/ 695 h 3871"/>
              <a:gd name="T36" fmla="*/ 346 w 2565"/>
              <a:gd name="T37" fmla="*/ 718 h 3871"/>
              <a:gd name="T38" fmla="*/ 333 w 2565"/>
              <a:gd name="T39" fmla="*/ 734 h 3871"/>
              <a:gd name="T40" fmla="*/ 214 w 2565"/>
              <a:gd name="T41" fmla="*/ 579 h 3871"/>
              <a:gd name="T42" fmla="*/ 170 w 2565"/>
              <a:gd name="T43" fmla="*/ 523 h 3871"/>
              <a:gd name="T44" fmla="*/ 108 w 2565"/>
              <a:gd name="T45" fmla="*/ 424 h 3871"/>
              <a:gd name="T46" fmla="*/ 27 w 2565"/>
              <a:gd name="T47" fmla="*/ 323 h 3871"/>
              <a:gd name="T48" fmla="*/ 0 w 2565"/>
              <a:gd name="T49" fmla="*/ 277 h 3871"/>
              <a:gd name="T50" fmla="*/ 49 w 2565"/>
              <a:gd name="T51" fmla="*/ 0 h 38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565" h="3871">
                <a:moveTo>
                  <a:pt x="261" y="0"/>
                </a:moveTo>
                <a:lnTo>
                  <a:pt x="1437" y="241"/>
                </a:lnTo>
                <a:lnTo>
                  <a:pt x="2565" y="465"/>
                </a:lnTo>
                <a:lnTo>
                  <a:pt x="2532" y="580"/>
                </a:lnTo>
                <a:lnTo>
                  <a:pt x="2454" y="964"/>
                </a:lnTo>
                <a:lnTo>
                  <a:pt x="2418" y="1324"/>
                </a:lnTo>
                <a:lnTo>
                  <a:pt x="2376" y="1678"/>
                </a:lnTo>
                <a:lnTo>
                  <a:pt x="2243" y="2489"/>
                </a:lnTo>
                <a:lnTo>
                  <a:pt x="2183" y="2999"/>
                </a:lnTo>
                <a:lnTo>
                  <a:pt x="2160" y="3094"/>
                </a:lnTo>
                <a:lnTo>
                  <a:pt x="2160" y="3226"/>
                </a:lnTo>
                <a:lnTo>
                  <a:pt x="2106" y="3292"/>
                </a:lnTo>
                <a:lnTo>
                  <a:pt x="2130" y="3436"/>
                </a:lnTo>
                <a:lnTo>
                  <a:pt x="1986" y="3388"/>
                </a:lnTo>
                <a:lnTo>
                  <a:pt x="1883" y="3359"/>
                </a:lnTo>
                <a:lnTo>
                  <a:pt x="1806" y="3406"/>
                </a:lnTo>
                <a:lnTo>
                  <a:pt x="1800" y="3490"/>
                </a:lnTo>
                <a:lnTo>
                  <a:pt x="1836" y="3664"/>
                </a:lnTo>
                <a:lnTo>
                  <a:pt x="1824" y="3784"/>
                </a:lnTo>
                <a:lnTo>
                  <a:pt x="1757" y="3871"/>
                </a:lnTo>
                <a:lnTo>
                  <a:pt x="1130" y="3054"/>
                </a:lnTo>
                <a:lnTo>
                  <a:pt x="899" y="2758"/>
                </a:lnTo>
                <a:lnTo>
                  <a:pt x="569" y="2236"/>
                </a:lnTo>
                <a:lnTo>
                  <a:pt x="144" y="1702"/>
                </a:lnTo>
                <a:lnTo>
                  <a:pt x="0" y="1459"/>
                </a:lnTo>
                <a:lnTo>
                  <a:pt x="261" y="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51" name="Freeform 51">
            <a:extLst>
              <a:ext uri="{FF2B5EF4-FFF2-40B4-BE49-F238E27FC236}">
                <a16:creationId xmlns:a16="http://schemas.microsoft.com/office/drawing/2014/main" id="{ADE7F831-C8F6-4044-BEB3-E57ED1476D62}"/>
              </a:ext>
            </a:extLst>
          </p:cNvPr>
          <p:cNvSpPr>
            <a:spLocks/>
          </p:cNvSpPr>
          <p:nvPr/>
        </p:nvSpPr>
        <p:spPr bwMode="auto">
          <a:xfrm>
            <a:off x="3043861" y="805271"/>
            <a:ext cx="870833" cy="1400358"/>
          </a:xfrm>
          <a:custGeom>
            <a:avLst/>
            <a:gdLst>
              <a:gd name="T0" fmla="*/ 129 w 2360"/>
              <a:gd name="T1" fmla="*/ 2 h 3800"/>
              <a:gd name="T2" fmla="*/ 152 w 2360"/>
              <a:gd name="T3" fmla="*/ 0 h 3800"/>
              <a:gd name="T4" fmla="*/ 186 w 2360"/>
              <a:gd name="T5" fmla="*/ 12 h 3800"/>
              <a:gd name="T6" fmla="*/ 181 w 2360"/>
              <a:gd name="T7" fmla="*/ 59 h 3800"/>
              <a:gd name="T8" fmla="*/ 180 w 2360"/>
              <a:gd name="T9" fmla="*/ 100 h 3800"/>
              <a:gd name="T10" fmla="*/ 180 w 2360"/>
              <a:gd name="T11" fmla="*/ 152 h 3800"/>
              <a:gd name="T12" fmla="*/ 198 w 2360"/>
              <a:gd name="T13" fmla="*/ 179 h 3800"/>
              <a:gd name="T14" fmla="*/ 226 w 2360"/>
              <a:gd name="T15" fmla="*/ 209 h 3800"/>
              <a:gd name="T16" fmla="*/ 237 w 2360"/>
              <a:gd name="T17" fmla="*/ 230 h 3800"/>
              <a:gd name="T18" fmla="*/ 260 w 2360"/>
              <a:gd name="T19" fmla="*/ 243 h 3800"/>
              <a:gd name="T20" fmla="*/ 241 w 2360"/>
              <a:gd name="T21" fmla="*/ 299 h 3800"/>
              <a:gd name="T22" fmla="*/ 241 w 2360"/>
              <a:gd name="T23" fmla="*/ 320 h 3800"/>
              <a:gd name="T24" fmla="*/ 241 w 2360"/>
              <a:gd name="T25" fmla="*/ 341 h 3800"/>
              <a:gd name="T26" fmla="*/ 271 w 2360"/>
              <a:gd name="T27" fmla="*/ 340 h 3800"/>
              <a:gd name="T28" fmla="*/ 288 w 2360"/>
              <a:gd name="T29" fmla="*/ 391 h 3800"/>
              <a:gd name="T30" fmla="*/ 291 w 2360"/>
              <a:gd name="T31" fmla="*/ 421 h 3800"/>
              <a:gd name="T32" fmla="*/ 300 w 2360"/>
              <a:gd name="T33" fmla="*/ 440 h 3800"/>
              <a:gd name="T34" fmla="*/ 316 w 2360"/>
              <a:gd name="T35" fmla="*/ 456 h 3800"/>
              <a:gd name="T36" fmla="*/ 334 w 2360"/>
              <a:gd name="T37" fmla="*/ 465 h 3800"/>
              <a:gd name="T38" fmla="*/ 380 w 2360"/>
              <a:gd name="T39" fmla="*/ 465 h 3800"/>
              <a:gd name="T40" fmla="*/ 397 w 2360"/>
              <a:gd name="T41" fmla="*/ 476 h 3800"/>
              <a:gd name="T42" fmla="*/ 420 w 2360"/>
              <a:gd name="T43" fmla="*/ 471 h 3800"/>
              <a:gd name="T44" fmla="*/ 420 w 2360"/>
              <a:gd name="T45" fmla="*/ 454 h 3800"/>
              <a:gd name="T46" fmla="*/ 448 w 2360"/>
              <a:gd name="T47" fmla="*/ 465 h 3800"/>
              <a:gd name="T48" fmla="*/ 435 w 2360"/>
              <a:gd name="T49" fmla="*/ 590 h 3800"/>
              <a:gd name="T50" fmla="*/ 427 w 2360"/>
              <a:gd name="T51" fmla="*/ 662 h 3800"/>
              <a:gd name="T52" fmla="*/ 421 w 2360"/>
              <a:gd name="T53" fmla="*/ 720 h 3800"/>
              <a:gd name="T54" fmla="*/ 324 w 2360"/>
              <a:gd name="T55" fmla="*/ 694 h 3800"/>
              <a:gd name="T56" fmla="*/ 212 w 2360"/>
              <a:gd name="T57" fmla="*/ 678 h 3800"/>
              <a:gd name="T58" fmla="*/ 0 w 2360"/>
              <a:gd name="T59" fmla="*/ 636 h 3800"/>
              <a:gd name="T60" fmla="*/ 23 w 2360"/>
              <a:gd name="T61" fmla="*/ 482 h 3800"/>
              <a:gd name="T62" fmla="*/ 46 w 2360"/>
              <a:gd name="T63" fmla="*/ 448 h 3800"/>
              <a:gd name="T64" fmla="*/ 28 w 2360"/>
              <a:gd name="T65" fmla="*/ 425 h 3800"/>
              <a:gd name="T66" fmla="*/ 28 w 2360"/>
              <a:gd name="T67" fmla="*/ 403 h 3800"/>
              <a:gd name="T68" fmla="*/ 57 w 2360"/>
              <a:gd name="T69" fmla="*/ 385 h 3800"/>
              <a:gd name="T70" fmla="*/ 63 w 2360"/>
              <a:gd name="T71" fmla="*/ 358 h 3800"/>
              <a:gd name="T72" fmla="*/ 63 w 2360"/>
              <a:gd name="T73" fmla="*/ 351 h 3800"/>
              <a:gd name="T74" fmla="*/ 69 w 2360"/>
              <a:gd name="T75" fmla="*/ 340 h 3800"/>
              <a:gd name="T76" fmla="*/ 91 w 2360"/>
              <a:gd name="T77" fmla="*/ 334 h 3800"/>
              <a:gd name="T78" fmla="*/ 93 w 2360"/>
              <a:gd name="T79" fmla="*/ 317 h 3800"/>
              <a:gd name="T80" fmla="*/ 91 w 2360"/>
              <a:gd name="T81" fmla="*/ 294 h 3800"/>
              <a:gd name="T82" fmla="*/ 75 w 2360"/>
              <a:gd name="T83" fmla="*/ 271 h 3800"/>
              <a:gd name="T84" fmla="*/ 75 w 2360"/>
              <a:gd name="T85" fmla="*/ 237 h 3800"/>
              <a:gd name="T86" fmla="*/ 99 w 2360"/>
              <a:gd name="T87" fmla="*/ 156 h 3800"/>
              <a:gd name="T88" fmla="*/ 103 w 2360"/>
              <a:gd name="T89" fmla="*/ 131 h 3800"/>
              <a:gd name="T90" fmla="*/ 102 w 2360"/>
              <a:gd name="T91" fmla="*/ 96 h 3800"/>
              <a:gd name="T92" fmla="*/ 114 w 2360"/>
              <a:gd name="T93" fmla="*/ 59 h 3800"/>
              <a:gd name="T94" fmla="*/ 120 w 2360"/>
              <a:gd name="T95" fmla="*/ 20 h 3800"/>
              <a:gd name="T96" fmla="*/ 129 w 2360"/>
              <a:gd name="T97" fmla="*/ 2 h 380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60" h="3800">
                <a:moveTo>
                  <a:pt x="681" y="12"/>
                </a:moveTo>
                <a:lnTo>
                  <a:pt x="803" y="0"/>
                </a:lnTo>
                <a:lnTo>
                  <a:pt x="979" y="64"/>
                </a:lnTo>
                <a:lnTo>
                  <a:pt x="955" y="312"/>
                </a:lnTo>
                <a:lnTo>
                  <a:pt x="947" y="528"/>
                </a:lnTo>
                <a:lnTo>
                  <a:pt x="950" y="804"/>
                </a:lnTo>
                <a:lnTo>
                  <a:pt x="1043" y="944"/>
                </a:lnTo>
                <a:lnTo>
                  <a:pt x="1190" y="1104"/>
                </a:lnTo>
                <a:lnTo>
                  <a:pt x="1251" y="1216"/>
                </a:lnTo>
                <a:lnTo>
                  <a:pt x="1370" y="1284"/>
                </a:lnTo>
                <a:lnTo>
                  <a:pt x="1267" y="1576"/>
                </a:lnTo>
                <a:lnTo>
                  <a:pt x="1267" y="1688"/>
                </a:lnTo>
                <a:lnTo>
                  <a:pt x="1267" y="1800"/>
                </a:lnTo>
                <a:lnTo>
                  <a:pt x="1430" y="1794"/>
                </a:lnTo>
                <a:lnTo>
                  <a:pt x="1515" y="2064"/>
                </a:lnTo>
                <a:lnTo>
                  <a:pt x="1531" y="2224"/>
                </a:lnTo>
                <a:lnTo>
                  <a:pt x="1579" y="2320"/>
                </a:lnTo>
                <a:lnTo>
                  <a:pt x="1667" y="2408"/>
                </a:lnTo>
                <a:lnTo>
                  <a:pt x="1760" y="2454"/>
                </a:lnTo>
                <a:lnTo>
                  <a:pt x="2000" y="2454"/>
                </a:lnTo>
                <a:lnTo>
                  <a:pt x="2090" y="2514"/>
                </a:lnTo>
                <a:lnTo>
                  <a:pt x="2210" y="2484"/>
                </a:lnTo>
                <a:lnTo>
                  <a:pt x="2210" y="2394"/>
                </a:lnTo>
                <a:lnTo>
                  <a:pt x="2360" y="2454"/>
                </a:lnTo>
                <a:lnTo>
                  <a:pt x="2291" y="3112"/>
                </a:lnTo>
                <a:lnTo>
                  <a:pt x="2251" y="3496"/>
                </a:lnTo>
                <a:lnTo>
                  <a:pt x="2219" y="3800"/>
                </a:lnTo>
                <a:lnTo>
                  <a:pt x="1707" y="3664"/>
                </a:lnTo>
                <a:lnTo>
                  <a:pt x="1115" y="3576"/>
                </a:lnTo>
                <a:lnTo>
                  <a:pt x="0" y="3355"/>
                </a:lnTo>
                <a:lnTo>
                  <a:pt x="121" y="2544"/>
                </a:lnTo>
                <a:lnTo>
                  <a:pt x="241" y="2365"/>
                </a:lnTo>
                <a:lnTo>
                  <a:pt x="150" y="2242"/>
                </a:lnTo>
                <a:lnTo>
                  <a:pt x="150" y="2125"/>
                </a:lnTo>
                <a:lnTo>
                  <a:pt x="300" y="2034"/>
                </a:lnTo>
                <a:lnTo>
                  <a:pt x="330" y="1887"/>
                </a:lnTo>
                <a:lnTo>
                  <a:pt x="330" y="1852"/>
                </a:lnTo>
                <a:lnTo>
                  <a:pt x="361" y="1794"/>
                </a:lnTo>
                <a:lnTo>
                  <a:pt x="478" y="1764"/>
                </a:lnTo>
                <a:lnTo>
                  <a:pt x="492" y="1671"/>
                </a:lnTo>
                <a:lnTo>
                  <a:pt x="480" y="1554"/>
                </a:lnTo>
                <a:lnTo>
                  <a:pt x="393" y="1432"/>
                </a:lnTo>
                <a:lnTo>
                  <a:pt x="396" y="1252"/>
                </a:lnTo>
                <a:lnTo>
                  <a:pt x="519" y="823"/>
                </a:lnTo>
                <a:lnTo>
                  <a:pt x="544" y="691"/>
                </a:lnTo>
                <a:lnTo>
                  <a:pt x="535" y="505"/>
                </a:lnTo>
                <a:lnTo>
                  <a:pt x="598" y="312"/>
                </a:lnTo>
                <a:lnTo>
                  <a:pt x="633" y="105"/>
                </a:lnTo>
                <a:lnTo>
                  <a:pt x="681" y="12"/>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52" name="Freeform 52">
            <a:extLst>
              <a:ext uri="{FF2B5EF4-FFF2-40B4-BE49-F238E27FC236}">
                <a16:creationId xmlns:a16="http://schemas.microsoft.com/office/drawing/2014/main" id="{6A223C75-B9B4-42E6-9D90-F1A6433446E0}"/>
              </a:ext>
            </a:extLst>
          </p:cNvPr>
          <p:cNvSpPr>
            <a:spLocks/>
          </p:cNvSpPr>
          <p:nvPr/>
        </p:nvSpPr>
        <p:spPr bwMode="auto">
          <a:xfrm>
            <a:off x="7990889" y="2217301"/>
            <a:ext cx="969967" cy="713795"/>
          </a:xfrm>
          <a:custGeom>
            <a:avLst/>
            <a:gdLst>
              <a:gd name="T0" fmla="*/ 10 w 2495"/>
              <a:gd name="T1" fmla="*/ 256 h 1836"/>
              <a:gd name="T2" fmla="*/ 35 w 2495"/>
              <a:gd name="T3" fmla="*/ 274 h 1836"/>
              <a:gd name="T4" fmla="*/ 55 w 2495"/>
              <a:gd name="T5" fmla="*/ 272 h 1836"/>
              <a:gd name="T6" fmla="*/ 68 w 2495"/>
              <a:gd name="T7" fmla="*/ 288 h 1836"/>
              <a:gd name="T8" fmla="*/ 82 w 2495"/>
              <a:gd name="T9" fmla="*/ 292 h 1836"/>
              <a:gd name="T10" fmla="*/ 97 w 2495"/>
              <a:gd name="T11" fmla="*/ 277 h 1836"/>
              <a:gd name="T12" fmla="*/ 127 w 2495"/>
              <a:gd name="T13" fmla="*/ 262 h 1836"/>
              <a:gd name="T14" fmla="*/ 161 w 2495"/>
              <a:gd name="T15" fmla="*/ 247 h 1836"/>
              <a:gd name="T16" fmla="*/ 167 w 2495"/>
              <a:gd name="T17" fmla="*/ 228 h 1836"/>
              <a:gd name="T18" fmla="*/ 162 w 2495"/>
              <a:gd name="T19" fmla="*/ 205 h 1836"/>
              <a:gd name="T20" fmla="*/ 179 w 2495"/>
              <a:gd name="T21" fmla="*/ 166 h 1836"/>
              <a:gd name="T22" fmla="*/ 202 w 2495"/>
              <a:gd name="T23" fmla="*/ 148 h 1836"/>
              <a:gd name="T24" fmla="*/ 229 w 2495"/>
              <a:gd name="T25" fmla="*/ 102 h 1836"/>
              <a:gd name="T26" fmla="*/ 255 w 2495"/>
              <a:gd name="T27" fmla="*/ 60 h 1836"/>
              <a:gd name="T28" fmla="*/ 262 w 2495"/>
              <a:gd name="T29" fmla="*/ 34 h 1836"/>
              <a:gd name="T30" fmla="*/ 272 w 2495"/>
              <a:gd name="T31" fmla="*/ 22 h 1836"/>
              <a:gd name="T32" fmla="*/ 297 w 2495"/>
              <a:gd name="T33" fmla="*/ 20 h 1836"/>
              <a:gd name="T34" fmla="*/ 315 w 2495"/>
              <a:gd name="T35" fmla="*/ 0 h 1836"/>
              <a:gd name="T36" fmla="*/ 339 w 2495"/>
              <a:gd name="T37" fmla="*/ 11 h 1836"/>
              <a:gd name="T38" fmla="*/ 340 w 2495"/>
              <a:gd name="T39" fmla="*/ 16 h 1836"/>
              <a:gd name="T40" fmla="*/ 340 w 2495"/>
              <a:gd name="T41" fmla="*/ 21 h 1836"/>
              <a:gd name="T42" fmla="*/ 338 w 2495"/>
              <a:gd name="T43" fmla="*/ 37 h 1836"/>
              <a:gd name="T44" fmla="*/ 350 w 2495"/>
              <a:gd name="T45" fmla="*/ 57 h 1836"/>
              <a:gd name="T46" fmla="*/ 407 w 2495"/>
              <a:gd name="T47" fmla="*/ 91 h 1836"/>
              <a:gd name="T48" fmla="*/ 431 w 2495"/>
              <a:gd name="T49" fmla="*/ 87 h 1836"/>
              <a:gd name="T50" fmla="*/ 452 w 2495"/>
              <a:gd name="T51" fmla="*/ 108 h 1836"/>
              <a:gd name="T52" fmla="*/ 447 w 2495"/>
              <a:gd name="T53" fmla="*/ 119 h 1836"/>
              <a:gd name="T54" fmla="*/ 424 w 2495"/>
              <a:gd name="T55" fmla="*/ 108 h 1836"/>
              <a:gd name="T56" fmla="*/ 418 w 2495"/>
              <a:gd name="T57" fmla="*/ 131 h 1836"/>
              <a:gd name="T58" fmla="*/ 458 w 2495"/>
              <a:gd name="T59" fmla="*/ 142 h 1836"/>
              <a:gd name="T60" fmla="*/ 464 w 2495"/>
              <a:gd name="T61" fmla="*/ 171 h 1836"/>
              <a:gd name="T62" fmla="*/ 447 w 2495"/>
              <a:gd name="T63" fmla="*/ 188 h 1836"/>
              <a:gd name="T64" fmla="*/ 482 w 2495"/>
              <a:gd name="T65" fmla="*/ 193 h 1836"/>
              <a:gd name="T66" fmla="*/ 499 w 2495"/>
              <a:gd name="T67" fmla="*/ 193 h 1836"/>
              <a:gd name="T68" fmla="*/ 493 w 2495"/>
              <a:gd name="T69" fmla="*/ 217 h 1836"/>
              <a:gd name="T70" fmla="*/ 457 w 2495"/>
              <a:gd name="T71" fmla="*/ 234 h 1836"/>
              <a:gd name="T72" fmla="*/ 414 w 2495"/>
              <a:gd name="T73" fmla="*/ 240 h 1836"/>
              <a:gd name="T74" fmla="*/ 255 w 2495"/>
              <a:gd name="T75" fmla="*/ 287 h 1836"/>
              <a:gd name="T76" fmla="*/ 181 w 2495"/>
              <a:gd name="T77" fmla="*/ 318 h 1836"/>
              <a:gd name="T78" fmla="*/ 80 w 2495"/>
              <a:gd name="T79" fmla="*/ 346 h 1836"/>
              <a:gd name="T80" fmla="*/ 54 w 2495"/>
              <a:gd name="T81" fmla="*/ 359 h 1836"/>
              <a:gd name="T82" fmla="*/ 7 w 2495"/>
              <a:gd name="T83" fmla="*/ 367 h 1836"/>
              <a:gd name="T84" fmla="*/ 11 w 2495"/>
              <a:gd name="T85" fmla="*/ 350 h 1836"/>
              <a:gd name="T86" fmla="*/ 0 w 2495"/>
              <a:gd name="T87" fmla="*/ 324 h 1836"/>
              <a:gd name="T88" fmla="*/ 12 w 2495"/>
              <a:gd name="T89" fmla="*/ 303 h 1836"/>
              <a:gd name="T90" fmla="*/ 13 w 2495"/>
              <a:gd name="T91" fmla="*/ 280 h 1836"/>
              <a:gd name="T92" fmla="*/ 10 w 2495"/>
              <a:gd name="T93" fmla="*/ 256 h 18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95" h="1836">
                <a:moveTo>
                  <a:pt x="51" y="1279"/>
                </a:moveTo>
                <a:lnTo>
                  <a:pt x="175" y="1371"/>
                </a:lnTo>
                <a:lnTo>
                  <a:pt x="277" y="1363"/>
                </a:lnTo>
                <a:lnTo>
                  <a:pt x="339" y="1440"/>
                </a:lnTo>
                <a:lnTo>
                  <a:pt x="411" y="1462"/>
                </a:lnTo>
                <a:lnTo>
                  <a:pt x="486" y="1386"/>
                </a:lnTo>
                <a:lnTo>
                  <a:pt x="637" y="1310"/>
                </a:lnTo>
                <a:lnTo>
                  <a:pt x="804" y="1234"/>
                </a:lnTo>
                <a:lnTo>
                  <a:pt x="835" y="1143"/>
                </a:lnTo>
                <a:lnTo>
                  <a:pt x="811" y="1026"/>
                </a:lnTo>
                <a:lnTo>
                  <a:pt x="895" y="831"/>
                </a:lnTo>
                <a:lnTo>
                  <a:pt x="1010" y="740"/>
                </a:lnTo>
                <a:lnTo>
                  <a:pt x="1146" y="512"/>
                </a:lnTo>
                <a:lnTo>
                  <a:pt x="1275" y="299"/>
                </a:lnTo>
                <a:lnTo>
                  <a:pt x="1312" y="170"/>
                </a:lnTo>
                <a:lnTo>
                  <a:pt x="1358" y="109"/>
                </a:lnTo>
                <a:lnTo>
                  <a:pt x="1487" y="102"/>
                </a:lnTo>
                <a:lnTo>
                  <a:pt x="1574" y="0"/>
                </a:lnTo>
                <a:lnTo>
                  <a:pt x="1694" y="56"/>
                </a:lnTo>
                <a:lnTo>
                  <a:pt x="1698" y="78"/>
                </a:lnTo>
                <a:lnTo>
                  <a:pt x="1698" y="106"/>
                </a:lnTo>
                <a:lnTo>
                  <a:pt x="1692" y="185"/>
                </a:lnTo>
                <a:lnTo>
                  <a:pt x="1751" y="284"/>
                </a:lnTo>
                <a:lnTo>
                  <a:pt x="2034" y="455"/>
                </a:lnTo>
                <a:lnTo>
                  <a:pt x="2154" y="436"/>
                </a:lnTo>
                <a:lnTo>
                  <a:pt x="2262" y="540"/>
                </a:lnTo>
                <a:lnTo>
                  <a:pt x="2233" y="597"/>
                </a:lnTo>
                <a:lnTo>
                  <a:pt x="2119" y="540"/>
                </a:lnTo>
                <a:lnTo>
                  <a:pt x="2091" y="654"/>
                </a:lnTo>
                <a:lnTo>
                  <a:pt x="2290" y="711"/>
                </a:lnTo>
                <a:lnTo>
                  <a:pt x="2319" y="853"/>
                </a:lnTo>
                <a:lnTo>
                  <a:pt x="2233" y="940"/>
                </a:lnTo>
                <a:lnTo>
                  <a:pt x="2412" y="968"/>
                </a:lnTo>
                <a:lnTo>
                  <a:pt x="2495" y="968"/>
                </a:lnTo>
                <a:lnTo>
                  <a:pt x="2467" y="1088"/>
                </a:lnTo>
                <a:lnTo>
                  <a:pt x="2285" y="1173"/>
                </a:lnTo>
                <a:lnTo>
                  <a:pt x="2072" y="1199"/>
                </a:lnTo>
                <a:lnTo>
                  <a:pt x="1273" y="1436"/>
                </a:lnTo>
                <a:lnTo>
                  <a:pt x="904" y="1593"/>
                </a:lnTo>
                <a:lnTo>
                  <a:pt x="402" y="1733"/>
                </a:lnTo>
                <a:lnTo>
                  <a:pt x="268" y="1794"/>
                </a:lnTo>
                <a:lnTo>
                  <a:pt x="34" y="1836"/>
                </a:lnTo>
                <a:lnTo>
                  <a:pt x="54" y="1753"/>
                </a:lnTo>
                <a:lnTo>
                  <a:pt x="0" y="1620"/>
                </a:lnTo>
                <a:lnTo>
                  <a:pt x="58" y="1517"/>
                </a:lnTo>
                <a:lnTo>
                  <a:pt x="66" y="1400"/>
                </a:lnTo>
                <a:lnTo>
                  <a:pt x="51" y="1279"/>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53" name="Freeform 53">
            <a:extLst>
              <a:ext uri="{FF2B5EF4-FFF2-40B4-BE49-F238E27FC236}">
                <a16:creationId xmlns:a16="http://schemas.microsoft.com/office/drawing/2014/main" id="{B1CA3552-13C7-4AAB-AED4-686297AD44ED}"/>
              </a:ext>
            </a:extLst>
          </p:cNvPr>
          <p:cNvSpPr>
            <a:spLocks/>
          </p:cNvSpPr>
          <p:nvPr/>
        </p:nvSpPr>
        <p:spPr bwMode="auto">
          <a:xfrm>
            <a:off x="7944237" y="2139501"/>
            <a:ext cx="658956" cy="645721"/>
          </a:xfrm>
          <a:custGeom>
            <a:avLst/>
            <a:gdLst>
              <a:gd name="T0" fmla="*/ 100 w 1790"/>
              <a:gd name="T1" fmla="*/ 5 h 1751"/>
              <a:gd name="T2" fmla="*/ 113 w 1790"/>
              <a:gd name="T3" fmla="*/ 0 h 1751"/>
              <a:gd name="T4" fmla="*/ 118 w 1790"/>
              <a:gd name="T5" fmla="*/ 52 h 1751"/>
              <a:gd name="T6" fmla="*/ 130 w 1790"/>
              <a:gd name="T7" fmla="*/ 72 h 1751"/>
              <a:gd name="T8" fmla="*/ 166 w 1790"/>
              <a:gd name="T9" fmla="*/ 65 h 1751"/>
              <a:gd name="T10" fmla="*/ 187 w 1790"/>
              <a:gd name="T11" fmla="*/ 49 h 1751"/>
              <a:gd name="T12" fmla="*/ 204 w 1790"/>
              <a:gd name="T13" fmla="*/ 49 h 1751"/>
              <a:gd name="T14" fmla="*/ 209 w 1790"/>
              <a:gd name="T15" fmla="*/ 78 h 1751"/>
              <a:gd name="T16" fmla="*/ 221 w 1790"/>
              <a:gd name="T17" fmla="*/ 78 h 1751"/>
              <a:gd name="T18" fmla="*/ 239 w 1790"/>
              <a:gd name="T19" fmla="*/ 58 h 1751"/>
              <a:gd name="T20" fmla="*/ 259 w 1790"/>
              <a:gd name="T21" fmla="*/ 46 h 1751"/>
              <a:gd name="T22" fmla="*/ 280 w 1790"/>
              <a:gd name="T23" fmla="*/ 42 h 1751"/>
              <a:gd name="T24" fmla="*/ 289 w 1790"/>
              <a:gd name="T25" fmla="*/ 27 h 1751"/>
              <a:gd name="T26" fmla="*/ 302 w 1790"/>
              <a:gd name="T27" fmla="*/ 21 h 1751"/>
              <a:gd name="T28" fmla="*/ 318 w 1790"/>
              <a:gd name="T29" fmla="*/ 32 h 1751"/>
              <a:gd name="T30" fmla="*/ 339 w 1790"/>
              <a:gd name="T31" fmla="*/ 40 h 1751"/>
              <a:gd name="T32" fmla="*/ 321 w 1790"/>
              <a:gd name="T33" fmla="*/ 61 h 1751"/>
              <a:gd name="T34" fmla="*/ 295 w 1790"/>
              <a:gd name="T35" fmla="*/ 62 h 1751"/>
              <a:gd name="T36" fmla="*/ 287 w 1790"/>
              <a:gd name="T37" fmla="*/ 74 h 1751"/>
              <a:gd name="T38" fmla="*/ 279 w 1790"/>
              <a:gd name="T39" fmla="*/ 100 h 1751"/>
              <a:gd name="T40" fmla="*/ 225 w 1790"/>
              <a:gd name="T41" fmla="*/ 188 h 1751"/>
              <a:gd name="T42" fmla="*/ 203 w 1790"/>
              <a:gd name="T43" fmla="*/ 206 h 1751"/>
              <a:gd name="T44" fmla="*/ 187 w 1790"/>
              <a:gd name="T45" fmla="*/ 245 h 1751"/>
              <a:gd name="T46" fmla="*/ 191 w 1790"/>
              <a:gd name="T47" fmla="*/ 268 h 1751"/>
              <a:gd name="T48" fmla="*/ 185 w 1790"/>
              <a:gd name="T49" fmla="*/ 286 h 1751"/>
              <a:gd name="T50" fmla="*/ 149 w 1790"/>
              <a:gd name="T51" fmla="*/ 303 h 1751"/>
              <a:gd name="T52" fmla="*/ 121 w 1790"/>
              <a:gd name="T53" fmla="*/ 317 h 1751"/>
              <a:gd name="T54" fmla="*/ 106 w 1790"/>
              <a:gd name="T55" fmla="*/ 332 h 1751"/>
              <a:gd name="T56" fmla="*/ 92 w 1790"/>
              <a:gd name="T57" fmla="*/ 327 h 1751"/>
              <a:gd name="T58" fmla="*/ 80 w 1790"/>
              <a:gd name="T59" fmla="*/ 312 h 1751"/>
              <a:gd name="T60" fmla="*/ 59 w 1790"/>
              <a:gd name="T61" fmla="*/ 314 h 1751"/>
              <a:gd name="T62" fmla="*/ 35 w 1790"/>
              <a:gd name="T63" fmla="*/ 296 h 1751"/>
              <a:gd name="T64" fmla="*/ 15 w 1790"/>
              <a:gd name="T65" fmla="*/ 279 h 1751"/>
              <a:gd name="T66" fmla="*/ 11 w 1790"/>
              <a:gd name="T67" fmla="*/ 245 h 1751"/>
              <a:gd name="T68" fmla="*/ 0 w 1790"/>
              <a:gd name="T69" fmla="*/ 233 h 1751"/>
              <a:gd name="T70" fmla="*/ 23 w 1790"/>
              <a:gd name="T71" fmla="*/ 210 h 1751"/>
              <a:gd name="T72" fmla="*/ 28 w 1790"/>
              <a:gd name="T73" fmla="*/ 191 h 1751"/>
              <a:gd name="T74" fmla="*/ 28 w 1790"/>
              <a:gd name="T75" fmla="*/ 165 h 1751"/>
              <a:gd name="T76" fmla="*/ 47 w 1790"/>
              <a:gd name="T77" fmla="*/ 168 h 1751"/>
              <a:gd name="T78" fmla="*/ 54 w 1790"/>
              <a:gd name="T79" fmla="*/ 150 h 1751"/>
              <a:gd name="T80" fmla="*/ 52 w 1790"/>
              <a:gd name="T81" fmla="*/ 131 h 1751"/>
              <a:gd name="T82" fmla="*/ 71 w 1790"/>
              <a:gd name="T83" fmla="*/ 117 h 1751"/>
              <a:gd name="T84" fmla="*/ 91 w 1790"/>
              <a:gd name="T85" fmla="*/ 90 h 1751"/>
              <a:gd name="T86" fmla="*/ 103 w 1790"/>
              <a:gd name="T87" fmla="*/ 56 h 1751"/>
              <a:gd name="T88" fmla="*/ 100 w 1790"/>
              <a:gd name="T89" fmla="*/ 5 h 175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90" h="1751">
                <a:moveTo>
                  <a:pt x="527" y="24"/>
                </a:moveTo>
                <a:lnTo>
                  <a:pt x="599" y="0"/>
                </a:lnTo>
                <a:lnTo>
                  <a:pt x="623" y="272"/>
                </a:lnTo>
                <a:lnTo>
                  <a:pt x="686" y="380"/>
                </a:lnTo>
                <a:lnTo>
                  <a:pt x="879" y="344"/>
                </a:lnTo>
                <a:lnTo>
                  <a:pt x="986" y="260"/>
                </a:lnTo>
                <a:lnTo>
                  <a:pt x="1076" y="260"/>
                </a:lnTo>
                <a:lnTo>
                  <a:pt x="1106" y="410"/>
                </a:lnTo>
                <a:lnTo>
                  <a:pt x="1166" y="410"/>
                </a:lnTo>
                <a:lnTo>
                  <a:pt x="1262" y="304"/>
                </a:lnTo>
                <a:lnTo>
                  <a:pt x="1366" y="240"/>
                </a:lnTo>
                <a:lnTo>
                  <a:pt x="1478" y="224"/>
                </a:lnTo>
                <a:lnTo>
                  <a:pt x="1526" y="140"/>
                </a:lnTo>
                <a:lnTo>
                  <a:pt x="1595" y="113"/>
                </a:lnTo>
                <a:lnTo>
                  <a:pt x="1678" y="168"/>
                </a:lnTo>
                <a:lnTo>
                  <a:pt x="1790" y="213"/>
                </a:lnTo>
                <a:lnTo>
                  <a:pt x="1694" y="320"/>
                </a:lnTo>
                <a:lnTo>
                  <a:pt x="1560" y="325"/>
                </a:lnTo>
                <a:lnTo>
                  <a:pt x="1513" y="391"/>
                </a:lnTo>
                <a:lnTo>
                  <a:pt x="1471" y="525"/>
                </a:lnTo>
                <a:lnTo>
                  <a:pt x="1190" y="991"/>
                </a:lnTo>
                <a:lnTo>
                  <a:pt x="1070" y="1087"/>
                </a:lnTo>
                <a:lnTo>
                  <a:pt x="987" y="1291"/>
                </a:lnTo>
                <a:lnTo>
                  <a:pt x="1007" y="1414"/>
                </a:lnTo>
                <a:lnTo>
                  <a:pt x="976" y="1510"/>
                </a:lnTo>
                <a:lnTo>
                  <a:pt x="786" y="1597"/>
                </a:lnTo>
                <a:lnTo>
                  <a:pt x="639" y="1672"/>
                </a:lnTo>
                <a:lnTo>
                  <a:pt x="561" y="1751"/>
                </a:lnTo>
                <a:lnTo>
                  <a:pt x="486" y="1726"/>
                </a:lnTo>
                <a:lnTo>
                  <a:pt x="423" y="1648"/>
                </a:lnTo>
                <a:lnTo>
                  <a:pt x="309" y="1654"/>
                </a:lnTo>
                <a:lnTo>
                  <a:pt x="186" y="1562"/>
                </a:lnTo>
                <a:lnTo>
                  <a:pt x="77" y="1471"/>
                </a:lnTo>
                <a:lnTo>
                  <a:pt x="56" y="1292"/>
                </a:lnTo>
                <a:lnTo>
                  <a:pt x="0" y="1228"/>
                </a:lnTo>
                <a:lnTo>
                  <a:pt x="123" y="1109"/>
                </a:lnTo>
                <a:lnTo>
                  <a:pt x="150" y="1007"/>
                </a:lnTo>
                <a:lnTo>
                  <a:pt x="150" y="872"/>
                </a:lnTo>
                <a:lnTo>
                  <a:pt x="248" y="886"/>
                </a:lnTo>
                <a:lnTo>
                  <a:pt x="287" y="792"/>
                </a:lnTo>
                <a:lnTo>
                  <a:pt x="273" y="690"/>
                </a:lnTo>
                <a:lnTo>
                  <a:pt x="374" y="615"/>
                </a:lnTo>
                <a:lnTo>
                  <a:pt x="483" y="476"/>
                </a:lnTo>
                <a:lnTo>
                  <a:pt x="543" y="294"/>
                </a:lnTo>
                <a:lnTo>
                  <a:pt x="527" y="24"/>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54" name="Freeform 54">
            <a:extLst>
              <a:ext uri="{FF2B5EF4-FFF2-40B4-BE49-F238E27FC236}">
                <a16:creationId xmlns:a16="http://schemas.microsoft.com/office/drawing/2014/main" id="{822E0229-7549-49CE-8196-0A906EE5948C}"/>
              </a:ext>
            </a:extLst>
          </p:cNvPr>
          <p:cNvSpPr>
            <a:spLocks/>
          </p:cNvSpPr>
          <p:nvPr/>
        </p:nvSpPr>
        <p:spPr bwMode="auto">
          <a:xfrm>
            <a:off x="8338835" y="2071430"/>
            <a:ext cx="651180" cy="322860"/>
          </a:xfrm>
          <a:custGeom>
            <a:avLst/>
            <a:gdLst>
              <a:gd name="T0" fmla="*/ 171 w 1675"/>
              <a:gd name="T1" fmla="*/ 132 h 830"/>
              <a:gd name="T2" fmla="*/ 227 w 1675"/>
              <a:gd name="T3" fmla="*/ 166 h 830"/>
              <a:gd name="T4" fmla="*/ 251 w 1675"/>
              <a:gd name="T5" fmla="*/ 162 h 830"/>
              <a:gd name="T6" fmla="*/ 254 w 1675"/>
              <a:gd name="T7" fmla="*/ 147 h 830"/>
              <a:gd name="T8" fmla="*/ 250 w 1675"/>
              <a:gd name="T9" fmla="*/ 139 h 830"/>
              <a:gd name="T10" fmla="*/ 250 w 1675"/>
              <a:gd name="T11" fmla="*/ 129 h 830"/>
              <a:gd name="T12" fmla="*/ 241 w 1675"/>
              <a:gd name="T13" fmla="*/ 116 h 830"/>
              <a:gd name="T14" fmla="*/ 233 w 1675"/>
              <a:gd name="T15" fmla="*/ 99 h 830"/>
              <a:gd name="T16" fmla="*/ 226 w 1675"/>
              <a:gd name="T17" fmla="*/ 79 h 830"/>
              <a:gd name="T18" fmla="*/ 218 w 1675"/>
              <a:gd name="T19" fmla="*/ 68 h 830"/>
              <a:gd name="T20" fmla="*/ 227 w 1675"/>
              <a:gd name="T21" fmla="*/ 50 h 830"/>
              <a:gd name="T22" fmla="*/ 227 w 1675"/>
              <a:gd name="T23" fmla="*/ 28 h 830"/>
              <a:gd name="T24" fmla="*/ 250 w 1675"/>
              <a:gd name="T25" fmla="*/ 45 h 830"/>
              <a:gd name="T26" fmla="*/ 246 w 1675"/>
              <a:gd name="T27" fmla="*/ 68 h 830"/>
              <a:gd name="T28" fmla="*/ 244 w 1675"/>
              <a:gd name="T29" fmla="*/ 84 h 830"/>
              <a:gd name="T30" fmla="*/ 255 w 1675"/>
              <a:gd name="T31" fmla="*/ 92 h 830"/>
              <a:gd name="T32" fmla="*/ 263 w 1675"/>
              <a:gd name="T33" fmla="*/ 100 h 830"/>
              <a:gd name="T34" fmla="*/ 259 w 1675"/>
              <a:gd name="T35" fmla="*/ 111 h 830"/>
              <a:gd name="T36" fmla="*/ 269 w 1675"/>
              <a:gd name="T37" fmla="*/ 123 h 830"/>
              <a:gd name="T38" fmla="*/ 284 w 1675"/>
              <a:gd name="T39" fmla="*/ 124 h 830"/>
              <a:gd name="T40" fmla="*/ 301 w 1675"/>
              <a:gd name="T41" fmla="*/ 141 h 830"/>
              <a:gd name="T42" fmla="*/ 316 w 1675"/>
              <a:gd name="T43" fmla="*/ 141 h 830"/>
              <a:gd name="T44" fmla="*/ 332 w 1675"/>
              <a:gd name="T45" fmla="*/ 137 h 830"/>
              <a:gd name="T46" fmla="*/ 334 w 1675"/>
              <a:gd name="T47" fmla="*/ 118 h 830"/>
              <a:gd name="T48" fmla="*/ 335 w 1675"/>
              <a:gd name="T49" fmla="*/ 103 h 830"/>
              <a:gd name="T50" fmla="*/ 321 w 1675"/>
              <a:gd name="T51" fmla="*/ 105 h 830"/>
              <a:gd name="T52" fmla="*/ 303 w 1675"/>
              <a:gd name="T53" fmla="*/ 113 h 830"/>
              <a:gd name="T54" fmla="*/ 297 w 1675"/>
              <a:gd name="T55" fmla="*/ 102 h 830"/>
              <a:gd name="T56" fmla="*/ 289 w 1675"/>
              <a:gd name="T57" fmla="*/ 82 h 830"/>
              <a:gd name="T58" fmla="*/ 284 w 1675"/>
              <a:gd name="T59" fmla="*/ 63 h 830"/>
              <a:gd name="T60" fmla="*/ 276 w 1675"/>
              <a:gd name="T61" fmla="*/ 50 h 830"/>
              <a:gd name="T62" fmla="*/ 272 w 1675"/>
              <a:gd name="T63" fmla="*/ 33 h 830"/>
              <a:gd name="T64" fmla="*/ 265 w 1675"/>
              <a:gd name="T65" fmla="*/ 19 h 830"/>
              <a:gd name="T66" fmla="*/ 258 w 1675"/>
              <a:gd name="T67" fmla="*/ 0 h 830"/>
              <a:gd name="T68" fmla="*/ 244 w 1675"/>
              <a:gd name="T69" fmla="*/ 9 h 830"/>
              <a:gd name="T70" fmla="*/ 233 w 1675"/>
              <a:gd name="T71" fmla="*/ 13 h 830"/>
              <a:gd name="T72" fmla="*/ 210 w 1675"/>
              <a:gd name="T73" fmla="*/ 11 h 830"/>
              <a:gd name="T74" fmla="*/ 195 w 1675"/>
              <a:gd name="T75" fmla="*/ 13 h 830"/>
              <a:gd name="T76" fmla="*/ 170 w 1675"/>
              <a:gd name="T77" fmla="*/ 24 h 830"/>
              <a:gd name="T78" fmla="*/ 147 w 1675"/>
              <a:gd name="T79" fmla="*/ 29 h 830"/>
              <a:gd name="T80" fmla="*/ 132 w 1675"/>
              <a:gd name="T81" fmla="*/ 46 h 830"/>
              <a:gd name="T82" fmla="*/ 100 w 1675"/>
              <a:gd name="T83" fmla="*/ 52 h 830"/>
              <a:gd name="T84" fmla="*/ 75 w 1675"/>
              <a:gd name="T85" fmla="*/ 61 h 830"/>
              <a:gd name="T86" fmla="*/ 33 w 1675"/>
              <a:gd name="T87" fmla="*/ 73 h 830"/>
              <a:gd name="T88" fmla="*/ 0 w 1675"/>
              <a:gd name="T89" fmla="*/ 85 h 830"/>
              <a:gd name="T90" fmla="*/ 6 w 1675"/>
              <a:gd name="T91" fmla="*/ 113 h 830"/>
              <a:gd name="T92" fmla="*/ 18 w 1675"/>
              <a:gd name="T93" fmla="*/ 113 h 830"/>
              <a:gd name="T94" fmla="*/ 36 w 1675"/>
              <a:gd name="T95" fmla="*/ 92 h 830"/>
              <a:gd name="T96" fmla="*/ 55 w 1675"/>
              <a:gd name="T97" fmla="*/ 81 h 830"/>
              <a:gd name="T98" fmla="*/ 76 w 1675"/>
              <a:gd name="T99" fmla="*/ 78 h 830"/>
              <a:gd name="T100" fmla="*/ 86 w 1675"/>
              <a:gd name="T101" fmla="*/ 62 h 830"/>
              <a:gd name="T102" fmla="*/ 98 w 1675"/>
              <a:gd name="T103" fmla="*/ 56 h 830"/>
              <a:gd name="T104" fmla="*/ 114 w 1675"/>
              <a:gd name="T105" fmla="*/ 67 h 830"/>
              <a:gd name="T106" fmla="*/ 136 w 1675"/>
              <a:gd name="T107" fmla="*/ 76 h 830"/>
              <a:gd name="T108" fmla="*/ 151 w 1675"/>
              <a:gd name="T109" fmla="*/ 82 h 830"/>
              <a:gd name="T110" fmla="*/ 160 w 1675"/>
              <a:gd name="T111" fmla="*/ 74 h 830"/>
              <a:gd name="T112" fmla="*/ 174 w 1675"/>
              <a:gd name="T113" fmla="*/ 85 h 830"/>
              <a:gd name="T114" fmla="*/ 161 w 1675"/>
              <a:gd name="T115" fmla="*/ 97 h 830"/>
              <a:gd name="T116" fmla="*/ 159 w 1675"/>
              <a:gd name="T117" fmla="*/ 113 h 830"/>
              <a:gd name="T118" fmla="*/ 171 w 1675"/>
              <a:gd name="T119" fmla="*/ 132 h 83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675" h="830">
                <a:moveTo>
                  <a:pt x="853" y="659"/>
                </a:moveTo>
                <a:lnTo>
                  <a:pt x="1136" y="830"/>
                </a:lnTo>
                <a:lnTo>
                  <a:pt x="1256" y="810"/>
                </a:lnTo>
                <a:lnTo>
                  <a:pt x="1269" y="736"/>
                </a:lnTo>
                <a:lnTo>
                  <a:pt x="1250" y="697"/>
                </a:lnTo>
                <a:lnTo>
                  <a:pt x="1250" y="646"/>
                </a:lnTo>
                <a:lnTo>
                  <a:pt x="1205" y="579"/>
                </a:lnTo>
                <a:lnTo>
                  <a:pt x="1165" y="494"/>
                </a:lnTo>
                <a:lnTo>
                  <a:pt x="1131" y="397"/>
                </a:lnTo>
                <a:lnTo>
                  <a:pt x="1091" y="340"/>
                </a:lnTo>
                <a:lnTo>
                  <a:pt x="1136" y="251"/>
                </a:lnTo>
                <a:lnTo>
                  <a:pt x="1136" y="138"/>
                </a:lnTo>
                <a:lnTo>
                  <a:pt x="1250" y="223"/>
                </a:lnTo>
                <a:lnTo>
                  <a:pt x="1228" y="340"/>
                </a:lnTo>
                <a:lnTo>
                  <a:pt x="1222" y="420"/>
                </a:lnTo>
                <a:lnTo>
                  <a:pt x="1273" y="460"/>
                </a:lnTo>
                <a:lnTo>
                  <a:pt x="1313" y="499"/>
                </a:lnTo>
                <a:lnTo>
                  <a:pt x="1296" y="556"/>
                </a:lnTo>
                <a:lnTo>
                  <a:pt x="1347" y="613"/>
                </a:lnTo>
                <a:lnTo>
                  <a:pt x="1421" y="619"/>
                </a:lnTo>
                <a:lnTo>
                  <a:pt x="1507" y="705"/>
                </a:lnTo>
                <a:lnTo>
                  <a:pt x="1581" y="703"/>
                </a:lnTo>
                <a:lnTo>
                  <a:pt x="1661" y="686"/>
                </a:lnTo>
                <a:lnTo>
                  <a:pt x="1672" y="590"/>
                </a:lnTo>
                <a:lnTo>
                  <a:pt x="1675" y="517"/>
                </a:lnTo>
                <a:lnTo>
                  <a:pt x="1605" y="527"/>
                </a:lnTo>
                <a:lnTo>
                  <a:pt x="1515" y="564"/>
                </a:lnTo>
                <a:lnTo>
                  <a:pt x="1484" y="511"/>
                </a:lnTo>
                <a:lnTo>
                  <a:pt x="1444" y="408"/>
                </a:lnTo>
                <a:lnTo>
                  <a:pt x="1418" y="314"/>
                </a:lnTo>
                <a:lnTo>
                  <a:pt x="1381" y="249"/>
                </a:lnTo>
                <a:lnTo>
                  <a:pt x="1362" y="163"/>
                </a:lnTo>
                <a:lnTo>
                  <a:pt x="1323" y="95"/>
                </a:lnTo>
                <a:lnTo>
                  <a:pt x="1288" y="0"/>
                </a:lnTo>
                <a:lnTo>
                  <a:pt x="1222" y="45"/>
                </a:lnTo>
                <a:lnTo>
                  <a:pt x="1165" y="63"/>
                </a:lnTo>
                <a:lnTo>
                  <a:pt x="1051" y="54"/>
                </a:lnTo>
                <a:lnTo>
                  <a:pt x="977" y="63"/>
                </a:lnTo>
                <a:lnTo>
                  <a:pt x="851" y="119"/>
                </a:lnTo>
                <a:lnTo>
                  <a:pt x="735" y="143"/>
                </a:lnTo>
                <a:lnTo>
                  <a:pt x="662" y="232"/>
                </a:lnTo>
                <a:lnTo>
                  <a:pt x="501" y="260"/>
                </a:lnTo>
                <a:lnTo>
                  <a:pt x="376" y="304"/>
                </a:lnTo>
                <a:lnTo>
                  <a:pt x="165" y="365"/>
                </a:lnTo>
                <a:lnTo>
                  <a:pt x="0" y="423"/>
                </a:lnTo>
                <a:lnTo>
                  <a:pt x="29" y="564"/>
                </a:lnTo>
                <a:lnTo>
                  <a:pt x="88" y="564"/>
                </a:lnTo>
                <a:lnTo>
                  <a:pt x="178" y="461"/>
                </a:lnTo>
                <a:lnTo>
                  <a:pt x="277" y="403"/>
                </a:lnTo>
                <a:lnTo>
                  <a:pt x="380" y="388"/>
                </a:lnTo>
                <a:lnTo>
                  <a:pt x="428" y="308"/>
                </a:lnTo>
                <a:lnTo>
                  <a:pt x="491" y="282"/>
                </a:lnTo>
                <a:lnTo>
                  <a:pt x="571" y="334"/>
                </a:lnTo>
                <a:lnTo>
                  <a:pt x="680" y="378"/>
                </a:lnTo>
                <a:lnTo>
                  <a:pt x="754" y="412"/>
                </a:lnTo>
                <a:lnTo>
                  <a:pt x="802" y="372"/>
                </a:lnTo>
                <a:lnTo>
                  <a:pt x="871" y="424"/>
                </a:lnTo>
                <a:lnTo>
                  <a:pt x="805" y="483"/>
                </a:lnTo>
                <a:lnTo>
                  <a:pt x="795" y="563"/>
                </a:lnTo>
                <a:lnTo>
                  <a:pt x="853" y="659"/>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55" name="Freeform 55">
            <a:extLst>
              <a:ext uri="{FF2B5EF4-FFF2-40B4-BE49-F238E27FC236}">
                <a16:creationId xmlns:a16="http://schemas.microsoft.com/office/drawing/2014/main" id="{21E87B0C-14A4-4108-BE02-62CD330F27A1}"/>
              </a:ext>
            </a:extLst>
          </p:cNvPr>
          <p:cNvSpPr>
            <a:spLocks/>
          </p:cNvSpPr>
          <p:nvPr/>
        </p:nvSpPr>
        <p:spPr bwMode="auto">
          <a:xfrm>
            <a:off x="8838396" y="2067540"/>
            <a:ext cx="161336" cy="223669"/>
          </a:xfrm>
          <a:custGeom>
            <a:avLst/>
            <a:gdLst>
              <a:gd name="T0" fmla="*/ 64 w 438"/>
              <a:gd name="T1" fmla="*/ 107 h 605"/>
              <a:gd name="T2" fmla="*/ 78 w 438"/>
              <a:gd name="T3" fmla="*/ 105 h 605"/>
              <a:gd name="T4" fmla="*/ 83 w 438"/>
              <a:gd name="T5" fmla="*/ 79 h 605"/>
              <a:gd name="T6" fmla="*/ 66 w 438"/>
              <a:gd name="T7" fmla="*/ 62 h 605"/>
              <a:gd name="T8" fmla="*/ 49 w 438"/>
              <a:gd name="T9" fmla="*/ 49 h 605"/>
              <a:gd name="T10" fmla="*/ 33 w 438"/>
              <a:gd name="T11" fmla="*/ 31 h 605"/>
              <a:gd name="T12" fmla="*/ 22 w 438"/>
              <a:gd name="T13" fmla="*/ 0 h 605"/>
              <a:gd name="T14" fmla="*/ 0 w 438"/>
              <a:gd name="T15" fmla="*/ 2 h 605"/>
              <a:gd name="T16" fmla="*/ 7 w 438"/>
              <a:gd name="T17" fmla="*/ 19 h 605"/>
              <a:gd name="T18" fmla="*/ 15 w 438"/>
              <a:gd name="T19" fmla="*/ 33 h 605"/>
              <a:gd name="T20" fmla="*/ 19 w 438"/>
              <a:gd name="T21" fmla="*/ 52 h 605"/>
              <a:gd name="T22" fmla="*/ 26 w 438"/>
              <a:gd name="T23" fmla="*/ 63 h 605"/>
              <a:gd name="T24" fmla="*/ 31 w 438"/>
              <a:gd name="T25" fmla="*/ 82 h 605"/>
              <a:gd name="T26" fmla="*/ 40 w 438"/>
              <a:gd name="T27" fmla="*/ 104 h 605"/>
              <a:gd name="T28" fmla="*/ 45 w 438"/>
              <a:gd name="T29" fmla="*/ 115 h 605"/>
              <a:gd name="T30" fmla="*/ 64 w 438"/>
              <a:gd name="T31" fmla="*/ 107 h 60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38" h="605">
                <a:moveTo>
                  <a:pt x="336" y="563"/>
                </a:moveTo>
                <a:lnTo>
                  <a:pt x="410" y="552"/>
                </a:lnTo>
                <a:lnTo>
                  <a:pt x="438" y="415"/>
                </a:lnTo>
                <a:lnTo>
                  <a:pt x="348" y="325"/>
                </a:lnTo>
                <a:lnTo>
                  <a:pt x="258" y="258"/>
                </a:lnTo>
                <a:lnTo>
                  <a:pt x="174" y="162"/>
                </a:lnTo>
                <a:lnTo>
                  <a:pt x="117" y="0"/>
                </a:lnTo>
                <a:lnTo>
                  <a:pt x="0" y="12"/>
                </a:lnTo>
                <a:lnTo>
                  <a:pt x="35" y="101"/>
                </a:lnTo>
                <a:lnTo>
                  <a:pt x="78" y="176"/>
                </a:lnTo>
                <a:lnTo>
                  <a:pt x="102" y="272"/>
                </a:lnTo>
                <a:lnTo>
                  <a:pt x="137" y="333"/>
                </a:lnTo>
                <a:lnTo>
                  <a:pt x="164" y="432"/>
                </a:lnTo>
                <a:lnTo>
                  <a:pt x="210" y="549"/>
                </a:lnTo>
                <a:lnTo>
                  <a:pt x="240" y="605"/>
                </a:lnTo>
                <a:lnTo>
                  <a:pt x="336" y="563"/>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56" name="Freeform 56">
            <a:extLst>
              <a:ext uri="{FF2B5EF4-FFF2-40B4-BE49-F238E27FC236}">
                <a16:creationId xmlns:a16="http://schemas.microsoft.com/office/drawing/2014/main" id="{00F01157-4175-4BA0-A4A6-0E73B7154026}"/>
              </a:ext>
            </a:extLst>
          </p:cNvPr>
          <p:cNvSpPr>
            <a:spLocks/>
          </p:cNvSpPr>
          <p:nvPr/>
        </p:nvSpPr>
        <p:spPr bwMode="auto">
          <a:xfrm>
            <a:off x="8921980" y="2337887"/>
            <a:ext cx="73866" cy="140037"/>
          </a:xfrm>
          <a:custGeom>
            <a:avLst/>
            <a:gdLst>
              <a:gd name="T0" fmla="*/ 1 w 198"/>
              <a:gd name="T1" fmla="*/ 4 h 384"/>
              <a:gd name="T2" fmla="*/ 16 w 198"/>
              <a:gd name="T3" fmla="*/ 3 h 384"/>
              <a:gd name="T4" fmla="*/ 32 w 198"/>
              <a:gd name="T5" fmla="*/ 0 h 384"/>
              <a:gd name="T6" fmla="*/ 38 w 198"/>
              <a:gd name="T7" fmla="*/ 24 h 384"/>
              <a:gd name="T8" fmla="*/ 37 w 198"/>
              <a:gd name="T9" fmla="*/ 45 h 384"/>
              <a:gd name="T10" fmla="*/ 30 w 198"/>
              <a:gd name="T11" fmla="*/ 61 h 384"/>
              <a:gd name="T12" fmla="*/ 24 w 198"/>
              <a:gd name="T13" fmla="*/ 70 h 384"/>
              <a:gd name="T14" fmla="*/ 18 w 198"/>
              <a:gd name="T15" fmla="*/ 72 h 384"/>
              <a:gd name="T16" fmla="*/ 10 w 198"/>
              <a:gd name="T17" fmla="*/ 59 h 384"/>
              <a:gd name="T18" fmla="*/ 6 w 198"/>
              <a:gd name="T19" fmla="*/ 41 h 384"/>
              <a:gd name="T20" fmla="*/ 0 w 198"/>
              <a:gd name="T21" fmla="*/ 27 h 384"/>
              <a:gd name="T22" fmla="*/ 1 w 198"/>
              <a:gd name="T23" fmla="*/ 4 h 3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8" h="384">
                <a:moveTo>
                  <a:pt x="3" y="20"/>
                </a:moveTo>
                <a:lnTo>
                  <a:pt x="84" y="18"/>
                </a:lnTo>
                <a:lnTo>
                  <a:pt x="168" y="0"/>
                </a:lnTo>
                <a:lnTo>
                  <a:pt x="198" y="126"/>
                </a:lnTo>
                <a:lnTo>
                  <a:pt x="192" y="240"/>
                </a:lnTo>
                <a:lnTo>
                  <a:pt x="156" y="324"/>
                </a:lnTo>
                <a:lnTo>
                  <a:pt x="125" y="372"/>
                </a:lnTo>
                <a:lnTo>
                  <a:pt x="96" y="384"/>
                </a:lnTo>
                <a:lnTo>
                  <a:pt x="54" y="312"/>
                </a:lnTo>
                <a:lnTo>
                  <a:pt x="30" y="216"/>
                </a:lnTo>
                <a:lnTo>
                  <a:pt x="0" y="144"/>
                </a:lnTo>
                <a:lnTo>
                  <a:pt x="3" y="2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
        <p:nvSpPr>
          <p:cNvPr id="57" name="Freeform 57">
            <a:extLst>
              <a:ext uri="{FF2B5EF4-FFF2-40B4-BE49-F238E27FC236}">
                <a16:creationId xmlns:a16="http://schemas.microsoft.com/office/drawing/2014/main" id="{C265D54A-18AC-436E-8B3E-DC12C89817E4}"/>
              </a:ext>
            </a:extLst>
          </p:cNvPr>
          <p:cNvSpPr>
            <a:spLocks/>
          </p:cNvSpPr>
          <p:nvPr/>
        </p:nvSpPr>
        <p:spPr bwMode="auto">
          <a:xfrm>
            <a:off x="8630406" y="2215355"/>
            <a:ext cx="46651" cy="42789"/>
          </a:xfrm>
          <a:custGeom>
            <a:avLst/>
            <a:gdLst>
              <a:gd name="T0" fmla="*/ 0 w 51"/>
              <a:gd name="T1" fmla="*/ 8 h 51"/>
              <a:gd name="T2" fmla="*/ 10 w 51"/>
              <a:gd name="T3" fmla="*/ 0 h 51"/>
              <a:gd name="T4" fmla="*/ 24 w 51"/>
              <a:gd name="T5" fmla="*/ 10 h 51"/>
              <a:gd name="T6" fmla="*/ 10 w 51"/>
              <a:gd name="T7" fmla="*/ 22 h 51"/>
              <a:gd name="T8" fmla="*/ 10 w 51"/>
              <a:gd name="T9" fmla="*/ 16 h 51"/>
              <a:gd name="T10" fmla="*/ 9 w 51"/>
              <a:gd name="T11" fmla="*/ 13 h 51"/>
              <a:gd name="T12" fmla="*/ 6 w 51"/>
              <a:gd name="T13" fmla="*/ 10 h 51"/>
              <a:gd name="T14" fmla="*/ 0 w 51"/>
              <a:gd name="T15" fmla="*/ 8 h 5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 h="51">
                <a:moveTo>
                  <a:pt x="0" y="18"/>
                </a:moveTo>
                <a:lnTo>
                  <a:pt x="21" y="0"/>
                </a:lnTo>
                <a:lnTo>
                  <a:pt x="51" y="24"/>
                </a:lnTo>
                <a:lnTo>
                  <a:pt x="22" y="51"/>
                </a:lnTo>
                <a:lnTo>
                  <a:pt x="22" y="38"/>
                </a:lnTo>
                <a:lnTo>
                  <a:pt x="20" y="29"/>
                </a:lnTo>
                <a:lnTo>
                  <a:pt x="12" y="23"/>
                </a:lnTo>
                <a:lnTo>
                  <a:pt x="0" y="18"/>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grpSp>
        <p:nvGrpSpPr>
          <p:cNvPr id="58" name="组合 213">
            <a:extLst>
              <a:ext uri="{FF2B5EF4-FFF2-40B4-BE49-F238E27FC236}">
                <a16:creationId xmlns:a16="http://schemas.microsoft.com/office/drawing/2014/main" id="{723558F0-7706-412F-8842-4F706543CD9E}"/>
              </a:ext>
            </a:extLst>
          </p:cNvPr>
          <p:cNvGrpSpPr/>
          <p:nvPr/>
        </p:nvGrpSpPr>
        <p:grpSpPr>
          <a:xfrm>
            <a:off x="2221625" y="5636494"/>
            <a:ext cx="1226551" cy="764361"/>
            <a:chOff x="1021921" y="3486351"/>
            <a:chExt cx="734464" cy="456843"/>
          </a:xfrm>
        </p:grpSpPr>
        <p:sp>
          <p:nvSpPr>
            <p:cNvPr id="118" name="Freeform 63">
              <a:extLst>
                <a:ext uri="{FF2B5EF4-FFF2-40B4-BE49-F238E27FC236}">
                  <a16:creationId xmlns:a16="http://schemas.microsoft.com/office/drawing/2014/main" id="{3A7CF3C6-ED9B-42D1-84BE-6D4B82C941EE}"/>
                </a:ext>
              </a:extLst>
            </p:cNvPr>
            <p:cNvSpPr>
              <a:spLocks/>
            </p:cNvSpPr>
            <p:nvPr/>
          </p:nvSpPr>
          <p:spPr bwMode="auto">
            <a:xfrm>
              <a:off x="1572478" y="3726978"/>
              <a:ext cx="183907" cy="216216"/>
            </a:xfrm>
            <a:custGeom>
              <a:avLst/>
              <a:gdLst>
                <a:gd name="T0" fmla="*/ 43 w 834"/>
                <a:gd name="T1" fmla="*/ 181 h 980"/>
                <a:gd name="T2" fmla="*/ 35 w 834"/>
                <a:gd name="T3" fmla="*/ 172 h 980"/>
                <a:gd name="T4" fmla="*/ 26 w 834"/>
                <a:gd name="T5" fmla="*/ 155 h 980"/>
                <a:gd name="T6" fmla="*/ 32 w 834"/>
                <a:gd name="T7" fmla="*/ 143 h 980"/>
                <a:gd name="T8" fmla="*/ 26 w 834"/>
                <a:gd name="T9" fmla="*/ 124 h 980"/>
                <a:gd name="T10" fmla="*/ 17 w 834"/>
                <a:gd name="T11" fmla="*/ 103 h 980"/>
                <a:gd name="T12" fmla="*/ 0 w 834"/>
                <a:gd name="T13" fmla="*/ 86 h 980"/>
                <a:gd name="T14" fmla="*/ 9 w 834"/>
                <a:gd name="T15" fmla="*/ 69 h 980"/>
                <a:gd name="T16" fmla="*/ 19 w 834"/>
                <a:gd name="T17" fmla="*/ 55 h 980"/>
                <a:gd name="T18" fmla="*/ 28 w 834"/>
                <a:gd name="T19" fmla="*/ 46 h 980"/>
                <a:gd name="T20" fmla="*/ 20 w 834"/>
                <a:gd name="T21" fmla="*/ 30 h 980"/>
                <a:gd name="T22" fmla="*/ 9 w 834"/>
                <a:gd name="T23" fmla="*/ 26 h 980"/>
                <a:gd name="T24" fmla="*/ 9 w 834"/>
                <a:gd name="T25" fmla="*/ 16 h 980"/>
                <a:gd name="T26" fmla="*/ 17 w 834"/>
                <a:gd name="T27" fmla="*/ 0 h 980"/>
                <a:gd name="T28" fmla="*/ 26 w 834"/>
                <a:gd name="T29" fmla="*/ 10 h 980"/>
                <a:gd name="T30" fmla="*/ 44 w 834"/>
                <a:gd name="T31" fmla="*/ 17 h 980"/>
                <a:gd name="T32" fmla="*/ 60 w 834"/>
                <a:gd name="T33" fmla="*/ 17 h 980"/>
                <a:gd name="T34" fmla="*/ 76 w 834"/>
                <a:gd name="T35" fmla="*/ 24 h 980"/>
                <a:gd name="T36" fmla="*/ 91 w 834"/>
                <a:gd name="T37" fmla="*/ 27 h 980"/>
                <a:gd name="T38" fmla="*/ 103 w 834"/>
                <a:gd name="T39" fmla="*/ 43 h 980"/>
                <a:gd name="T40" fmla="*/ 117 w 834"/>
                <a:gd name="T41" fmla="*/ 54 h 980"/>
                <a:gd name="T42" fmla="*/ 120 w 834"/>
                <a:gd name="T43" fmla="*/ 69 h 980"/>
                <a:gd name="T44" fmla="*/ 144 w 834"/>
                <a:gd name="T45" fmla="*/ 78 h 980"/>
                <a:gd name="T46" fmla="*/ 158 w 834"/>
                <a:gd name="T47" fmla="*/ 92 h 980"/>
                <a:gd name="T48" fmla="*/ 150 w 834"/>
                <a:gd name="T49" fmla="*/ 102 h 980"/>
                <a:gd name="T50" fmla="*/ 140 w 834"/>
                <a:gd name="T51" fmla="*/ 121 h 980"/>
                <a:gd name="T52" fmla="*/ 125 w 834"/>
                <a:gd name="T53" fmla="*/ 124 h 980"/>
                <a:gd name="T54" fmla="*/ 103 w 834"/>
                <a:gd name="T55" fmla="*/ 134 h 980"/>
                <a:gd name="T56" fmla="*/ 91 w 834"/>
                <a:gd name="T57" fmla="*/ 147 h 980"/>
                <a:gd name="T58" fmla="*/ 79 w 834"/>
                <a:gd name="T59" fmla="*/ 157 h 980"/>
                <a:gd name="T60" fmla="*/ 76 w 834"/>
                <a:gd name="T61" fmla="*/ 171 h 980"/>
                <a:gd name="T62" fmla="*/ 67 w 834"/>
                <a:gd name="T63" fmla="*/ 186 h 980"/>
                <a:gd name="T64" fmla="*/ 43 w 834"/>
                <a:gd name="T65" fmla="*/ 181 h 9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34" h="980">
                  <a:moveTo>
                    <a:pt x="226" y="952"/>
                  </a:moveTo>
                  <a:lnTo>
                    <a:pt x="186" y="908"/>
                  </a:lnTo>
                  <a:lnTo>
                    <a:pt x="136" y="816"/>
                  </a:lnTo>
                  <a:lnTo>
                    <a:pt x="170" y="756"/>
                  </a:lnTo>
                  <a:lnTo>
                    <a:pt x="138" y="652"/>
                  </a:lnTo>
                  <a:lnTo>
                    <a:pt x="90" y="544"/>
                  </a:lnTo>
                  <a:lnTo>
                    <a:pt x="0" y="453"/>
                  </a:lnTo>
                  <a:lnTo>
                    <a:pt x="45" y="363"/>
                  </a:lnTo>
                  <a:lnTo>
                    <a:pt x="98" y="292"/>
                  </a:lnTo>
                  <a:lnTo>
                    <a:pt x="146" y="244"/>
                  </a:lnTo>
                  <a:lnTo>
                    <a:pt x="106" y="156"/>
                  </a:lnTo>
                  <a:lnTo>
                    <a:pt x="45" y="136"/>
                  </a:lnTo>
                  <a:lnTo>
                    <a:pt x="50" y="84"/>
                  </a:lnTo>
                  <a:lnTo>
                    <a:pt x="90" y="0"/>
                  </a:lnTo>
                  <a:lnTo>
                    <a:pt x="138" y="52"/>
                  </a:lnTo>
                  <a:lnTo>
                    <a:pt x="234" y="92"/>
                  </a:lnTo>
                  <a:lnTo>
                    <a:pt x="317" y="91"/>
                  </a:lnTo>
                  <a:lnTo>
                    <a:pt x="402" y="124"/>
                  </a:lnTo>
                  <a:lnTo>
                    <a:pt x="482" y="140"/>
                  </a:lnTo>
                  <a:lnTo>
                    <a:pt x="544" y="227"/>
                  </a:lnTo>
                  <a:lnTo>
                    <a:pt x="618" y="284"/>
                  </a:lnTo>
                  <a:lnTo>
                    <a:pt x="635" y="363"/>
                  </a:lnTo>
                  <a:lnTo>
                    <a:pt x="762" y="412"/>
                  </a:lnTo>
                  <a:lnTo>
                    <a:pt x="834" y="484"/>
                  </a:lnTo>
                  <a:lnTo>
                    <a:pt x="794" y="540"/>
                  </a:lnTo>
                  <a:lnTo>
                    <a:pt x="738" y="636"/>
                  </a:lnTo>
                  <a:lnTo>
                    <a:pt x="658" y="652"/>
                  </a:lnTo>
                  <a:lnTo>
                    <a:pt x="546" y="708"/>
                  </a:lnTo>
                  <a:lnTo>
                    <a:pt x="482" y="772"/>
                  </a:lnTo>
                  <a:lnTo>
                    <a:pt x="418" y="828"/>
                  </a:lnTo>
                  <a:lnTo>
                    <a:pt x="402" y="900"/>
                  </a:lnTo>
                  <a:lnTo>
                    <a:pt x="354" y="980"/>
                  </a:lnTo>
                  <a:lnTo>
                    <a:pt x="226" y="952"/>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sp>
          <p:nvSpPr>
            <p:cNvPr id="119" name="Freeform 64">
              <a:extLst>
                <a:ext uri="{FF2B5EF4-FFF2-40B4-BE49-F238E27FC236}">
                  <a16:creationId xmlns:a16="http://schemas.microsoft.com/office/drawing/2014/main" id="{15F4F72D-C27D-485D-8D7C-22110E4BC3C2}"/>
                </a:ext>
              </a:extLst>
            </p:cNvPr>
            <p:cNvSpPr>
              <a:spLocks/>
            </p:cNvSpPr>
            <p:nvPr/>
          </p:nvSpPr>
          <p:spPr bwMode="auto">
            <a:xfrm>
              <a:off x="1232599" y="3546798"/>
              <a:ext cx="90790" cy="80209"/>
            </a:xfrm>
            <a:custGeom>
              <a:avLst/>
              <a:gdLst>
                <a:gd name="T0" fmla="*/ 0 w 414"/>
                <a:gd name="T1" fmla="*/ 20 h 364"/>
                <a:gd name="T2" fmla="*/ 20 w 414"/>
                <a:gd name="T3" fmla="*/ 18 h 364"/>
                <a:gd name="T4" fmla="*/ 24 w 414"/>
                <a:gd name="T5" fmla="*/ 7 h 364"/>
                <a:gd name="T6" fmla="*/ 37 w 414"/>
                <a:gd name="T7" fmla="*/ 0 h 364"/>
                <a:gd name="T8" fmla="*/ 49 w 414"/>
                <a:gd name="T9" fmla="*/ 13 h 364"/>
                <a:gd name="T10" fmla="*/ 57 w 414"/>
                <a:gd name="T11" fmla="*/ 30 h 364"/>
                <a:gd name="T12" fmla="*/ 66 w 414"/>
                <a:gd name="T13" fmla="*/ 35 h 364"/>
                <a:gd name="T14" fmla="*/ 77 w 414"/>
                <a:gd name="T15" fmla="*/ 39 h 364"/>
                <a:gd name="T16" fmla="*/ 78 w 414"/>
                <a:gd name="T17" fmla="*/ 52 h 364"/>
                <a:gd name="T18" fmla="*/ 61 w 414"/>
                <a:gd name="T19" fmla="*/ 61 h 364"/>
                <a:gd name="T20" fmla="*/ 43 w 414"/>
                <a:gd name="T21" fmla="*/ 69 h 364"/>
                <a:gd name="T22" fmla="*/ 26 w 414"/>
                <a:gd name="T23" fmla="*/ 60 h 364"/>
                <a:gd name="T24" fmla="*/ 17 w 414"/>
                <a:gd name="T25" fmla="*/ 52 h 364"/>
                <a:gd name="T26" fmla="*/ 17 w 414"/>
                <a:gd name="T27" fmla="*/ 43 h 364"/>
                <a:gd name="T28" fmla="*/ 2 w 414"/>
                <a:gd name="T29" fmla="*/ 36 h 364"/>
                <a:gd name="T30" fmla="*/ 0 w 414"/>
                <a:gd name="T31" fmla="*/ 20 h 3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14" h="364">
                  <a:moveTo>
                    <a:pt x="0" y="108"/>
                  </a:moveTo>
                  <a:lnTo>
                    <a:pt x="108" y="96"/>
                  </a:lnTo>
                  <a:lnTo>
                    <a:pt x="126" y="36"/>
                  </a:lnTo>
                  <a:lnTo>
                    <a:pt x="198" y="0"/>
                  </a:lnTo>
                  <a:lnTo>
                    <a:pt x="258" y="66"/>
                  </a:lnTo>
                  <a:lnTo>
                    <a:pt x="300" y="156"/>
                  </a:lnTo>
                  <a:lnTo>
                    <a:pt x="348" y="186"/>
                  </a:lnTo>
                  <a:lnTo>
                    <a:pt x="408" y="204"/>
                  </a:lnTo>
                  <a:lnTo>
                    <a:pt x="414" y="276"/>
                  </a:lnTo>
                  <a:lnTo>
                    <a:pt x="324" y="324"/>
                  </a:lnTo>
                  <a:lnTo>
                    <a:pt x="226" y="364"/>
                  </a:lnTo>
                  <a:lnTo>
                    <a:pt x="136" y="319"/>
                  </a:lnTo>
                  <a:lnTo>
                    <a:pt x="90" y="274"/>
                  </a:lnTo>
                  <a:lnTo>
                    <a:pt x="90" y="228"/>
                  </a:lnTo>
                  <a:lnTo>
                    <a:pt x="12" y="192"/>
                  </a:lnTo>
                  <a:lnTo>
                    <a:pt x="0" y="108"/>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sp>
          <p:nvSpPr>
            <p:cNvPr id="120" name="Freeform 65">
              <a:extLst>
                <a:ext uri="{FF2B5EF4-FFF2-40B4-BE49-F238E27FC236}">
                  <a16:creationId xmlns:a16="http://schemas.microsoft.com/office/drawing/2014/main" id="{3BDBDBF7-D7EE-4FF7-8CD0-B552F5660639}"/>
                </a:ext>
              </a:extLst>
            </p:cNvPr>
            <p:cNvSpPr>
              <a:spLocks/>
            </p:cNvSpPr>
            <p:nvPr/>
          </p:nvSpPr>
          <p:spPr bwMode="auto">
            <a:xfrm>
              <a:off x="1021921" y="3486351"/>
              <a:ext cx="62854" cy="58123"/>
            </a:xfrm>
            <a:custGeom>
              <a:avLst/>
              <a:gdLst>
                <a:gd name="T0" fmla="*/ 47 w 285"/>
                <a:gd name="T1" fmla="*/ 47 h 259"/>
                <a:gd name="T2" fmla="*/ 54 w 285"/>
                <a:gd name="T3" fmla="*/ 35 h 259"/>
                <a:gd name="T4" fmla="*/ 54 w 285"/>
                <a:gd name="T5" fmla="*/ 18 h 259"/>
                <a:gd name="T6" fmla="*/ 52 w 285"/>
                <a:gd name="T7" fmla="*/ 1 h 259"/>
                <a:gd name="T8" fmla="*/ 37 w 285"/>
                <a:gd name="T9" fmla="*/ 0 h 259"/>
                <a:gd name="T10" fmla="*/ 23 w 285"/>
                <a:gd name="T11" fmla="*/ 1 h 259"/>
                <a:gd name="T12" fmla="*/ 11 w 285"/>
                <a:gd name="T13" fmla="*/ 9 h 259"/>
                <a:gd name="T14" fmla="*/ 2 w 285"/>
                <a:gd name="T15" fmla="*/ 26 h 259"/>
                <a:gd name="T16" fmla="*/ 0 w 285"/>
                <a:gd name="T17" fmla="*/ 40 h 259"/>
                <a:gd name="T18" fmla="*/ 8 w 285"/>
                <a:gd name="T19" fmla="*/ 47 h 259"/>
                <a:gd name="T20" fmla="*/ 20 w 285"/>
                <a:gd name="T21" fmla="*/ 44 h 259"/>
                <a:gd name="T22" fmla="*/ 33 w 285"/>
                <a:gd name="T23" fmla="*/ 50 h 259"/>
                <a:gd name="T24" fmla="*/ 47 w 285"/>
                <a:gd name="T25" fmla="*/ 47 h 2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85" h="259">
                  <a:moveTo>
                    <a:pt x="246" y="241"/>
                  </a:moveTo>
                  <a:lnTo>
                    <a:pt x="285" y="182"/>
                  </a:lnTo>
                  <a:lnTo>
                    <a:pt x="285" y="91"/>
                  </a:lnTo>
                  <a:lnTo>
                    <a:pt x="276" y="7"/>
                  </a:lnTo>
                  <a:lnTo>
                    <a:pt x="194" y="0"/>
                  </a:lnTo>
                  <a:lnTo>
                    <a:pt x="120" y="7"/>
                  </a:lnTo>
                  <a:lnTo>
                    <a:pt x="58" y="46"/>
                  </a:lnTo>
                  <a:lnTo>
                    <a:pt x="13" y="136"/>
                  </a:lnTo>
                  <a:lnTo>
                    <a:pt x="0" y="205"/>
                  </a:lnTo>
                  <a:lnTo>
                    <a:pt x="41" y="241"/>
                  </a:lnTo>
                  <a:lnTo>
                    <a:pt x="104" y="227"/>
                  </a:lnTo>
                  <a:lnTo>
                    <a:pt x="173" y="259"/>
                  </a:lnTo>
                  <a:lnTo>
                    <a:pt x="246" y="241"/>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sp>
          <p:nvSpPr>
            <p:cNvPr id="121" name="Freeform 66">
              <a:extLst>
                <a:ext uri="{FF2B5EF4-FFF2-40B4-BE49-F238E27FC236}">
                  <a16:creationId xmlns:a16="http://schemas.microsoft.com/office/drawing/2014/main" id="{05BE62AB-5415-415C-BA6D-1D1EAD6BBC16}"/>
                </a:ext>
              </a:extLst>
            </p:cNvPr>
            <p:cNvSpPr>
              <a:spLocks/>
            </p:cNvSpPr>
            <p:nvPr/>
          </p:nvSpPr>
          <p:spPr bwMode="auto">
            <a:xfrm>
              <a:off x="1461901" y="3631657"/>
              <a:ext cx="100101" cy="66260"/>
            </a:xfrm>
            <a:custGeom>
              <a:avLst/>
              <a:gdLst>
                <a:gd name="T0" fmla="*/ 50 w 453"/>
                <a:gd name="T1" fmla="*/ 57 h 300"/>
                <a:gd name="T2" fmla="*/ 43 w 453"/>
                <a:gd name="T3" fmla="*/ 48 h 300"/>
                <a:gd name="T4" fmla="*/ 36 w 453"/>
                <a:gd name="T5" fmla="*/ 38 h 300"/>
                <a:gd name="T6" fmla="*/ 23 w 453"/>
                <a:gd name="T7" fmla="*/ 29 h 300"/>
                <a:gd name="T8" fmla="*/ 9 w 453"/>
                <a:gd name="T9" fmla="*/ 31 h 300"/>
                <a:gd name="T10" fmla="*/ 2 w 453"/>
                <a:gd name="T11" fmla="*/ 22 h 300"/>
                <a:gd name="T12" fmla="*/ 0 w 453"/>
                <a:gd name="T13" fmla="*/ 13 h 300"/>
                <a:gd name="T14" fmla="*/ 9 w 453"/>
                <a:gd name="T15" fmla="*/ 5 h 300"/>
                <a:gd name="T16" fmla="*/ 10 w 453"/>
                <a:gd name="T17" fmla="*/ 0 h 300"/>
                <a:gd name="T18" fmla="*/ 26 w 453"/>
                <a:gd name="T19" fmla="*/ 5 h 300"/>
                <a:gd name="T20" fmla="*/ 37 w 453"/>
                <a:gd name="T21" fmla="*/ 9 h 300"/>
                <a:gd name="T22" fmla="*/ 43 w 453"/>
                <a:gd name="T23" fmla="*/ 5 h 300"/>
                <a:gd name="T24" fmla="*/ 61 w 453"/>
                <a:gd name="T25" fmla="*/ 2 h 300"/>
                <a:gd name="T26" fmla="*/ 69 w 453"/>
                <a:gd name="T27" fmla="*/ 13 h 300"/>
                <a:gd name="T28" fmla="*/ 86 w 453"/>
                <a:gd name="T29" fmla="*/ 22 h 300"/>
                <a:gd name="T30" fmla="*/ 86 w 453"/>
                <a:gd name="T31" fmla="*/ 39 h 300"/>
                <a:gd name="T32" fmla="*/ 74 w 453"/>
                <a:gd name="T33" fmla="*/ 49 h 300"/>
                <a:gd name="T34" fmla="*/ 67 w 453"/>
                <a:gd name="T35" fmla="*/ 50 h 300"/>
                <a:gd name="T36" fmla="*/ 58 w 453"/>
                <a:gd name="T37" fmla="*/ 51 h 300"/>
                <a:gd name="T38" fmla="*/ 50 w 453"/>
                <a:gd name="T39" fmla="*/ 57 h 3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3" h="300">
                  <a:moveTo>
                    <a:pt x="265" y="300"/>
                  </a:moveTo>
                  <a:lnTo>
                    <a:pt x="226" y="252"/>
                  </a:lnTo>
                  <a:lnTo>
                    <a:pt x="187" y="198"/>
                  </a:lnTo>
                  <a:lnTo>
                    <a:pt x="121" y="150"/>
                  </a:lnTo>
                  <a:lnTo>
                    <a:pt x="45" y="162"/>
                  </a:lnTo>
                  <a:lnTo>
                    <a:pt x="13" y="114"/>
                  </a:lnTo>
                  <a:lnTo>
                    <a:pt x="0" y="71"/>
                  </a:lnTo>
                  <a:lnTo>
                    <a:pt x="45" y="26"/>
                  </a:lnTo>
                  <a:lnTo>
                    <a:pt x="55" y="0"/>
                  </a:lnTo>
                  <a:lnTo>
                    <a:pt x="136" y="26"/>
                  </a:lnTo>
                  <a:lnTo>
                    <a:pt x="193" y="48"/>
                  </a:lnTo>
                  <a:lnTo>
                    <a:pt x="226" y="26"/>
                  </a:lnTo>
                  <a:lnTo>
                    <a:pt x="319" y="12"/>
                  </a:lnTo>
                  <a:lnTo>
                    <a:pt x="363" y="71"/>
                  </a:lnTo>
                  <a:lnTo>
                    <a:pt x="453" y="116"/>
                  </a:lnTo>
                  <a:lnTo>
                    <a:pt x="453" y="207"/>
                  </a:lnTo>
                  <a:lnTo>
                    <a:pt x="391" y="258"/>
                  </a:lnTo>
                  <a:lnTo>
                    <a:pt x="355" y="264"/>
                  </a:lnTo>
                  <a:lnTo>
                    <a:pt x="307" y="270"/>
                  </a:lnTo>
                  <a:lnTo>
                    <a:pt x="265" y="300"/>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sp>
          <p:nvSpPr>
            <p:cNvPr id="122" name="Freeform 67">
              <a:extLst>
                <a:ext uri="{FF2B5EF4-FFF2-40B4-BE49-F238E27FC236}">
                  <a16:creationId xmlns:a16="http://schemas.microsoft.com/office/drawing/2014/main" id="{1B14D3A1-34B1-471C-9481-7AE1AF45A6BA}"/>
                </a:ext>
              </a:extLst>
            </p:cNvPr>
            <p:cNvSpPr>
              <a:spLocks/>
            </p:cNvSpPr>
            <p:nvPr/>
          </p:nvSpPr>
          <p:spPr bwMode="auto">
            <a:xfrm>
              <a:off x="1372275" y="3607246"/>
              <a:ext cx="89626" cy="30224"/>
            </a:xfrm>
            <a:custGeom>
              <a:avLst/>
              <a:gdLst>
                <a:gd name="T0" fmla="*/ 27 w 409"/>
                <a:gd name="T1" fmla="*/ 2 h 136"/>
                <a:gd name="T2" fmla="*/ 13 w 409"/>
                <a:gd name="T3" fmla="*/ 0 h 136"/>
                <a:gd name="T4" fmla="*/ 0 w 409"/>
                <a:gd name="T5" fmla="*/ 9 h 136"/>
                <a:gd name="T6" fmla="*/ 8 w 409"/>
                <a:gd name="T7" fmla="*/ 21 h 136"/>
                <a:gd name="T8" fmla="*/ 17 w 409"/>
                <a:gd name="T9" fmla="*/ 26 h 136"/>
                <a:gd name="T10" fmla="*/ 34 w 409"/>
                <a:gd name="T11" fmla="*/ 17 h 136"/>
                <a:gd name="T12" fmla="*/ 43 w 409"/>
                <a:gd name="T13" fmla="*/ 17 h 136"/>
                <a:gd name="T14" fmla="*/ 63 w 409"/>
                <a:gd name="T15" fmla="*/ 22 h 136"/>
                <a:gd name="T16" fmla="*/ 70 w 409"/>
                <a:gd name="T17" fmla="*/ 19 h 136"/>
                <a:gd name="T18" fmla="*/ 77 w 409"/>
                <a:gd name="T19" fmla="*/ 17 h 136"/>
                <a:gd name="T20" fmla="*/ 77 w 409"/>
                <a:gd name="T21" fmla="*/ 9 h 136"/>
                <a:gd name="T22" fmla="*/ 68 w 409"/>
                <a:gd name="T23" fmla="*/ 0 h 136"/>
                <a:gd name="T24" fmla="*/ 57 w 409"/>
                <a:gd name="T25" fmla="*/ 3 h 136"/>
                <a:gd name="T26" fmla="*/ 43 w 409"/>
                <a:gd name="T27" fmla="*/ 9 h 136"/>
                <a:gd name="T28" fmla="*/ 27 w 409"/>
                <a:gd name="T29" fmla="*/ 2 h 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09" h="136">
                  <a:moveTo>
                    <a:pt x="146" y="8"/>
                  </a:moveTo>
                  <a:lnTo>
                    <a:pt x="68" y="2"/>
                  </a:lnTo>
                  <a:lnTo>
                    <a:pt x="0" y="45"/>
                  </a:lnTo>
                  <a:lnTo>
                    <a:pt x="44" y="110"/>
                  </a:lnTo>
                  <a:lnTo>
                    <a:pt x="91" y="136"/>
                  </a:lnTo>
                  <a:lnTo>
                    <a:pt x="182" y="90"/>
                  </a:lnTo>
                  <a:lnTo>
                    <a:pt x="227" y="90"/>
                  </a:lnTo>
                  <a:lnTo>
                    <a:pt x="332" y="116"/>
                  </a:lnTo>
                  <a:lnTo>
                    <a:pt x="374" y="98"/>
                  </a:lnTo>
                  <a:lnTo>
                    <a:pt x="409" y="90"/>
                  </a:lnTo>
                  <a:lnTo>
                    <a:pt x="409" y="45"/>
                  </a:lnTo>
                  <a:lnTo>
                    <a:pt x="363" y="0"/>
                  </a:lnTo>
                  <a:lnTo>
                    <a:pt x="302" y="14"/>
                  </a:lnTo>
                  <a:lnTo>
                    <a:pt x="227" y="45"/>
                  </a:lnTo>
                  <a:lnTo>
                    <a:pt x="146" y="8"/>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sp>
          <p:nvSpPr>
            <p:cNvPr id="123" name="Freeform 68">
              <a:extLst>
                <a:ext uri="{FF2B5EF4-FFF2-40B4-BE49-F238E27FC236}">
                  <a16:creationId xmlns:a16="http://schemas.microsoft.com/office/drawing/2014/main" id="{27E6ADCB-AB13-4413-B914-231430FA954F}"/>
                </a:ext>
              </a:extLst>
            </p:cNvPr>
            <p:cNvSpPr>
              <a:spLocks/>
            </p:cNvSpPr>
            <p:nvPr/>
          </p:nvSpPr>
          <p:spPr bwMode="auto">
            <a:xfrm>
              <a:off x="1411850" y="3646769"/>
              <a:ext cx="36083" cy="40686"/>
            </a:xfrm>
            <a:custGeom>
              <a:avLst/>
              <a:gdLst>
                <a:gd name="T0" fmla="*/ 31 w 162"/>
                <a:gd name="T1" fmla="*/ 13 h 181"/>
                <a:gd name="T2" fmla="*/ 17 w 162"/>
                <a:gd name="T3" fmla="*/ 9 h 181"/>
                <a:gd name="T4" fmla="*/ 9 w 162"/>
                <a:gd name="T5" fmla="*/ 0 h 181"/>
                <a:gd name="T6" fmla="*/ 0 w 162"/>
                <a:gd name="T7" fmla="*/ 9 h 181"/>
                <a:gd name="T8" fmla="*/ 7 w 162"/>
                <a:gd name="T9" fmla="*/ 23 h 181"/>
                <a:gd name="T10" fmla="*/ 13 w 162"/>
                <a:gd name="T11" fmla="*/ 32 h 181"/>
                <a:gd name="T12" fmla="*/ 20 w 162"/>
                <a:gd name="T13" fmla="*/ 35 h 181"/>
                <a:gd name="T14" fmla="*/ 29 w 162"/>
                <a:gd name="T15" fmla="*/ 25 h 181"/>
                <a:gd name="T16" fmla="*/ 31 w 162"/>
                <a:gd name="T17" fmla="*/ 13 h 1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181">
                  <a:moveTo>
                    <a:pt x="162" y="67"/>
                  </a:moveTo>
                  <a:lnTo>
                    <a:pt x="91" y="45"/>
                  </a:lnTo>
                  <a:lnTo>
                    <a:pt x="45" y="0"/>
                  </a:lnTo>
                  <a:lnTo>
                    <a:pt x="0" y="45"/>
                  </a:lnTo>
                  <a:lnTo>
                    <a:pt x="36" y="121"/>
                  </a:lnTo>
                  <a:lnTo>
                    <a:pt x="66" y="163"/>
                  </a:lnTo>
                  <a:lnTo>
                    <a:pt x="102" y="181"/>
                  </a:lnTo>
                  <a:lnTo>
                    <a:pt x="150" y="127"/>
                  </a:lnTo>
                  <a:lnTo>
                    <a:pt x="162" y="67"/>
                  </a:lnTo>
                  <a:close/>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pPr fontAlgn="base">
                <a:spcBef>
                  <a:spcPct val="0"/>
                </a:spcBef>
                <a:spcAft>
                  <a:spcPct val="0"/>
                </a:spcAft>
              </a:pPr>
              <a:endParaRPr lang="zh-CN" altLang="en-US" b="1" kern="0">
                <a:solidFill>
                  <a:srgbClr val="000000"/>
                </a:solidFill>
                <a:latin typeface="Arial" charset="0"/>
              </a:endParaRPr>
            </a:p>
          </p:txBody>
        </p:sp>
      </p:grpSp>
      <p:sp>
        <p:nvSpPr>
          <p:cNvPr id="59" name="Rectangle 58">
            <a:extLst>
              <a:ext uri="{FF2B5EF4-FFF2-40B4-BE49-F238E27FC236}">
                <a16:creationId xmlns:a16="http://schemas.microsoft.com/office/drawing/2014/main" id="{F37EC382-26AC-4F46-8BEE-7A907C44502B}"/>
              </a:ext>
            </a:extLst>
          </p:cNvPr>
          <p:cNvSpPr>
            <a:spLocks noChangeArrowheads="1"/>
          </p:cNvSpPr>
          <p:nvPr/>
        </p:nvSpPr>
        <p:spPr bwMode="auto">
          <a:xfrm>
            <a:off x="2021411" y="5537319"/>
            <a:ext cx="1487024" cy="906342"/>
          </a:xfrm>
          <a:prstGeom prst="rect">
            <a:avLst/>
          </a:prstGeom>
          <a:noFill/>
          <a:ln w="3175" cmpd="sng">
            <a:solidFill>
              <a:schemeClr val="bg1">
                <a:lumMod val="75000"/>
              </a:schemeClr>
            </a:solidFill>
            <a:prstDash val="solid"/>
            <a:round/>
            <a:headEnd/>
            <a:tailEnd/>
          </a:ln>
          <a:effectLst/>
          <a:extLst>
            <a:ext uri="{909E8E84-426E-40DD-AFC4-6F175D3DCCD1}">
              <a14:hiddenFill xmlns:a14="http://schemas.microsoft.com/office/drawing/2010/main">
                <a:solidFill>
                  <a:schemeClr val="accent1"/>
                </a:solidFill>
              </a14:hiddenFill>
            </a:ext>
          </a:ex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zh-CN" altLang="en-US" kern="0">
              <a:solidFill>
                <a:sysClr val="windowText" lastClr="000000"/>
              </a:solidFill>
            </a:endParaRPr>
          </a:p>
        </p:txBody>
      </p:sp>
      <p:grpSp>
        <p:nvGrpSpPr>
          <p:cNvPr id="60" name="Group 59">
            <a:extLst>
              <a:ext uri="{FF2B5EF4-FFF2-40B4-BE49-F238E27FC236}">
                <a16:creationId xmlns:a16="http://schemas.microsoft.com/office/drawing/2014/main" id="{56A879ED-3E06-44E5-B2B3-E92B04BDCE7B}"/>
              </a:ext>
            </a:extLst>
          </p:cNvPr>
          <p:cNvGrpSpPr>
            <a:grpSpLocks/>
          </p:cNvGrpSpPr>
          <p:nvPr/>
        </p:nvGrpSpPr>
        <p:grpSpPr bwMode="auto">
          <a:xfrm>
            <a:off x="1413001" y="618772"/>
            <a:ext cx="8824838" cy="5560224"/>
            <a:chOff x="481060" y="136482"/>
            <a:chExt cx="4543" cy="2857"/>
          </a:xfrm>
        </p:grpSpPr>
        <p:sp>
          <p:nvSpPr>
            <p:cNvPr id="61" name="Rectangle 60">
              <a:extLst>
                <a:ext uri="{FF2B5EF4-FFF2-40B4-BE49-F238E27FC236}">
                  <a16:creationId xmlns:a16="http://schemas.microsoft.com/office/drawing/2014/main" id="{FBD19470-2294-4949-924F-266951FD9324}"/>
                </a:ext>
              </a:extLst>
            </p:cNvPr>
            <p:cNvSpPr>
              <a:spLocks noChangeArrowheads="1"/>
            </p:cNvSpPr>
            <p:nvPr/>
          </p:nvSpPr>
          <p:spPr bwMode="auto">
            <a:xfrm>
              <a:off x="481652" y="136585"/>
              <a:ext cx="23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WA</a:t>
              </a:r>
            </a:p>
          </p:txBody>
        </p:sp>
        <p:sp>
          <p:nvSpPr>
            <p:cNvPr id="62" name="Rectangle 61">
              <a:extLst>
                <a:ext uri="{FF2B5EF4-FFF2-40B4-BE49-F238E27FC236}">
                  <a16:creationId xmlns:a16="http://schemas.microsoft.com/office/drawing/2014/main" id="{8DDDAA8D-3EA3-4B25-B9F7-60BC6D1011B2}"/>
                </a:ext>
              </a:extLst>
            </p:cNvPr>
            <p:cNvSpPr>
              <a:spLocks noChangeArrowheads="1"/>
            </p:cNvSpPr>
            <p:nvPr/>
          </p:nvSpPr>
          <p:spPr bwMode="auto">
            <a:xfrm>
              <a:off x="481559" y="136890"/>
              <a:ext cx="220"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OR</a:t>
              </a:r>
            </a:p>
          </p:txBody>
        </p:sp>
        <p:sp>
          <p:nvSpPr>
            <p:cNvPr id="63" name="Rectangle 62">
              <a:extLst>
                <a:ext uri="{FF2B5EF4-FFF2-40B4-BE49-F238E27FC236}">
                  <a16:creationId xmlns:a16="http://schemas.microsoft.com/office/drawing/2014/main" id="{9F44F06E-1E66-441C-9FBE-E78C8C5B2CE4}"/>
                </a:ext>
              </a:extLst>
            </p:cNvPr>
            <p:cNvSpPr>
              <a:spLocks noChangeArrowheads="1"/>
            </p:cNvSpPr>
            <p:nvPr/>
          </p:nvSpPr>
          <p:spPr bwMode="auto">
            <a:xfrm>
              <a:off x="481468" y="137525"/>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CA</a:t>
              </a:r>
            </a:p>
          </p:txBody>
        </p:sp>
        <p:sp>
          <p:nvSpPr>
            <p:cNvPr id="64" name="Rectangle 63">
              <a:extLst>
                <a:ext uri="{FF2B5EF4-FFF2-40B4-BE49-F238E27FC236}">
                  <a16:creationId xmlns:a16="http://schemas.microsoft.com/office/drawing/2014/main" id="{04E4BC65-EF8B-43F7-AF62-69AF5D452A3A}"/>
                </a:ext>
              </a:extLst>
            </p:cNvPr>
            <p:cNvSpPr>
              <a:spLocks noChangeArrowheads="1"/>
            </p:cNvSpPr>
            <p:nvPr/>
          </p:nvSpPr>
          <p:spPr bwMode="auto">
            <a:xfrm>
              <a:off x="482330" y="136754"/>
              <a:ext cx="221"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MT</a:t>
              </a:r>
            </a:p>
          </p:txBody>
        </p:sp>
        <p:sp>
          <p:nvSpPr>
            <p:cNvPr id="65" name="Rectangle 64">
              <a:extLst>
                <a:ext uri="{FF2B5EF4-FFF2-40B4-BE49-F238E27FC236}">
                  <a16:creationId xmlns:a16="http://schemas.microsoft.com/office/drawing/2014/main" id="{D54A9E99-5F6D-4FCC-B138-DDD56B443631}"/>
                </a:ext>
              </a:extLst>
            </p:cNvPr>
            <p:cNvSpPr>
              <a:spLocks noChangeArrowheads="1"/>
            </p:cNvSpPr>
            <p:nvPr/>
          </p:nvSpPr>
          <p:spPr bwMode="auto">
            <a:xfrm>
              <a:off x="482001" y="136975"/>
              <a:ext cx="20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ID</a:t>
              </a:r>
            </a:p>
          </p:txBody>
        </p:sp>
        <p:sp>
          <p:nvSpPr>
            <p:cNvPr id="66" name="Rectangle 65">
              <a:extLst>
                <a:ext uri="{FF2B5EF4-FFF2-40B4-BE49-F238E27FC236}">
                  <a16:creationId xmlns:a16="http://schemas.microsoft.com/office/drawing/2014/main" id="{BE2139D3-2C69-48E9-AD28-C8DF0D83421E}"/>
                </a:ext>
              </a:extLst>
            </p:cNvPr>
            <p:cNvSpPr>
              <a:spLocks noChangeArrowheads="1"/>
            </p:cNvSpPr>
            <p:nvPr/>
          </p:nvSpPr>
          <p:spPr bwMode="auto">
            <a:xfrm>
              <a:off x="481740" y="137389"/>
              <a:ext cx="219"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NV</a:t>
              </a:r>
            </a:p>
          </p:txBody>
        </p:sp>
        <p:sp>
          <p:nvSpPr>
            <p:cNvPr id="67" name="Rectangle 66">
              <a:extLst>
                <a:ext uri="{FF2B5EF4-FFF2-40B4-BE49-F238E27FC236}">
                  <a16:creationId xmlns:a16="http://schemas.microsoft.com/office/drawing/2014/main" id="{E87F978A-66A7-4C9E-83EF-BDD5C066D91B}"/>
                </a:ext>
              </a:extLst>
            </p:cNvPr>
            <p:cNvSpPr>
              <a:spLocks noChangeArrowheads="1"/>
            </p:cNvSpPr>
            <p:nvPr/>
          </p:nvSpPr>
          <p:spPr bwMode="auto">
            <a:xfrm>
              <a:off x="482058" y="137934"/>
              <a:ext cx="210"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AZ</a:t>
              </a:r>
            </a:p>
          </p:txBody>
        </p:sp>
        <p:sp>
          <p:nvSpPr>
            <p:cNvPr id="68" name="Rectangle 67">
              <a:extLst>
                <a:ext uri="{FF2B5EF4-FFF2-40B4-BE49-F238E27FC236}">
                  <a16:creationId xmlns:a16="http://schemas.microsoft.com/office/drawing/2014/main" id="{7C4198D1-64A2-4505-BC30-D5B30017BF5C}"/>
                </a:ext>
              </a:extLst>
            </p:cNvPr>
            <p:cNvSpPr>
              <a:spLocks noChangeArrowheads="1"/>
            </p:cNvSpPr>
            <p:nvPr/>
          </p:nvSpPr>
          <p:spPr bwMode="auto">
            <a:xfrm>
              <a:off x="482149" y="137480"/>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UT</a:t>
              </a:r>
            </a:p>
          </p:txBody>
        </p:sp>
        <p:sp>
          <p:nvSpPr>
            <p:cNvPr id="69" name="Rectangle 68">
              <a:extLst>
                <a:ext uri="{FF2B5EF4-FFF2-40B4-BE49-F238E27FC236}">
                  <a16:creationId xmlns:a16="http://schemas.microsoft.com/office/drawing/2014/main" id="{78166C6F-9E9D-40A0-81D8-13E97D9B4C3E}"/>
                </a:ext>
              </a:extLst>
            </p:cNvPr>
            <p:cNvSpPr>
              <a:spLocks noChangeArrowheads="1"/>
            </p:cNvSpPr>
            <p:nvPr/>
          </p:nvSpPr>
          <p:spPr bwMode="auto">
            <a:xfrm>
              <a:off x="482466" y="137117"/>
              <a:ext cx="235"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WY</a:t>
              </a:r>
            </a:p>
          </p:txBody>
        </p:sp>
        <p:sp>
          <p:nvSpPr>
            <p:cNvPr id="70" name="Rectangle 69">
              <a:extLst>
                <a:ext uri="{FF2B5EF4-FFF2-40B4-BE49-F238E27FC236}">
                  <a16:creationId xmlns:a16="http://schemas.microsoft.com/office/drawing/2014/main" id="{3D08BE5B-9000-45AA-B954-1BC2E95272EC}"/>
                </a:ext>
              </a:extLst>
            </p:cNvPr>
            <p:cNvSpPr>
              <a:spLocks noChangeArrowheads="1"/>
            </p:cNvSpPr>
            <p:nvPr/>
          </p:nvSpPr>
          <p:spPr bwMode="auto">
            <a:xfrm>
              <a:off x="482557" y="137525"/>
              <a:ext cx="21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CO</a:t>
              </a:r>
            </a:p>
          </p:txBody>
        </p:sp>
        <p:sp>
          <p:nvSpPr>
            <p:cNvPr id="71" name="Rectangle 70">
              <a:extLst>
                <a:ext uri="{FF2B5EF4-FFF2-40B4-BE49-F238E27FC236}">
                  <a16:creationId xmlns:a16="http://schemas.microsoft.com/office/drawing/2014/main" id="{EAFEDC3C-5FD0-4F31-BA89-B56217993291}"/>
                </a:ext>
              </a:extLst>
            </p:cNvPr>
            <p:cNvSpPr>
              <a:spLocks noChangeArrowheads="1"/>
            </p:cNvSpPr>
            <p:nvPr/>
          </p:nvSpPr>
          <p:spPr bwMode="auto">
            <a:xfrm>
              <a:off x="482512" y="137934"/>
              <a:ext cx="231"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NM</a:t>
              </a:r>
            </a:p>
          </p:txBody>
        </p:sp>
        <p:sp>
          <p:nvSpPr>
            <p:cNvPr id="72" name="Rectangle 71">
              <a:extLst>
                <a:ext uri="{FF2B5EF4-FFF2-40B4-BE49-F238E27FC236}">
                  <a16:creationId xmlns:a16="http://schemas.microsoft.com/office/drawing/2014/main" id="{C99EFEFA-5B67-43DA-8BA4-56C652283EE0}"/>
                </a:ext>
              </a:extLst>
            </p:cNvPr>
            <p:cNvSpPr>
              <a:spLocks noChangeArrowheads="1"/>
            </p:cNvSpPr>
            <p:nvPr/>
          </p:nvSpPr>
          <p:spPr bwMode="auto">
            <a:xfrm>
              <a:off x="483056" y="138251"/>
              <a:ext cx="209"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TX</a:t>
              </a:r>
            </a:p>
          </p:txBody>
        </p:sp>
        <p:sp>
          <p:nvSpPr>
            <p:cNvPr id="73" name="Rectangle 72">
              <a:extLst>
                <a:ext uri="{FF2B5EF4-FFF2-40B4-BE49-F238E27FC236}">
                  <a16:creationId xmlns:a16="http://schemas.microsoft.com/office/drawing/2014/main" id="{19C9BBE0-6A6C-463B-8C4F-3281AAA58ACC}"/>
                </a:ext>
              </a:extLst>
            </p:cNvPr>
            <p:cNvSpPr>
              <a:spLocks noChangeArrowheads="1"/>
            </p:cNvSpPr>
            <p:nvPr/>
          </p:nvSpPr>
          <p:spPr bwMode="auto">
            <a:xfrm>
              <a:off x="483237" y="137888"/>
              <a:ext cx="219"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OK</a:t>
              </a:r>
            </a:p>
          </p:txBody>
        </p:sp>
        <p:sp>
          <p:nvSpPr>
            <p:cNvPr id="74" name="Rectangle 73">
              <a:extLst>
                <a:ext uri="{FF2B5EF4-FFF2-40B4-BE49-F238E27FC236}">
                  <a16:creationId xmlns:a16="http://schemas.microsoft.com/office/drawing/2014/main" id="{F38A34C1-A849-4731-8443-2261DB59CD3C}"/>
                </a:ext>
              </a:extLst>
            </p:cNvPr>
            <p:cNvSpPr>
              <a:spLocks noChangeArrowheads="1"/>
            </p:cNvSpPr>
            <p:nvPr/>
          </p:nvSpPr>
          <p:spPr bwMode="auto">
            <a:xfrm>
              <a:off x="483101" y="137571"/>
              <a:ext cx="210"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KS</a:t>
              </a:r>
            </a:p>
          </p:txBody>
        </p:sp>
        <p:sp>
          <p:nvSpPr>
            <p:cNvPr id="75" name="Rectangle 74">
              <a:extLst>
                <a:ext uri="{FF2B5EF4-FFF2-40B4-BE49-F238E27FC236}">
                  <a16:creationId xmlns:a16="http://schemas.microsoft.com/office/drawing/2014/main" id="{B0671505-B02E-4FE7-B7C1-F67F16774CC7}"/>
                </a:ext>
              </a:extLst>
            </p:cNvPr>
            <p:cNvSpPr>
              <a:spLocks noChangeArrowheads="1"/>
            </p:cNvSpPr>
            <p:nvPr/>
          </p:nvSpPr>
          <p:spPr bwMode="auto">
            <a:xfrm>
              <a:off x="483010" y="137298"/>
              <a:ext cx="21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NE</a:t>
              </a:r>
            </a:p>
          </p:txBody>
        </p:sp>
        <p:sp>
          <p:nvSpPr>
            <p:cNvPr id="76" name="Rectangle 75">
              <a:extLst>
                <a:ext uri="{FF2B5EF4-FFF2-40B4-BE49-F238E27FC236}">
                  <a16:creationId xmlns:a16="http://schemas.microsoft.com/office/drawing/2014/main" id="{905299E9-1A74-42CE-B628-0C96399AE742}"/>
                </a:ext>
              </a:extLst>
            </p:cNvPr>
            <p:cNvSpPr>
              <a:spLocks noChangeArrowheads="1"/>
            </p:cNvSpPr>
            <p:nvPr/>
          </p:nvSpPr>
          <p:spPr bwMode="auto">
            <a:xfrm>
              <a:off x="483010" y="137026"/>
              <a:ext cx="21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SD</a:t>
              </a:r>
            </a:p>
          </p:txBody>
        </p:sp>
        <p:sp>
          <p:nvSpPr>
            <p:cNvPr id="77" name="Rectangle 76">
              <a:extLst>
                <a:ext uri="{FF2B5EF4-FFF2-40B4-BE49-F238E27FC236}">
                  <a16:creationId xmlns:a16="http://schemas.microsoft.com/office/drawing/2014/main" id="{BE54DEE3-E538-405F-A5D5-08E36621166D}"/>
                </a:ext>
              </a:extLst>
            </p:cNvPr>
            <p:cNvSpPr>
              <a:spLocks noChangeArrowheads="1"/>
            </p:cNvSpPr>
            <p:nvPr/>
          </p:nvSpPr>
          <p:spPr bwMode="auto">
            <a:xfrm>
              <a:off x="482961" y="136754"/>
              <a:ext cx="223"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ND</a:t>
              </a:r>
            </a:p>
          </p:txBody>
        </p:sp>
        <p:sp>
          <p:nvSpPr>
            <p:cNvPr id="78" name="Rectangle 77">
              <a:extLst>
                <a:ext uri="{FF2B5EF4-FFF2-40B4-BE49-F238E27FC236}">
                  <a16:creationId xmlns:a16="http://schemas.microsoft.com/office/drawing/2014/main" id="{4734A75F-440F-41B6-A457-3FFFDF4BC773}"/>
                </a:ext>
              </a:extLst>
            </p:cNvPr>
            <p:cNvSpPr>
              <a:spLocks noChangeArrowheads="1"/>
            </p:cNvSpPr>
            <p:nvPr/>
          </p:nvSpPr>
          <p:spPr bwMode="auto">
            <a:xfrm>
              <a:off x="483340" y="136845"/>
              <a:ext cx="231"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MN</a:t>
              </a:r>
            </a:p>
          </p:txBody>
        </p:sp>
        <p:sp>
          <p:nvSpPr>
            <p:cNvPr id="79" name="Rectangle 78">
              <a:extLst>
                <a:ext uri="{FF2B5EF4-FFF2-40B4-BE49-F238E27FC236}">
                  <a16:creationId xmlns:a16="http://schemas.microsoft.com/office/drawing/2014/main" id="{C527D6FB-8DF0-4FA2-B136-EC9C4BF01503}"/>
                </a:ext>
              </a:extLst>
            </p:cNvPr>
            <p:cNvSpPr>
              <a:spLocks noChangeArrowheads="1"/>
            </p:cNvSpPr>
            <p:nvPr/>
          </p:nvSpPr>
          <p:spPr bwMode="auto">
            <a:xfrm>
              <a:off x="483464" y="137220"/>
              <a:ext cx="201"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IA</a:t>
              </a:r>
            </a:p>
          </p:txBody>
        </p:sp>
        <p:sp>
          <p:nvSpPr>
            <p:cNvPr id="80" name="Rectangle 79">
              <a:extLst>
                <a:ext uri="{FF2B5EF4-FFF2-40B4-BE49-F238E27FC236}">
                  <a16:creationId xmlns:a16="http://schemas.microsoft.com/office/drawing/2014/main" id="{00666AA6-D0E2-45BD-A4F3-C6B97235A280}"/>
                </a:ext>
              </a:extLst>
            </p:cNvPr>
            <p:cNvSpPr>
              <a:spLocks noChangeArrowheads="1"/>
            </p:cNvSpPr>
            <p:nvPr/>
          </p:nvSpPr>
          <p:spPr bwMode="auto">
            <a:xfrm>
              <a:off x="483555" y="137571"/>
              <a:ext cx="231"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MO</a:t>
              </a:r>
            </a:p>
          </p:txBody>
        </p:sp>
        <p:sp>
          <p:nvSpPr>
            <p:cNvPr id="81" name="Rectangle 80">
              <a:extLst>
                <a:ext uri="{FF2B5EF4-FFF2-40B4-BE49-F238E27FC236}">
                  <a16:creationId xmlns:a16="http://schemas.microsoft.com/office/drawing/2014/main" id="{4910CB0B-85CB-42FD-BDC4-7B8A3E3F1D8A}"/>
                </a:ext>
              </a:extLst>
            </p:cNvPr>
            <p:cNvSpPr>
              <a:spLocks noChangeArrowheads="1"/>
            </p:cNvSpPr>
            <p:nvPr/>
          </p:nvSpPr>
          <p:spPr bwMode="auto">
            <a:xfrm>
              <a:off x="483600" y="137888"/>
              <a:ext cx="21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AR</a:t>
              </a:r>
            </a:p>
          </p:txBody>
        </p:sp>
        <p:sp>
          <p:nvSpPr>
            <p:cNvPr id="82" name="Rectangle 81">
              <a:extLst>
                <a:ext uri="{FF2B5EF4-FFF2-40B4-BE49-F238E27FC236}">
                  <a16:creationId xmlns:a16="http://schemas.microsoft.com/office/drawing/2014/main" id="{489D44A5-CE9E-4A85-9B36-7414844F82B6}"/>
                </a:ext>
              </a:extLst>
            </p:cNvPr>
            <p:cNvSpPr>
              <a:spLocks noChangeArrowheads="1"/>
            </p:cNvSpPr>
            <p:nvPr/>
          </p:nvSpPr>
          <p:spPr bwMode="auto">
            <a:xfrm>
              <a:off x="483641" y="138251"/>
              <a:ext cx="207"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LA</a:t>
              </a:r>
            </a:p>
          </p:txBody>
        </p:sp>
        <p:sp>
          <p:nvSpPr>
            <p:cNvPr id="83" name="Rectangle 82">
              <a:extLst>
                <a:ext uri="{FF2B5EF4-FFF2-40B4-BE49-F238E27FC236}">
                  <a16:creationId xmlns:a16="http://schemas.microsoft.com/office/drawing/2014/main" id="{5600CA4A-D6F0-4B23-B89D-25D354E54EC5}"/>
                </a:ext>
              </a:extLst>
            </p:cNvPr>
            <p:cNvSpPr>
              <a:spLocks noChangeArrowheads="1"/>
            </p:cNvSpPr>
            <p:nvPr/>
          </p:nvSpPr>
          <p:spPr bwMode="auto">
            <a:xfrm>
              <a:off x="483872" y="138070"/>
              <a:ext cx="22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MS</a:t>
              </a:r>
            </a:p>
          </p:txBody>
        </p:sp>
        <p:sp>
          <p:nvSpPr>
            <p:cNvPr id="84" name="Rectangle 83">
              <a:extLst>
                <a:ext uri="{FF2B5EF4-FFF2-40B4-BE49-F238E27FC236}">
                  <a16:creationId xmlns:a16="http://schemas.microsoft.com/office/drawing/2014/main" id="{7F1A74F2-3F32-4CB0-9D87-45EF43098628}"/>
                </a:ext>
              </a:extLst>
            </p:cNvPr>
            <p:cNvSpPr>
              <a:spLocks noChangeArrowheads="1"/>
            </p:cNvSpPr>
            <p:nvPr/>
          </p:nvSpPr>
          <p:spPr bwMode="auto">
            <a:xfrm>
              <a:off x="484099" y="138024"/>
              <a:ext cx="207"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AL</a:t>
              </a:r>
            </a:p>
          </p:txBody>
        </p:sp>
        <p:sp>
          <p:nvSpPr>
            <p:cNvPr id="85" name="Rectangle 84">
              <a:extLst>
                <a:ext uri="{FF2B5EF4-FFF2-40B4-BE49-F238E27FC236}">
                  <a16:creationId xmlns:a16="http://schemas.microsoft.com/office/drawing/2014/main" id="{783715BB-3459-46C6-8931-723A1900A604}"/>
                </a:ext>
              </a:extLst>
            </p:cNvPr>
            <p:cNvSpPr>
              <a:spLocks noChangeArrowheads="1"/>
            </p:cNvSpPr>
            <p:nvPr/>
          </p:nvSpPr>
          <p:spPr bwMode="auto">
            <a:xfrm>
              <a:off x="484326" y="137979"/>
              <a:ext cx="218"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GA</a:t>
              </a:r>
            </a:p>
          </p:txBody>
        </p:sp>
        <p:sp>
          <p:nvSpPr>
            <p:cNvPr id="86" name="Rectangle 85">
              <a:extLst>
                <a:ext uri="{FF2B5EF4-FFF2-40B4-BE49-F238E27FC236}">
                  <a16:creationId xmlns:a16="http://schemas.microsoft.com/office/drawing/2014/main" id="{09F37953-7181-415D-90B8-622C699A7DD8}"/>
                </a:ext>
              </a:extLst>
            </p:cNvPr>
            <p:cNvSpPr>
              <a:spLocks noChangeArrowheads="1"/>
            </p:cNvSpPr>
            <p:nvPr/>
          </p:nvSpPr>
          <p:spPr bwMode="auto">
            <a:xfrm>
              <a:off x="484553" y="138342"/>
              <a:ext cx="199"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FL</a:t>
              </a:r>
            </a:p>
          </p:txBody>
        </p:sp>
        <p:sp>
          <p:nvSpPr>
            <p:cNvPr id="87" name="Rectangle 86">
              <a:extLst>
                <a:ext uri="{FF2B5EF4-FFF2-40B4-BE49-F238E27FC236}">
                  <a16:creationId xmlns:a16="http://schemas.microsoft.com/office/drawing/2014/main" id="{10F7C19A-73FF-4AD8-AE84-530D62ABBC44}"/>
                </a:ext>
              </a:extLst>
            </p:cNvPr>
            <p:cNvSpPr>
              <a:spLocks noChangeArrowheads="1"/>
            </p:cNvSpPr>
            <p:nvPr/>
          </p:nvSpPr>
          <p:spPr bwMode="auto">
            <a:xfrm>
              <a:off x="484553" y="137797"/>
              <a:ext cx="205"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SC</a:t>
              </a:r>
            </a:p>
          </p:txBody>
        </p:sp>
        <p:sp>
          <p:nvSpPr>
            <p:cNvPr id="88" name="Rectangle 87">
              <a:extLst>
                <a:ext uri="{FF2B5EF4-FFF2-40B4-BE49-F238E27FC236}">
                  <a16:creationId xmlns:a16="http://schemas.microsoft.com/office/drawing/2014/main" id="{C3F7D4EC-2B4E-4B3A-849D-30F742A376A5}"/>
                </a:ext>
              </a:extLst>
            </p:cNvPr>
            <p:cNvSpPr>
              <a:spLocks noChangeArrowheads="1"/>
            </p:cNvSpPr>
            <p:nvPr/>
          </p:nvSpPr>
          <p:spPr bwMode="auto">
            <a:xfrm>
              <a:off x="484054" y="137752"/>
              <a:ext cx="21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TN</a:t>
              </a:r>
            </a:p>
          </p:txBody>
        </p:sp>
        <p:sp>
          <p:nvSpPr>
            <p:cNvPr id="89" name="Rectangle 88">
              <a:extLst>
                <a:ext uri="{FF2B5EF4-FFF2-40B4-BE49-F238E27FC236}">
                  <a16:creationId xmlns:a16="http://schemas.microsoft.com/office/drawing/2014/main" id="{D89C176F-CA6D-464E-AD27-430EE9438CC4}"/>
                </a:ext>
              </a:extLst>
            </p:cNvPr>
            <p:cNvSpPr>
              <a:spLocks noChangeArrowheads="1"/>
            </p:cNvSpPr>
            <p:nvPr/>
          </p:nvSpPr>
          <p:spPr bwMode="auto">
            <a:xfrm>
              <a:off x="484643" y="137616"/>
              <a:ext cx="21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NC</a:t>
              </a:r>
            </a:p>
          </p:txBody>
        </p:sp>
        <p:sp>
          <p:nvSpPr>
            <p:cNvPr id="90" name="Rectangle 89">
              <a:extLst>
                <a:ext uri="{FF2B5EF4-FFF2-40B4-BE49-F238E27FC236}">
                  <a16:creationId xmlns:a16="http://schemas.microsoft.com/office/drawing/2014/main" id="{772444EA-AE4D-4580-869E-296D1FDDCDFB}"/>
                </a:ext>
              </a:extLst>
            </p:cNvPr>
            <p:cNvSpPr>
              <a:spLocks noChangeArrowheads="1"/>
            </p:cNvSpPr>
            <p:nvPr/>
          </p:nvSpPr>
          <p:spPr bwMode="auto">
            <a:xfrm>
              <a:off x="483827" y="137344"/>
              <a:ext cx="19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IL</a:t>
              </a:r>
            </a:p>
          </p:txBody>
        </p:sp>
        <p:sp>
          <p:nvSpPr>
            <p:cNvPr id="91" name="Rectangle 90">
              <a:extLst>
                <a:ext uri="{FF2B5EF4-FFF2-40B4-BE49-F238E27FC236}">
                  <a16:creationId xmlns:a16="http://schemas.microsoft.com/office/drawing/2014/main" id="{564EB46B-7A24-4AF4-82E1-56B0AD7ACBBD}"/>
                </a:ext>
              </a:extLst>
            </p:cNvPr>
            <p:cNvSpPr>
              <a:spLocks noChangeArrowheads="1"/>
            </p:cNvSpPr>
            <p:nvPr/>
          </p:nvSpPr>
          <p:spPr bwMode="auto">
            <a:xfrm>
              <a:off x="483691" y="136981"/>
              <a:ext cx="223"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WI</a:t>
              </a:r>
            </a:p>
          </p:txBody>
        </p:sp>
        <p:sp>
          <p:nvSpPr>
            <p:cNvPr id="92" name="Rectangle 91">
              <a:extLst>
                <a:ext uri="{FF2B5EF4-FFF2-40B4-BE49-F238E27FC236}">
                  <a16:creationId xmlns:a16="http://schemas.microsoft.com/office/drawing/2014/main" id="{A0FA1A21-F169-4C3F-8D40-0B8366111E27}"/>
                </a:ext>
              </a:extLst>
            </p:cNvPr>
            <p:cNvSpPr>
              <a:spLocks noChangeArrowheads="1"/>
            </p:cNvSpPr>
            <p:nvPr/>
          </p:nvSpPr>
          <p:spPr bwMode="auto">
            <a:xfrm>
              <a:off x="484066" y="137020"/>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MI</a:t>
              </a:r>
            </a:p>
          </p:txBody>
        </p:sp>
        <p:sp>
          <p:nvSpPr>
            <p:cNvPr id="93" name="Rectangle 92">
              <a:extLst>
                <a:ext uri="{FF2B5EF4-FFF2-40B4-BE49-F238E27FC236}">
                  <a16:creationId xmlns:a16="http://schemas.microsoft.com/office/drawing/2014/main" id="{393D8AE7-5073-47AF-B9E3-D1AEAD49221A}"/>
                </a:ext>
              </a:extLst>
            </p:cNvPr>
            <p:cNvSpPr>
              <a:spLocks noChangeArrowheads="1"/>
            </p:cNvSpPr>
            <p:nvPr/>
          </p:nvSpPr>
          <p:spPr bwMode="auto">
            <a:xfrm>
              <a:off x="484235" y="137253"/>
              <a:ext cx="22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OH</a:t>
              </a:r>
            </a:p>
          </p:txBody>
        </p:sp>
        <p:sp>
          <p:nvSpPr>
            <p:cNvPr id="94" name="Rectangle 93">
              <a:extLst>
                <a:ext uri="{FF2B5EF4-FFF2-40B4-BE49-F238E27FC236}">
                  <a16:creationId xmlns:a16="http://schemas.microsoft.com/office/drawing/2014/main" id="{60DF5623-494F-4671-B593-237E6D64CCE2}"/>
                </a:ext>
              </a:extLst>
            </p:cNvPr>
            <p:cNvSpPr>
              <a:spLocks noChangeArrowheads="1"/>
            </p:cNvSpPr>
            <p:nvPr/>
          </p:nvSpPr>
          <p:spPr bwMode="auto">
            <a:xfrm>
              <a:off x="484038" y="137332"/>
              <a:ext cx="205"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IN</a:t>
              </a:r>
            </a:p>
          </p:txBody>
        </p:sp>
        <p:sp>
          <p:nvSpPr>
            <p:cNvPr id="95" name="Rectangle 94">
              <a:extLst>
                <a:ext uri="{FF2B5EF4-FFF2-40B4-BE49-F238E27FC236}">
                  <a16:creationId xmlns:a16="http://schemas.microsoft.com/office/drawing/2014/main" id="{B8A89412-235B-4C04-955C-734BAAE0CA4C}"/>
                </a:ext>
              </a:extLst>
            </p:cNvPr>
            <p:cNvSpPr>
              <a:spLocks noChangeArrowheads="1"/>
            </p:cNvSpPr>
            <p:nvPr/>
          </p:nvSpPr>
          <p:spPr bwMode="auto">
            <a:xfrm>
              <a:off x="484144" y="137525"/>
              <a:ext cx="212"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KY</a:t>
              </a:r>
            </a:p>
          </p:txBody>
        </p:sp>
        <p:sp>
          <p:nvSpPr>
            <p:cNvPr id="96" name="Rectangle 95">
              <a:extLst>
                <a:ext uri="{FF2B5EF4-FFF2-40B4-BE49-F238E27FC236}">
                  <a16:creationId xmlns:a16="http://schemas.microsoft.com/office/drawing/2014/main" id="{F76F5C56-A945-45C7-AC2A-903A7E9C6D4D}"/>
                </a:ext>
              </a:extLst>
            </p:cNvPr>
            <p:cNvSpPr>
              <a:spLocks noChangeArrowheads="1"/>
            </p:cNvSpPr>
            <p:nvPr/>
          </p:nvSpPr>
          <p:spPr bwMode="auto">
            <a:xfrm>
              <a:off x="484417" y="137371"/>
              <a:ext cx="237"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WV</a:t>
              </a:r>
            </a:p>
          </p:txBody>
        </p:sp>
        <p:sp>
          <p:nvSpPr>
            <p:cNvPr id="97" name="Rectangle 96">
              <a:extLst>
                <a:ext uri="{FF2B5EF4-FFF2-40B4-BE49-F238E27FC236}">
                  <a16:creationId xmlns:a16="http://schemas.microsoft.com/office/drawing/2014/main" id="{E47EB50C-A748-4172-8C2E-25E145CBE460}"/>
                </a:ext>
              </a:extLst>
            </p:cNvPr>
            <p:cNvSpPr>
              <a:spLocks noChangeArrowheads="1"/>
            </p:cNvSpPr>
            <p:nvPr/>
          </p:nvSpPr>
          <p:spPr bwMode="auto">
            <a:xfrm>
              <a:off x="484616" y="137389"/>
              <a:ext cx="215"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VA</a:t>
              </a:r>
            </a:p>
          </p:txBody>
        </p:sp>
        <p:sp>
          <p:nvSpPr>
            <p:cNvPr id="98" name="Rectangle 97">
              <a:extLst>
                <a:ext uri="{FF2B5EF4-FFF2-40B4-BE49-F238E27FC236}">
                  <a16:creationId xmlns:a16="http://schemas.microsoft.com/office/drawing/2014/main" id="{680A3DB4-B963-427B-B603-4A9EC7E983A5}"/>
                </a:ext>
              </a:extLst>
            </p:cNvPr>
            <p:cNvSpPr>
              <a:spLocks noChangeArrowheads="1"/>
            </p:cNvSpPr>
            <p:nvPr/>
          </p:nvSpPr>
          <p:spPr bwMode="auto">
            <a:xfrm>
              <a:off x="484553" y="137117"/>
              <a:ext cx="213"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PA</a:t>
              </a:r>
            </a:p>
          </p:txBody>
        </p:sp>
        <p:sp>
          <p:nvSpPr>
            <p:cNvPr id="99" name="Rectangle 98">
              <a:extLst>
                <a:ext uri="{FF2B5EF4-FFF2-40B4-BE49-F238E27FC236}">
                  <a16:creationId xmlns:a16="http://schemas.microsoft.com/office/drawing/2014/main" id="{5A2FEF33-A207-44E7-AD5D-DFB1B8DFA64E}"/>
                </a:ext>
              </a:extLst>
            </p:cNvPr>
            <p:cNvSpPr>
              <a:spLocks noChangeArrowheads="1"/>
            </p:cNvSpPr>
            <p:nvPr/>
          </p:nvSpPr>
          <p:spPr bwMode="auto">
            <a:xfrm>
              <a:off x="484680" y="136863"/>
              <a:ext cx="217"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NY</a:t>
              </a:r>
            </a:p>
          </p:txBody>
        </p:sp>
        <p:sp>
          <p:nvSpPr>
            <p:cNvPr id="100" name="Rectangle 99">
              <a:extLst>
                <a:ext uri="{FF2B5EF4-FFF2-40B4-BE49-F238E27FC236}">
                  <a16:creationId xmlns:a16="http://schemas.microsoft.com/office/drawing/2014/main" id="{BFB318EE-0DD8-4BAC-A321-D888A76B47E0}"/>
                </a:ext>
              </a:extLst>
            </p:cNvPr>
            <p:cNvSpPr>
              <a:spLocks noChangeArrowheads="1"/>
            </p:cNvSpPr>
            <p:nvPr/>
          </p:nvSpPr>
          <p:spPr bwMode="auto">
            <a:xfrm>
              <a:off x="485018" y="136482"/>
              <a:ext cx="221"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ME</a:t>
              </a:r>
            </a:p>
          </p:txBody>
        </p:sp>
        <p:sp>
          <p:nvSpPr>
            <p:cNvPr id="101" name="Rectangle 100">
              <a:extLst>
                <a:ext uri="{FF2B5EF4-FFF2-40B4-BE49-F238E27FC236}">
                  <a16:creationId xmlns:a16="http://schemas.microsoft.com/office/drawing/2014/main" id="{1957BFB3-A6E6-4080-A0D5-C042BA5559BB}"/>
                </a:ext>
              </a:extLst>
            </p:cNvPr>
            <p:cNvSpPr>
              <a:spLocks noChangeArrowheads="1"/>
            </p:cNvSpPr>
            <p:nvPr/>
          </p:nvSpPr>
          <p:spPr bwMode="auto">
            <a:xfrm>
              <a:off x="484840" y="136633"/>
              <a:ext cx="209"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VT</a:t>
              </a:r>
            </a:p>
          </p:txBody>
        </p:sp>
        <p:sp>
          <p:nvSpPr>
            <p:cNvPr id="102" name="Rectangle 101">
              <a:extLst>
                <a:ext uri="{FF2B5EF4-FFF2-40B4-BE49-F238E27FC236}">
                  <a16:creationId xmlns:a16="http://schemas.microsoft.com/office/drawing/2014/main" id="{CD981D09-FB8B-4C0D-BF5B-D917600706D4}"/>
                </a:ext>
              </a:extLst>
            </p:cNvPr>
            <p:cNvSpPr>
              <a:spLocks noChangeArrowheads="1"/>
            </p:cNvSpPr>
            <p:nvPr/>
          </p:nvSpPr>
          <p:spPr bwMode="auto">
            <a:xfrm>
              <a:off x="484940" y="136709"/>
              <a:ext cx="22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NH</a:t>
              </a:r>
            </a:p>
          </p:txBody>
        </p:sp>
        <p:sp>
          <p:nvSpPr>
            <p:cNvPr id="103" name="Rectangle 102">
              <a:extLst>
                <a:ext uri="{FF2B5EF4-FFF2-40B4-BE49-F238E27FC236}">
                  <a16:creationId xmlns:a16="http://schemas.microsoft.com/office/drawing/2014/main" id="{E2CEC40A-213C-48AB-9A36-AD4A26DCD6BF}"/>
                </a:ext>
              </a:extLst>
            </p:cNvPr>
            <p:cNvSpPr>
              <a:spLocks noChangeArrowheads="1"/>
            </p:cNvSpPr>
            <p:nvPr/>
          </p:nvSpPr>
          <p:spPr bwMode="auto">
            <a:xfrm>
              <a:off x="484876" y="137108"/>
              <a:ext cx="20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NJ</a:t>
              </a:r>
            </a:p>
          </p:txBody>
        </p:sp>
        <p:sp>
          <p:nvSpPr>
            <p:cNvPr id="104" name="Rectangle 103">
              <a:extLst>
                <a:ext uri="{FF2B5EF4-FFF2-40B4-BE49-F238E27FC236}">
                  <a16:creationId xmlns:a16="http://schemas.microsoft.com/office/drawing/2014/main" id="{F03C6196-4237-43CB-9716-06B852DEF280}"/>
                </a:ext>
              </a:extLst>
            </p:cNvPr>
            <p:cNvSpPr>
              <a:spLocks noChangeArrowheads="1"/>
            </p:cNvSpPr>
            <p:nvPr/>
          </p:nvSpPr>
          <p:spPr bwMode="auto">
            <a:xfrm>
              <a:off x="484943" y="137178"/>
              <a:ext cx="213"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DE</a:t>
              </a:r>
            </a:p>
          </p:txBody>
        </p:sp>
        <p:sp>
          <p:nvSpPr>
            <p:cNvPr id="105" name="Line 179">
              <a:extLst>
                <a:ext uri="{FF2B5EF4-FFF2-40B4-BE49-F238E27FC236}">
                  <a16:creationId xmlns:a16="http://schemas.microsoft.com/office/drawing/2014/main" id="{F5A2BF9C-A7DE-426C-A0F5-5CC6513A1E09}"/>
                </a:ext>
              </a:extLst>
            </p:cNvPr>
            <p:cNvSpPr>
              <a:spLocks noChangeShapeType="1"/>
            </p:cNvSpPr>
            <p:nvPr/>
          </p:nvSpPr>
          <p:spPr bwMode="auto">
            <a:xfrm flipH="1">
              <a:off x="484937" y="137259"/>
              <a:ext cx="45" cy="45"/>
            </a:xfrm>
            <a:prstGeom prst="line">
              <a:avLst/>
            </a:prstGeom>
            <a:noFill/>
            <a:ln w="3175">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base">
                <a:spcBef>
                  <a:spcPct val="0"/>
                </a:spcBef>
                <a:spcAft>
                  <a:spcPct val="0"/>
                </a:spcAft>
              </a:pPr>
              <a:endParaRPr lang="zh-CN" altLang="en-US" sz="800">
                <a:solidFill>
                  <a:srgbClr val="000000"/>
                </a:solidFill>
                <a:latin typeface="Verdana" pitchFamily="34" charset="0"/>
              </a:endParaRPr>
            </a:p>
          </p:txBody>
        </p:sp>
        <p:sp>
          <p:nvSpPr>
            <p:cNvPr id="106" name="Rectangle 105">
              <a:extLst>
                <a:ext uri="{FF2B5EF4-FFF2-40B4-BE49-F238E27FC236}">
                  <a16:creationId xmlns:a16="http://schemas.microsoft.com/office/drawing/2014/main" id="{BB4669E7-3668-4C9D-9AEC-8BAA5303CE32}"/>
                </a:ext>
              </a:extLst>
            </p:cNvPr>
            <p:cNvSpPr>
              <a:spLocks noChangeArrowheads="1"/>
            </p:cNvSpPr>
            <p:nvPr/>
          </p:nvSpPr>
          <p:spPr bwMode="auto">
            <a:xfrm>
              <a:off x="484706" y="137105"/>
              <a:ext cx="230"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MD</a:t>
              </a:r>
            </a:p>
          </p:txBody>
        </p:sp>
        <p:sp>
          <p:nvSpPr>
            <p:cNvPr id="107" name="Rectangle 106">
              <a:extLst>
                <a:ext uri="{FF2B5EF4-FFF2-40B4-BE49-F238E27FC236}">
                  <a16:creationId xmlns:a16="http://schemas.microsoft.com/office/drawing/2014/main" id="{1F80044C-D449-417A-8489-429C0CD360D2}"/>
                </a:ext>
              </a:extLst>
            </p:cNvPr>
            <p:cNvSpPr>
              <a:spLocks noChangeArrowheads="1"/>
            </p:cNvSpPr>
            <p:nvPr/>
          </p:nvSpPr>
          <p:spPr bwMode="auto">
            <a:xfrm>
              <a:off x="484889" y="137377"/>
              <a:ext cx="71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Washington D.C.</a:t>
              </a:r>
            </a:p>
          </p:txBody>
        </p:sp>
        <p:sp>
          <p:nvSpPr>
            <p:cNvPr id="108" name="Line 182">
              <a:extLst>
                <a:ext uri="{FF2B5EF4-FFF2-40B4-BE49-F238E27FC236}">
                  <a16:creationId xmlns:a16="http://schemas.microsoft.com/office/drawing/2014/main" id="{ACEF7095-BEAA-411D-9F40-635B0A882BF4}"/>
                </a:ext>
              </a:extLst>
            </p:cNvPr>
            <p:cNvSpPr>
              <a:spLocks noChangeShapeType="1"/>
            </p:cNvSpPr>
            <p:nvPr/>
          </p:nvSpPr>
          <p:spPr bwMode="auto">
            <a:xfrm flipH="1" flipV="1">
              <a:off x="484800" y="137312"/>
              <a:ext cx="134" cy="123"/>
            </a:xfrm>
            <a:prstGeom prst="line">
              <a:avLst/>
            </a:prstGeom>
            <a:noFill/>
            <a:ln w="3175">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base">
                <a:spcBef>
                  <a:spcPct val="0"/>
                </a:spcBef>
                <a:spcAft>
                  <a:spcPct val="0"/>
                </a:spcAft>
              </a:pPr>
              <a:endParaRPr lang="zh-CN" altLang="en-US" sz="800">
                <a:solidFill>
                  <a:srgbClr val="000000"/>
                </a:solidFill>
                <a:latin typeface="Verdana" pitchFamily="34" charset="0"/>
              </a:endParaRPr>
            </a:p>
          </p:txBody>
        </p:sp>
        <p:sp>
          <p:nvSpPr>
            <p:cNvPr id="109" name="Rectangle 108">
              <a:extLst>
                <a:ext uri="{FF2B5EF4-FFF2-40B4-BE49-F238E27FC236}">
                  <a16:creationId xmlns:a16="http://schemas.microsoft.com/office/drawing/2014/main" id="{FD2D0843-5FF9-407F-9DD5-E647FBDC5017}"/>
                </a:ext>
              </a:extLst>
            </p:cNvPr>
            <p:cNvSpPr>
              <a:spLocks noChangeArrowheads="1"/>
            </p:cNvSpPr>
            <p:nvPr/>
          </p:nvSpPr>
          <p:spPr bwMode="auto">
            <a:xfrm>
              <a:off x="485112" y="136715"/>
              <a:ext cx="227"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MA</a:t>
              </a:r>
            </a:p>
          </p:txBody>
        </p:sp>
        <p:sp>
          <p:nvSpPr>
            <p:cNvPr id="110" name="Line 184">
              <a:extLst>
                <a:ext uri="{FF2B5EF4-FFF2-40B4-BE49-F238E27FC236}">
                  <a16:creationId xmlns:a16="http://schemas.microsoft.com/office/drawing/2014/main" id="{32327684-8C66-4738-A1EB-560A1E86A376}"/>
                </a:ext>
              </a:extLst>
            </p:cNvPr>
            <p:cNvSpPr>
              <a:spLocks noChangeShapeType="1"/>
            </p:cNvSpPr>
            <p:nvPr/>
          </p:nvSpPr>
          <p:spPr bwMode="auto">
            <a:xfrm flipH="1">
              <a:off x="485117" y="136809"/>
              <a:ext cx="45" cy="45"/>
            </a:xfrm>
            <a:prstGeom prst="line">
              <a:avLst/>
            </a:prstGeom>
            <a:noFill/>
            <a:ln w="3175">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base">
                <a:spcBef>
                  <a:spcPct val="0"/>
                </a:spcBef>
                <a:spcAft>
                  <a:spcPct val="0"/>
                </a:spcAft>
              </a:pPr>
              <a:endParaRPr lang="zh-CN" altLang="en-US" sz="800">
                <a:solidFill>
                  <a:srgbClr val="000000"/>
                </a:solidFill>
                <a:latin typeface="Verdana" pitchFamily="34" charset="0"/>
              </a:endParaRPr>
            </a:p>
          </p:txBody>
        </p:sp>
        <p:sp>
          <p:nvSpPr>
            <p:cNvPr id="111" name="Rectangle 110">
              <a:extLst>
                <a:ext uri="{FF2B5EF4-FFF2-40B4-BE49-F238E27FC236}">
                  <a16:creationId xmlns:a16="http://schemas.microsoft.com/office/drawing/2014/main" id="{F2593853-E11B-4061-897C-123EFD046405}"/>
                </a:ext>
              </a:extLst>
            </p:cNvPr>
            <p:cNvSpPr>
              <a:spLocks noChangeArrowheads="1"/>
            </p:cNvSpPr>
            <p:nvPr/>
          </p:nvSpPr>
          <p:spPr bwMode="auto">
            <a:xfrm>
              <a:off x="485073" y="137032"/>
              <a:ext cx="206"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CT</a:t>
              </a:r>
            </a:p>
          </p:txBody>
        </p:sp>
        <p:sp>
          <p:nvSpPr>
            <p:cNvPr id="112" name="Line 186">
              <a:extLst>
                <a:ext uri="{FF2B5EF4-FFF2-40B4-BE49-F238E27FC236}">
                  <a16:creationId xmlns:a16="http://schemas.microsoft.com/office/drawing/2014/main" id="{1D9C7F02-399A-459A-A0BE-F5B303D3458E}"/>
                </a:ext>
              </a:extLst>
            </p:cNvPr>
            <p:cNvSpPr>
              <a:spLocks noChangeShapeType="1"/>
            </p:cNvSpPr>
            <p:nvPr/>
          </p:nvSpPr>
          <p:spPr bwMode="auto">
            <a:xfrm>
              <a:off x="485046" y="136969"/>
              <a:ext cx="90" cy="91"/>
            </a:xfrm>
            <a:prstGeom prst="line">
              <a:avLst/>
            </a:prstGeom>
            <a:noFill/>
            <a:ln w="3175">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base">
                <a:spcBef>
                  <a:spcPct val="0"/>
                </a:spcBef>
                <a:spcAft>
                  <a:spcPct val="0"/>
                </a:spcAft>
              </a:pPr>
              <a:endParaRPr lang="zh-CN" altLang="en-US" sz="800">
                <a:solidFill>
                  <a:srgbClr val="000000"/>
                </a:solidFill>
                <a:latin typeface="Verdana" pitchFamily="34" charset="0"/>
              </a:endParaRPr>
            </a:p>
          </p:txBody>
        </p:sp>
        <p:sp>
          <p:nvSpPr>
            <p:cNvPr id="113" name="Line 187">
              <a:extLst>
                <a:ext uri="{FF2B5EF4-FFF2-40B4-BE49-F238E27FC236}">
                  <a16:creationId xmlns:a16="http://schemas.microsoft.com/office/drawing/2014/main" id="{8B45041B-7E11-4936-B4A8-0787CBAF66D2}"/>
                </a:ext>
              </a:extLst>
            </p:cNvPr>
            <p:cNvSpPr>
              <a:spLocks noChangeShapeType="1"/>
            </p:cNvSpPr>
            <p:nvPr/>
          </p:nvSpPr>
          <p:spPr bwMode="auto">
            <a:xfrm>
              <a:off x="485118" y="136927"/>
              <a:ext cx="90" cy="91"/>
            </a:xfrm>
            <a:prstGeom prst="line">
              <a:avLst/>
            </a:prstGeom>
            <a:noFill/>
            <a:ln w="3175">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base">
                <a:spcBef>
                  <a:spcPct val="0"/>
                </a:spcBef>
                <a:spcAft>
                  <a:spcPct val="0"/>
                </a:spcAft>
              </a:pPr>
              <a:endParaRPr lang="zh-CN" altLang="en-US" sz="800">
                <a:solidFill>
                  <a:srgbClr val="000000"/>
                </a:solidFill>
                <a:latin typeface="Verdana" pitchFamily="34" charset="0"/>
              </a:endParaRPr>
            </a:p>
          </p:txBody>
        </p:sp>
        <p:sp>
          <p:nvSpPr>
            <p:cNvPr id="114" name="Rectangle 113">
              <a:extLst>
                <a:ext uri="{FF2B5EF4-FFF2-40B4-BE49-F238E27FC236}">
                  <a16:creationId xmlns:a16="http://schemas.microsoft.com/office/drawing/2014/main" id="{E763F123-FF04-47CC-BABF-C54F11A385B6}"/>
                </a:ext>
              </a:extLst>
            </p:cNvPr>
            <p:cNvSpPr>
              <a:spLocks noChangeArrowheads="1"/>
            </p:cNvSpPr>
            <p:nvPr/>
          </p:nvSpPr>
          <p:spPr bwMode="auto">
            <a:xfrm>
              <a:off x="485164" y="136942"/>
              <a:ext cx="201"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RI</a:t>
              </a:r>
            </a:p>
          </p:txBody>
        </p:sp>
        <p:sp>
          <p:nvSpPr>
            <p:cNvPr id="115" name="Rectangle 114">
              <a:extLst>
                <a:ext uri="{FF2B5EF4-FFF2-40B4-BE49-F238E27FC236}">
                  <a16:creationId xmlns:a16="http://schemas.microsoft.com/office/drawing/2014/main" id="{F808AA49-8C03-4BC3-A194-0C17D89DB232}"/>
                </a:ext>
              </a:extLst>
            </p:cNvPr>
            <p:cNvSpPr>
              <a:spLocks noChangeArrowheads="1"/>
            </p:cNvSpPr>
            <p:nvPr/>
          </p:nvSpPr>
          <p:spPr bwMode="auto">
            <a:xfrm>
              <a:off x="481060" y="138251"/>
              <a:ext cx="215"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AK</a:t>
              </a:r>
            </a:p>
          </p:txBody>
        </p:sp>
        <p:sp>
          <p:nvSpPr>
            <p:cNvPr id="116" name="Rectangle 115">
              <a:extLst>
                <a:ext uri="{FF2B5EF4-FFF2-40B4-BE49-F238E27FC236}">
                  <a16:creationId xmlns:a16="http://schemas.microsoft.com/office/drawing/2014/main" id="{3E5F36C3-7DF0-482E-A5B3-7E5DE2F797B1}"/>
                </a:ext>
              </a:extLst>
            </p:cNvPr>
            <p:cNvSpPr>
              <a:spLocks noChangeArrowheads="1"/>
            </p:cNvSpPr>
            <p:nvPr/>
          </p:nvSpPr>
          <p:spPr bwMode="auto">
            <a:xfrm>
              <a:off x="481650" y="139204"/>
              <a:ext cx="205"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5" tIns="45703" rIns="91405" bIns="45703">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4570413" fontAlgn="base">
                <a:spcBef>
                  <a:spcPct val="0"/>
                </a:spcBef>
                <a:spcAft>
                  <a:spcPct val="0"/>
                </a:spcAft>
              </a:pPr>
              <a:r>
                <a:rPr lang="en-US" altLang="zh-CN" sz="800" b="1">
                  <a:solidFill>
                    <a:srgbClr val="000000"/>
                  </a:solidFill>
                  <a:latin typeface="Verdana" pitchFamily="34" charset="0"/>
                </a:rPr>
                <a:t>HI</a:t>
              </a:r>
            </a:p>
          </p:txBody>
        </p:sp>
        <p:sp>
          <p:nvSpPr>
            <p:cNvPr id="117" name="Line 191">
              <a:extLst>
                <a:ext uri="{FF2B5EF4-FFF2-40B4-BE49-F238E27FC236}">
                  <a16:creationId xmlns:a16="http://schemas.microsoft.com/office/drawing/2014/main" id="{30AE715B-9B5F-4AC9-B3AF-500034C1E848}"/>
                </a:ext>
              </a:extLst>
            </p:cNvPr>
            <p:cNvSpPr>
              <a:spLocks noChangeShapeType="1"/>
            </p:cNvSpPr>
            <p:nvPr/>
          </p:nvSpPr>
          <p:spPr bwMode="auto">
            <a:xfrm flipH="1">
              <a:off x="484797" y="137213"/>
              <a:ext cx="45" cy="45"/>
            </a:xfrm>
            <a:prstGeom prst="line">
              <a:avLst/>
            </a:prstGeom>
            <a:noFill/>
            <a:ln w="3175">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fontAlgn="base">
                <a:spcBef>
                  <a:spcPct val="0"/>
                </a:spcBef>
                <a:spcAft>
                  <a:spcPct val="0"/>
                </a:spcAft>
              </a:pPr>
              <a:endParaRPr lang="zh-CN" altLang="en-US" sz="800">
                <a:solidFill>
                  <a:srgbClr val="000000"/>
                </a:solidFill>
                <a:latin typeface="Verdana" pitchFamily="34" charset="0"/>
              </a:endParaRPr>
            </a:p>
          </p:txBody>
        </p:sp>
      </p:grpSp>
      <p:sp>
        <p:nvSpPr>
          <p:cNvPr id="124" name="TX_trigger">
            <a:extLst>
              <a:ext uri="{FF2B5EF4-FFF2-40B4-BE49-F238E27FC236}">
                <a16:creationId xmlns:a16="http://schemas.microsoft.com/office/drawing/2014/main" id="{EED934A2-F73B-4C2D-8964-9D12D2E070BE}"/>
              </a:ext>
            </a:extLst>
          </p:cNvPr>
          <p:cNvSpPr/>
          <p:nvPr/>
        </p:nvSpPr>
        <p:spPr>
          <a:xfrm>
            <a:off x="10663881" y="1578237"/>
            <a:ext cx="1149178" cy="694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Texas</a:t>
            </a:r>
          </a:p>
        </p:txBody>
      </p:sp>
      <p:sp>
        <p:nvSpPr>
          <p:cNvPr id="125" name="CA_trigger">
            <a:extLst>
              <a:ext uri="{FF2B5EF4-FFF2-40B4-BE49-F238E27FC236}">
                <a16:creationId xmlns:a16="http://schemas.microsoft.com/office/drawing/2014/main" id="{3895E8F0-2722-4B5D-9718-03A93AE7ECE3}"/>
              </a:ext>
            </a:extLst>
          </p:cNvPr>
          <p:cNvSpPr/>
          <p:nvPr/>
        </p:nvSpPr>
        <p:spPr>
          <a:xfrm>
            <a:off x="10663881" y="2491966"/>
            <a:ext cx="1149178" cy="694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California</a:t>
            </a:r>
          </a:p>
        </p:txBody>
      </p:sp>
      <p:sp>
        <p:nvSpPr>
          <p:cNvPr id="126" name="WY_trigger">
            <a:extLst>
              <a:ext uri="{FF2B5EF4-FFF2-40B4-BE49-F238E27FC236}">
                <a16:creationId xmlns:a16="http://schemas.microsoft.com/office/drawing/2014/main" id="{AE7266B7-3EE2-4B12-92A2-DD01D7FEA70A}"/>
              </a:ext>
            </a:extLst>
          </p:cNvPr>
          <p:cNvSpPr/>
          <p:nvPr/>
        </p:nvSpPr>
        <p:spPr>
          <a:xfrm>
            <a:off x="10663881" y="3460086"/>
            <a:ext cx="1149178" cy="694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Wyoming</a:t>
            </a:r>
          </a:p>
        </p:txBody>
      </p:sp>
      <p:sp>
        <p:nvSpPr>
          <p:cNvPr id="127" name="TextBox 126">
            <a:extLst>
              <a:ext uri="{FF2B5EF4-FFF2-40B4-BE49-F238E27FC236}">
                <a16:creationId xmlns:a16="http://schemas.microsoft.com/office/drawing/2014/main" id="{7F77037E-2A99-43EA-919F-54C94266E0E8}"/>
              </a:ext>
            </a:extLst>
          </p:cNvPr>
          <p:cNvSpPr txBox="1"/>
          <p:nvPr/>
        </p:nvSpPr>
        <p:spPr>
          <a:xfrm>
            <a:off x="10717061" y="1077528"/>
            <a:ext cx="1057200" cy="369332"/>
          </a:xfrm>
          <a:prstGeom prst="rect">
            <a:avLst/>
          </a:prstGeom>
          <a:noFill/>
        </p:spPr>
        <p:txBody>
          <a:bodyPr wrap="square" rtlCol="0">
            <a:spAutoFit/>
          </a:bodyPr>
          <a:lstStyle/>
          <a:p>
            <a:r>
              <a:rPr lang="en-US" dirty="0"/>
              <a:t>Option 1</a:t>
            </a:r>
          </a:p>
        </p:txBody>
      </p:sp>
      <p:sp>
        <p:nvSpPr>
          <p:cNvPr id="128" name="TX_trigger2">
            <a:extLst>
              <a:ext uri="{FF2B5EF4-FFF2-40B4-BE49-F238E27FC236}">
                <a16:creationId xmlns:a16="http://schemas.microsoft.com/office/drawing/2014/main" id="{255001CE-8162-4D00-8CCB-86BA7C17E3E5}"/>
              </a:ext>
            </a:extLst>
          </p:cNvPr>
          <p:cNvSpPr>
            <a:spLocks/>
          </p:cNvSpPr>
          <p:nvPr/>
        </p:nvSpPr>
        <p:spPr bwMode="auto">
          <a:xfrm>
            <a:off x="4363717" y="3300634"/>
            <a:ext cx="2120710" cy="1985786"/>
          </a:xfrm>
          <a:custGeom>
            <a:avLst/>
            <a:gdLst>
              <a:gd name="T0" fmla="*/ 11 w 5759"/>
              <a:gd name="T1" fmla="*/ 444 h 5383"/>
              <a:gd name="T2" fmla="*/ 68 w 5759"/>
              <a:gd name="T3" fmla="*/ 494 h 5383"/>
              <a:gd name="T4" fmla="*/ 108 w 5759"/>
              <a:gd name="T5" fmla="*/ 540 h 5383"/>
              <a:gd name="T6" fmla="*/ 137 w 5759"/>
              <a:gd name="T7" fmla="*/ 574 h 5383"/>
              <a:gd name="T8" fmla="*/ 163 w 5759"/>
              <a:gd name="T9" fmla="*/ 636 h 5383"/>
              <a:gd name="T10" fmla="*/ 205 w 5759"/>
              <a:gd name="T11" fmla="*/ 693 h 5383"/>
              <a:gd name="T12" fmla="*/ 271 w 5759"/>
              <a:gd name="T13" fmla="*/ 730 h 5383"/>
              <a:gd name="T14" fmla="*/ 313 w 5759"/>
              <a:gd name="T15" fmla="*/ 710 h 5383"/>
              <a:gd name="T16" fmla="*/ 353 w 5759"/>
              <a:gd name="T17" fmla="*/ 666 h 5383"/>
              <a:gd name="T18" fmla="*/ 412 w 5759"/>
              <a:gd name="T19" fmla="*/ 661 h 5383"/>
              <a:gd name="T20" fmla="*/ 488 w 5759"/>
              <a:gd name="T21" fmla="*/ 727 h 5383"/>
              <a:gd name="T22" fmla="*/ 563 w 5759"/>
              <a:gd name="T23" fmla="*/ 841 h 5383"/>
              <a:gd name="T24" fmla="*/ 606 w 5759"/>
              <a:gd name="T25" fmla="*/ 909 h 5383"/>
              <a:gd name="T26" fmla="*/ 637 w 5759"/>
              <a:gd name="T27" fmla="*/ 983 h 5383"/>
              <a:gd name="T28" fmla="*/ 745 w 5759"/>
              <a:gd name="T29" fmla="*/ 1018 h 5383"/>
              <a:gd name="T30" fmla="*/ 811 w 5759"/>
              <a:gd name="T31" fmla="*/ 1021 h 5383"/>
              <a:gd name="T32" fmla="*/ 794 w 5759"/>
              <a:gd name="T33" fmla="*/ 979 h 5383"/>
              <a:gd name="T34" fmla="*/ 768 w 5759"/>
              <a:gd name="T35" fmla="*/ 938 h 5383"/>
              <a:gd name="T36" fmla="*/ 773 w 5759"/>
              <a:gd name="T37" fmla="*/ 892 h 5383"/>
              <a:gd name="T38" fmla="*/ 777 w 5759"/>
              <a:gd name="T39" fmla="*/ 868 h 5383"/>
              <a:gd name="T40" fmla="*/ 762 w 5759"/>
              <a:gd name="T41" fmla="*/ 830 h 5383"/>
              <a:gd name="T42" fmla="*/ 779 w 5759"/>
              <a:gd name="T43" fmla="*/ 796 h 5383"/>
              <a:gd name="T44" fmla="*/ 830 w 5759"/>
              <a:gd name="T45" fmla="*/ 762 h 5383"/>
              <a:gd name="T46" fmla="*/ 859 w 5759"/>
              <a:gd name="T47" fmla="*/ 739 h 5383"/>
              <a:gd name="T48" fmla="*/ 930 w 5759"/>
              <a:gd name="T49" fmla="*/ 725 h 5383"/>
              <a:gd name="T50" fmla="*/ 955 w 5759"/>
              <a:gd name="T51" fmla="*/ 688 h 5383"/>
              <a:gd name="T52" fmla="*/ 967 w 5759"/>
              <a:gd name="T53" fmla="*/ 636 h 5383"/>
              <a:gd name="T54" fmla="*/ 1001 w 5759"/>
              <a:gd name="T55" fmla="*/ 653 h 5383"/>
              <a:gd name="T56" fmla="*/ 1080 w 5759"/>
              <a:gd name="T57" fmla="*/ 625 h 5383"/>
              <a:gd name="T58" fmla="*/ 1075 w 5759"/>
              <a:gd name="T59" fmla="*/ 523 h 5383"/>
              <a:gd name="T60" fmla="*/ 1083 w 5759"/>
              <a:gd name="T61" fmla="*/ 469 h 5383"/>
              <a:gd name="T62" fmla="*/ 1049 w 5759"/>
              <a:gd name="T63" fmla="*/ 422 h 5383"/>
              <a:gd name="T64" fmla="*/ 1038 w 5759"/>
              <a:gd name="T65" fmla="*/ 367 h 5383"/>
              <a:gd name="T66" fmla="*/ 1038 w 5759"/>
              <a:gd name="T67" fmla="*/ 317 h 5383"/>
              <a:gd name="T68" fmla="*/ 1036 w 5759"/>
              <a:gd name="T69" fmla="*/ 277 h 5383"/>
              <a:gd name="T70" fmla="*/ 991 w 5759"/>
              <a:gd name="T71" fmla="*/ 256 h 5383"/>
              <a:gd name="T72" fmla="*/ 940 w 5759"/>
              <a:gd name="T73" fmla="*/ 233 h 5383"/>
              <a:gd name="T74" fmla="*/ 895 w 5759"/>
              <a:gd name="T75" fmla="*/ 237 h 5383"/>
              <a:gd name="T76" fmla="*/ 797 w 5759"/>
              <a:gd name="T77" fmla="*/ 248 h 5383"/>
              <a:gd name="T78" fmla="*/ 744 w 5759"/>
              <a:gd name="T79" fmla="*/ 237 h 5383"/>
              <a:gd name="T80" fmla="*/ 686 w 5759"/>
              <a:gd name="T81" fmla="*/ 217 h 5383"/>
              <a:gd name="T82" fmla="*/ 611 w 5759"/>
              <a:gd name="T83" fmla="*/ 205 h 5383"/>
              <a:gd name="T84" fmla="*/ 566 w 5759"/>
              <a:gd name="T85" fmla="*/ 191 h 5383"/>
              <a:gd name="T86" fmla="*/ 535 w 5759"/>
              <a:gd name="T87" fmla="*/ 163 h 5383"/>
              <a:gd name="T88" fmla="*/ 535 w 5759"/>
              <a:gd name="T89" fmla="*/ 118 h 5383"/>
              <a:gd name="T90" fmla="*/ 539 w 5759"/>
              <a:gd name="T91" fmla="*/ 38 h 5383"/>
              <a:gd name="T92" fmla="*/ 473 w 5759"/>
              <a:gd name="T93" fmla="*/ 0 h 5383"/>
              <a:gd name="T94" fmla="*/ 305 w 5759"/>
              <a:gd name="T95" fmla="*/ 3 h 5383"/>
              <a:gd name="T96" fmla="*/ 303 w 5759"/>
              <a:gd name="T97" fmla="*/ 433 h 538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59" h="5383">
                <a:moveTo>
                  <a:pt x="0" y="2219"/>
                </a:moveTo>
                <a:lnTo>
                  <a:pt x="60" y="2339"/>
                </a:lnTo>
                <a:lnTo>
                  <a:pt x="199" y="2439"/>
                </a:lnTo>
                <a:lnTo>
                  <a:pt x="361" y="2605"/>
                </a:lnTo>
                <a:lnTo>
                  <a:pt x="421" y="2755"/>
                </a:lnTo>
                <a:lnTo>
                  <a:pt x="571" y="2845"/>
                </a:lnTo>
                <a:lnTo>
                  <a:pt x="661" y="2875"/>
                </a:lnTo>
                <a:lnTo>
                  <a:pt x="721" y="3025"/>
                </a:lnTo>
                <a:lnTo>
                  <a:pt x="841" y="3175"/>
                </a:lnTo>
                <a:lnTo>
                  <a:pt x="863" y="3351"/>
                </a:lnTo>
                <a:lnTo>
                  <a:pt x="951" y="3519"/>
                </a:lnTo>
                <a:lnTo>
                  <a:pt x="1081" y="3655"/>
                </a:lnTo>
                <a:lnTo>
                  <a:pt x="1261" y="3685"/>
                </a:lnTo>
                <a:lnTo>
                  <a:pt x="1431" y="3847"/>
                </a:lnTo>
                <a:lnTo>
                  <a:pt x="1535" y="3815"/>
                </a:lnTo>
                <a:lnTo>
                  <a:pt x="1651" y="3745"/>
                </a:lnTo>
                <a:lnTo>
                  <a:pt x="1681" y="3595"/>
                </a:lnTo>
                <a:lnTo>
                  <a:pt x="1863" y="3511"/>
                </a:lnTo>
                <a:lnTo>
                  <a:pt x="1981" y="3415"/>
                </a:lnTo>
                <a:lnTo>
                  <a:pt x="2175" y="3487"/>
                </a:lnTo>
                <a:lnTo>
                  <a:pt x="2319" y="3567"/>
                </a:lnTo>
                <a:lnTo>
                  <a:pt x="2575" y="3831"/>
                </a:lnTo>
                <a:lnTo>
                  <a:pt x="2735" y="4095"/>
                </a:lnTo>
                <a:lnTo>
                  <a:pt x="2972" y="4435"/>
                </a:lnTo>
                <a:lnTo>
                  <a:pt x="3122" y="4555"/>
                </a:lnTo>
                <a:lnTo>
                  <a:pt x="3199" y="4791"/>
                </a:lnTo>
                <a:lnTo>
                  <a:pt x="3327" y="5023"/>
                </a:lnTo>
                <a:lnTo>
                  <a:pt x="3362" y="5185"/>
                </a:lnTo>
                <a:lnTo>
                  <a:pt x="3631" y="5279"/>
                </a:lnTo>
                <a:lnTo>
                  <a:pt x="3932" y="5365"/>
                </a:lnTo>
                <a:lnTo>
                  <a:pt x="4119" y="5383"/>
                </a:lnTo>
                <a:lnTo>
                  <a:pt x="4279" y="5383"/>
                </a:lnTo>
                <a:lnTo>
                  <a:pt x="4207" y="5271"/>
                </a:lnTo>
                <a:lnTo>
                  <a:pt x="4191" y="5159"/>
                </a:lnTo>
                <a:lnTo>
                  <a:pt x="4119" y="5079"/>
                </a:lnTo>
                <a:lnTo>
                  <a:pt x="4052" y="4945"/>
                </a:lnTo>
                <a:lnTo>
                  <a:pt x="4079" y="4839"/>
                </a:lnTo>
                <a:lnTo>
                  <a:pt x="4082" y="4705"/>
                </a:lnTo>
                <a:lnTo>
                  <a:pt x="3975" y="4639"/>
                </a:lnTo>
                <a:lnTo>
                  <a:pt x="4103" y="4575"/>
                </a:lnTo>
                <a:lnTo>
                  <a:pt x="4112" y="4435"/>
                </a:lnTo>
                <a:lnTo>
                  <a:pt x="4022" y="4375"/>
                </a:lnTo>
                <a:lnTo>
                  <a:pt x="4202" y="4345"/>
                </a:lnTo>
                <a:lnTo>
                  <a:pt x="4112" y="4195"/>
                </a:lnTo>
                <a:lnTo>
                  <a:pt x="4322" y="4165"/>
                </a:lnTo>
                <a:lnTo>
                  <a:pt x="4382" y="4015"/>
                </a:lnTo>
                <a:lnTo>
                  <a:pt x="4472" y="4015"/>
                </a:lnTo>
                <a:lnTo>
                  <a:pt x="4532" y="3895"/>
                </a:lnTo>
                <a:lnTo>
                  <a:pt x="4772" y="3895"/>
                </a:lnTo>
                <a:lnTo>
                  <a:pt x="4911" y="3823"/>
                </a:lnTo>
                <a:lnTo>
                  <a:pt x="5042" y="3745"/>
                </a:lnTo>
                <a:lnTo>
                  <a:pt x="5042" y="3625"/>
                </a:lnTo>
                <a:lnTo>
                  <a:pt x="5192" y="3535"/>
                </a:lnTo>
                <a:lnTo>
                  <a:pt x="5102" y="3355"/>
                </a:lnTo>
                <a:lnTo>
                  <a:pt x="5252" y="3325"/>
                </a:lnTo>
                <a:lnTo>
                  <a:pt x="5282" y="3445"/>
                </a:lnTo>
                <a:lnTo>
                  <a:pt x="5463" y="3391"/>
                </a:lnTo>
                <a:lnTo>
                  <a:pt x="5702" y="3295"/>
                </a:lnTo>
                <a:lnTo>
                  <a:pt x="5695" y="3031"/>
                </a:lnTo>
                <a:lnTo>
                  <a:pt x="5672" y="2755"/>
                </a:lnTo>
                <a:lnTo>
                  <a:pt x="5759" y="2671"/>
                </a:lnTo>
                <a:lnTo>
                  <a:pt x="5719" y="2471"/>
                </a:lnTo>
                <a:lnTo>
                  <a:pt x="5612" y="2305"/>
                </a:lnTo>
                <a:lnTo>
                  <a:pt x="5535" y="2223"/>
                </a:lnTo>
                <a:lnTo>
                  <a:pt x="5462" y="2035"/>
                </a:lnTo>
                <a:lnTo>
                  <a:pt x="5479" y="1935"/>
                </a:lnTo>
                <a:lnTo>
                  <a:pt x="5463" y="1799"/>
                </a:lnTo>
                <a:lnTo>
                  <a:pt x="5479" y="1671"/>
                </a:lnTo>
                <a:lnTo>
                  <a:pt x="5439" y="1559"/>
                </a:lnTo>
                <a:lnTo>
                  <a:pt x="5471" y="1463"/>
                </a:lnTo>
                <a:lnTo>
                  <a:pt x="5432" y="1345"/>
                </a:lnTo>
                <a:lnTo>
                  <a:pt x="5231" y="1351"/>
                </a:lnTo>
                <a:lnTo>
                  <a:pt x="5075" y="1317"/>
                </a:lnTo>
                <a:lnTo>
                  <a:pt x="4964" y="1226"/>
                </a:lnTo>
                <a:lnTo>
                  <a:pt x="4865" y="1271"/>
                </a:lnTo>
                <a:lnTo>
                  <a:pt x="4727" y="1251"/>
                </a:lnTo>
                <a:lnTo>
                  <a:pt x="4479" y="1350"/>
                </a:lnTo>
                <a:lnTo>
                  <a:pt x="4208" y="1305"/>
                </a:lnTo>
                <a:lnTo>
                  <a:pt x="4055" y="1319"/>
                </a:lnTo>
                <a:lnTo>
                  <a:pt x="3927" y="1251"/>
                </a:lnTo>
                <a:lnTo>
                  <a:pt x="3786" y="1287"/>
                </a:lnTo>
                <a:lnTo>
                  <a:pt x="3620" y="1143"/>
                </a:lnTo>
                <a:lnTo>
                  <a:pt x="3392" y="1179"/>
                </a:lnTo>
                <a:lnTo>
                  <a:pt x="3227" y="1079"/>
                </a:lnTo>
                <a:lnTo>
                  <a:pt x="3084" y="1068"/>
                </a:lnTo>
                <a:lnTo>
                  <a:pt x="2988" y="1005"/>
                </a:lnTo>
                <a:lnTo>
                  <a:pt x="2828" y="989"/>
                </a:lnTo>
                <a:lnTo>
                  <a:pt x="2823" y="858"/>
                </a:lnTo>
                <a:lnTo>
                  <a:pt x="2786" y="740"/>
                </a:lnTo>
                <a:lnTo>
                  <a:pt x="2823" y="620"/>
                </a:lnTo>
                <a:lnTo>
                  <a:pt x="2852" y="458"/>
                </a:lnTo>
                <a:lnTo>
                  <a:pt x="2843" y="198"/>
                </a:lnTo>
                <a:lnTo>
                  <a:pt x="2825" y="0"/>
                </a:lnTo>
                <a:lnTo>
                  <a:pt x="2498" y="0"/>
                </a:lnTo>
                <a:lnTo>
                  <a:pt x="2156" y="9"/>
                </a:lnTo>
                <a:lnTo>
                  <a:pt x="1611" y="18"/>
                </a:lnTo>
                <a:lnTo>
                  <a:pt x="1629" y="1167"/>
                </a:lnTo>
                <a:lnTo>
                  <a:pt x="1598" y="2282"/>
                </a:lnTo>
                <a:lnTo>
                  <a:pt x="0" y="2219"/>
                </a:lnTo>
                <a:close/>
              </a:path>
            </a:pathLst>
          </a:custGeom>
          <a:solidFill>
            <a:srgbClr val="FF0000">
              <a:alpha val="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lstStyle>
            <a:lvl1pPr marL="0" indent="0">
              <a:defRPr sz="1100">
                <a:solidFill>
                  <a:schemeClr val="accent1"/>
                </a:solidFill>
                <a:latin typeface="+mn-lt"/>
                <a:ea typeface="+mn-ea"/>
                <a:cs typeface="+mn-cs"/>
              </a:defRPr>
            </a:lvl1pPr>
            <a:lvl2pPr marL="457200" indent="0">
              <a:defRPr sz="1100">
                <a:solidFill>
                  <a:schemeClr val="accent1"/>
                </a:solidFill>
                <a:latin typeface="+mn-lt"/>
                <a:ea typeface="+mn-ea"/>
                <a:cs typeface="+mn-cs"/>
              </a:defRPr>
            </a:lvl2pPr>
            <a:lvl3pPr marL="914400" indent="0">
              <a:defRPr sz="1100">
                <a:solidFill>
                  <a:schemeClr val="accent1"/>
                </a:solidFill>
                <a:latin typeface="+mn-lt"/>
                <a:ea typeface="+mn-ea"/>
                <a:cs typeface="+mn-cs"/>
              </a:defRPr>
            </a:lvl3pPr>
            <a:lvl4pPr marL="1371600" indent="0">
              <a:defRPr sz="1100">
                <a:solidFill>
                  <a:schemeClr val="accent1"/>
                </a:solidFill>
                <a:latin typeface="+mn-lt"/>
                <a:ea typeface="+mn-ea"/>
                <a:cs typeface="+mn-cs"/>
              </a:defRPr>
            </a:lvl4pPr>
            <a:lvl5pPr marL="1828800" indent="0">
              <a:defRPr sz="1100">
                <a:solidFill>
                  <a:schemeClr val="accent1"/>
                </a:solidFill>
                <a:latin typeface="+mn-lt"/>
                <a:ea typeface="+mn-ea"/>
                <a:cs typeface="+mn-cs"/>
              </a:defRPr>
            </a:lvl5pPr>
            <a:lvl6pPr marL="2286000" indent="0">
              <a:defRPr sz="1100">
                <a:solidFill>
                  <a:schemeClr val="accent1"/>
                </a:solidFill>
                <a:latin typeface="+mn-lt"/>
                <a:ea typeface="+mn-ea"/>
                <a:cs typeface="+mn-cs"/>
              </a:defRPr>
            </a:lvl6pPr>
            <a:lvl7pPr marL="2743200" indent="0">
              <a:defRPr sz="1100">
                <a:solidFill>
                  <a:schemeClr val="accent1"/>
                </a:solidFill>
                <a:latin typeface="+mn-lt"/>
                <a:ea typeface="+mn-ea"/>
                <a:cs typeface="+mn-cs"/>
              </a:defRPr>
            </a:lvl7pPr>
            <a:lvl8pPr marL="3200400" indent="0">
              <a:defRPr sz="1100">
                <a:solidFill>
                  <a:schemeClr val="accent1"/>
                </a:solidFill>
                <a:latin typeface="+mn-lt"/>
                <a:ea typeface="+mn-ea"/>
                <a:cs typeface="+mn-cs"/>
              </a:defRPr>
            </a:lvl8pPr>
            <a:lvl9pPr marL="3657600" indent="0">
              <a:defRPr sz="1100">
                <a:solidFill>
                  <a:schemeClr val="accent1"/>
                </a:solidFill>
                <a:latin typeface="+mn-lt"/>
                <a:ea typeface="+mn-ea"/>
                <a:cs typeface="+mn-cs"/>
              </a:defRPr>
            </a:lvl9pPr>
          </a:lstStyle>
          <a:p>
            <a:endParaRPr lang="zh-CN" altLang="en-US" kern="0">
              <a:solidFill>
                <a:sysClr val="windowText" lastClr="000000"/>
              </a:solidFill>
            </a:endParaRPr>
          </a:p>
        </p:txBody>
      </p:sp>
    </p:spTree>
    <p:extLst>
      <p:ext uri="{BB962C8B-B14F-4D97-AF65-F5344CB8AC3E}">
        <p14:creationId xmlns:p14="http://schemas.microsoft.com/office/powerpoint/2010/main" val="15315509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24"/>
                    </p:tgtEl>
                  </p:cond>
                </p:stCondLst>
                <p:endSync evt="end" delay="0">
                  <p:rtn val="all"/>
                </p:endSync>
                <p:childTnLst>
                  <p:par>
                    <p:cTn id="3" fill="hold">
                      <p:stCondLst>
                        <p:cond delay="0"/>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7"/>
                                        </p:tgtEl>
                                        <p:attrNameLst>
                                          <p:attrName>style.color</p:attrName>
                                        </p:attrNameLst>
                                      </p:cBhvr>
                                      <p:to>
                                        <a:srgbClr val="4472C4"/>
                                      </p:to>
                                    </p:animClr>
                                    <p:animClr clrSpc="rgb" dir="cw">
                                      <p:cBhvr>
                                        <p:cTn id="7" dur="500" fill="hold"/>
                                        <p:tgtEl>
                                          <p:spTgt spid="17"/>
                                        </p:tgtEl>
                                        <p:attrNameLst>
                                          <p:attrName>fillcolor</p:attrName>
                                        </p:attrNameLst>
                                      </p:cBhvr>
                                      <p:to>
                                        <a:srgbClr val="4472C4"/>
                                      </p:to>
                                    </p:animClr>
                                    <p:set>
                                      <p:cBhvr>
                                        <p:cTn id="8" dur="500" fill="hold"/>
                                        <p:tgtEl>
                                          <p:spTgt spid="17"/>
                                        </p:tgtEl>
                                        <p:attrNameLst>
                                          <p:attrName>fill.type</p:attrName>
                                        </p:attrNameLst>
                                      </p:cBhvr>
                                      <p:to>
                                        <p:strVal val="solid"/>
                                      </p:to>
                                    </p:set>
                                    <p:set>
                                      <p:cBhvr>
                                        <p:cTn id="9" dur="500" fill="hold"/>
                                        <p:tgtEl>
                                          <p:spTgt spid="17"/>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1" nodeType="clickEffect">
                                  <p:stCondLst>
                                    <p:cond delay="0"/>
                                  </p:stCondLst>
                                  <p:childTnLst>
                                    <p:animClr clrSpc="rgb" dir="cw">
                                      <p:cBhvr override="childStyle">
                                        <p:cTn id="13" dur="500" fill="hold"/>
                                        <p:tgtEl>
                                          <p:spTgt spid="17"/>
                                        </p:tgtEl>
                                        <p:attrNameLst>
                                          <p:attrName>style.color</p:attrName>
                                        </p:attrNameLst>
                                      </p:cBhvr>
                                      <p:to>
                                        <a:srgbClr val="FFFFFF"/>
                                      </p:to>
                                    </p:animClr>
                                    <p:animClr clrSpc="rgb" dir="cw">
                                      <p:cBhvr>
                                        <p:cTn id="14" dur="500" fill="hold"/>
                                        <p:tgtEl>
                                          <p:spTgt spid="17"/>
                                        </p:tgtEl>
                                        <p:attrNameLst>
                                          <p:attrName>fillcolor</p:attrName>
                                        </p:attrNameLst>
                                      </p:cBhvr>
                                      <p:to>
                                        <a:srgbClr val="FFFFFF"/>
                                      </p:to>
                                    </p:animClr>
                                    <p:set>
                                      <p:cBhvr>
                                        <p:cTn id="15" dur="500" fill="hold"/>
                                        <p:tgtEl>
                                          <p:spTgt spid="17"/>
                                        </p:tgtEl>
                                        <p:attrNameLst>
                                          <p:attrName>fill.type</p:attrName>
                                        </p:attrNameLst>
                                      </p:cBhvr>
                                      <p:to>
                                        <p:strVal val="solid"/>
                                      </p:to>
                                    </p:set>
                                    <p:set>
                                      <p:cBhvr>
                                        <p:cTn id="16" dur="500" fill="hold"/>
                                        <p:tgtEl>
                                          <p:spTgt spid="17"/>
                                        </p:tgtEl>
                                        <p:attrNameLst>
                                          <p:attrName>fill.on</p:attrName>
                                        </p:attrNameLst>
                                      </p:cBhvr>
                                      <p:to>
                                        <p:strVal val="true"/>
                                      </p:to>
                                    </p:set>
                                  </p:childTnLst>
                                </p:cTn>
                              </p:par>
                            </p:childTnLst>
                          </p:cTn>
                        </p:par>
                      </p:childTnLst>
                    </p:cTn>
                  </p:par>
                </p:childTnLst>
              </p:cTn>
              <p:nextCondLst>
                <p:cond evt="onClick" delay="0">
                  <p:tgtEl>
                    <p:spTgt spid="124"/>
                  </p:tgtEl>
                </p:cond>
              </p:nextCondLst>
            </p:seq>
            <p:seq concurrent="1" nextAc="seek">
              <p:cTn id="17" restart="whenNotActive" fill="hold" evtFilter="cancelBubble" nodeType="interactiveSeq">
                <p:stCondLst>
                  <p:cond evt="onClick" delay="0">
                    <p:tgtEl>
                      <p:spTgt spid="125"/>
                    </p:tgtEl>
                  </p:cond>
                </p:stCondLst>
                <p:endSync evt="end" delay="0">
                  <p:rtn val="all"/>
                </p:endSync>
                <p:childTnLst>
                  <p:par>
                    <p:cTn id="18" fill="hold">
                      <p:stCondLst>
                        <p:cond delay="0"/>
                      </p:stCondLst>
                      <p:childTnLst>
                        <p:par>
                          <p:cTn id="19" fill="hold">
                            <p:stCondLst>
                              <p:cond delay="0"/>
                            </p:stCondLst>
                            <p:childTnLst>
                              <p:par>
                                <p:cTn id="20" presetID="19" presetClass="emph" presetSubtype="0" fill="hold" grpId="0" nodeType="clickEffect">
                                  <p:stCondLst>
                                    <p:cond delay="0"/>
                                  </p:stCondLst>
                                  <p:childTnLst>
                                    <p:animClr clrSpc="rgb" dir="cw">
                                      <p:cBhvr override="childStyle">
                                        <p:cTn id="21" dur="500" fill="hold"/>
                                        <p:tgtEl>
                                          <p:spTgt spid="49"/>
                                        </p:tgtEl>
                                        <p:attrNameLst>
                                          <p:attrName>style.color</p:attrName>
                                        </p:attrNameLst>
                                      </p:cBhvr>
                                      <p:to>
                                        <a:srgbClr val="4472C4"/>
                                      </p:to>
                                    </p:animClr>
                                    <p:animClr clrSpc="rgb" dir="cw">
                                      <p:cBhvr>
                                        <p:cTn id="22" dur="500" fill="hold"/>
                                        <p:tgtEl>
                                          <p:spTgt spid="49"/>
                                        </p:tgtEl>
                                        <p:attrNameLst>
                                          <p:attrName>fillcolor</p:attrName>
                                        </p:attrNameLst>
                                      </p:cBhvr>
                                      <p:to>
                                        <a:srgbClr val="4472C4"/>
                                      </p:to>
                                    </p:animClr>
                                    <p:set>
                                      <p:cBhvr>
                                        <p:cTn id="23" dur="500" fill="hold"/>
                                        <p:tgtEl>
                                          <p:spTgt spid="49"/>
                                        </p:tgtEl>
                                        <p:attrNameLst>
                                          <p:attrName>fill.type</p:attrName>
                                        </p:attrNameLst>
                                      </p:cBhvr>
                                      <p:to>
                                        <p:strVal val="solid"/>
                                      </p:to>
                                    </p:set>
                                    <p:set>
                                      <p:cBhvr>
                                        <p:cTn id="24" dur="500" fill="hold"/>
                                        <p:tgtEl>
                                          <p:spTgt spid="4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grpId="1" nodeType="clickEffect">
                                  <p:stCondLst>
                                    <p:cond delay="0"/>
                                  </p:stCondLst>
                                  <p:childTnLst>
                                    <p:animClr clrSpc="rgb" dir="cw">
                                      <p:cBhvr override="childStyle">
                                        <p:cTn id="28" dur="500" fill="hold"/>
                                        <p:tgtEl>
                                          <p:spTgt spid="49"/>
                                        </p:tgtEl>
                                        <p:attrNameLst>
                                          <p:attrName>style.color</p:attrName>
                                        </p:attrNameLst>
                                      </p:cBhvr>
                                      <p:to>
                                        <a:srgbClr val="FFFFFF"/>
                                      </p:to>
                                    </p:animClr>
                                    <p:animClr clrSpc="rgb" dir="cw">
                                      <p:cBhvr>
                                        <p:cTn id="29" dur="500" fill="hold"/>
                                        <p:tgtEl>
                                          <p:spTgt spid="49"/>
                                        </p:tgtEl>
                                        <p:attrNameLst>
                                          <p:attrName>fillcolor</p:attrName>
                                        </p:attrNameLst>
                                      </p:cBhvr>
                                      <p:to>
                                        <a:srgbClr val="FFFFFF"/>
                                      </p:to>
                                    </p:animClr>
                                    <p:set>
                                      <p:cBhvr>
                                        <p:cTn id="30" dur="500" fill="hold"/>
                                        <p:tgtEl>
                                          <p:spTgt spid="49"/>
                                        </p:tgtEl>
                                        <p:attrNameLst>
                                          <p:attrName>fill.type</p:attrName>
                                        </p:attrNameLst>
                                      </p:cBhvr>
                                      <p:to>
                                        <p:strVal val="solid"/>
                                      </p:to>
                                    </p:set>
                                    <p:set>
                                      <p:cBhvr>
                                        <p:cTn id="31" dur="500" fill="hold"/>
                                        <p:tgtEl>
                                          <p:spTgt spid="49"/>
                                        </p:tgtEl>
                                        <p:attrNameLst>
                                          <p:attrName>fill.on</p:attrName>
                                        </p:attrNameLst>
                                      </p:cBhvr>
                                      <p:to>
                                        <p:strVal val="true"/>
                                      </p:to>
                                    </p:set>
                                  </p:childTnLst>
                                </p:cTn>
                              </p:par>
                            </p:childTnLst>
                          </p:cTn>
                        </p:par>
                      </p:childTnLst>
                    </p:cTn>
                  </p:par>
                </p:childTnLst>
              </p:cTn>
              <p:nextCondLst>
                <p:cond evt="onClick" delay="0">
                  <p:tgtEl>
                    <p:spTgt spid="125"/>
                  </p:tgtEl>
                </p:cond>
              </p:nextCondLst>
            </p:seq>
            <p:seq concurrent="1" nextAc="seek">
              <p:cTn id="32" restart="whenNotActive" fill="hold" evtFilter="cancelBubble" nodeType="interactiveSeq">
                <p:stCondLst>
                  <p:cond evt="onClick" delay="0">
                    <p:tgtEl>
                      <p:spTgt spid="126"/>
                    </p:tgtEl>
                  </p:cond>
                </p:stCondLst>
                <p:endSync evt="end" delay="0">
                  <p:rtn val="all"/>
                </p:endSync>
                <p:childTnLst>
                  <p:par>
                    <p:cTn id="33" fill="hold">
                      <p:stCondLst>
                        <p:cond delay="0"/>
                      </p:stCondLst>
                      <p:childTnLst>
                        <p:par>
                          <p:cTn id="34" fill="hold">
                            <p:stCondLst>
                              <p:cond delay="0"/>
                            </p:stCondLst>
                            <p:childTnLst>
                              <p:par>
                                <p:cTn id="35" presetID="19" presetClass="emph" presetSubtype="0" fill="hold" grpId="0" nodeType="clickEffect">
                                  <p:stCondLst>
                                    <p:cond delay="0"/>
                                  </p:stCondLst>
                                  <p:childTnLst>
                                    <p:animClr clrSpc="rgb" dir="cw">
                                      <p:cBhvr override="childStyle">
                                        <p:cTn id="36" dur="500" fill="hold"/>
                                        <p:tgtEl>
                                          <p:spTgt spid="9"/>
                                        </p:tgtEl>
                                        <p:attrNameLst>
                                          <p:attrName>style.color</p:attrName>
                                        </p:attrNameLst>
                                      </p:cBhvr>
                                      <p:to>
                                        <a:srgbClr val="4472C4"/>
                                      </p:to>
                                    </p:animClr>
                                    <p:animClr clrSpc="rgb" dir="cw">
                                      <p:cBhvr>
                                        <p:cTn id="37" dur="500" fill="hold"/>
                                        <p:tgtEl>
                                          <p:spTgt spid="9"/>
                                        </p:tgtEl>
                                        <p:attrNameLst>
                                          <p:attrName>fillcolor</p:attrName>
                                        </p:attrNameLst>
                                      </p:cBhvr>
                                      <p:to>
                                        <a:srgbClr val="4472C4"/>
                                      </p:to>
                                    </p:animClr>
                                    <p:set>
                                      <p:cBhvr>
                                        <p:cTn id="38" dur="500" fill="hold"/>
                                        <p:tgtEl>
                                          <p:spTgt spid="9"/>
                                        </p:tgtEl>
                                        <p:attrNameLst>
                                          <p:attrName>fill.type</p:attrName>
                                        </p:attrNameLst>
                                      </p:cBhvr>
                                      <p:to>
                                        <p:strVal val="solid"/>
                                      </p:to>
                                    </p:set>
                                    <p:set>
                                      <p:cBhvr>
                                        <p:cTn id="39" dur="500" fill="hold"/>
                                        <p:tgtEl>
                                          <p:spTgt spid="9"/>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9" presetClass="emph" presetSubtype="0" fill="hold" grpId="1" nodeType="clickEffect">
                                  <p:stCondLst>
                                    <p:cond delay="0"/>
                                  </p:stCondLst>
                                  <p:childTnLst>
                                    <p:animClr clrSpc="rgb" dir="cw">
                                      <p:cBhvr override="childStyle">
                                        <p:cTn id="43" dur="500" fill="hold"/>
                                        <p:tgtEl>
                                          <p:spTgt spid="9"/>
                                        </p:tgtEl>
                                        <p:attrNameLst>
                                          <p:attrName>style.color</p:attrName>
                                        </p:attrNameLst>
                                      </p:cBhvr>
                                      <p:to>
                                        <a:srgbClr val="FFFFFF"/>
                                      </p:to>
                                    </p:animClr>
                                    <p:animClr clrSpc="rgb" dir="cw">
                                      <p:cBhvr>
                                        <p:cTn id="44" dur="500" fill="hold"/>
                                        <p:tgtEl>
                                          <p:spTgt spid="9"/>
                                        </p:tgtEl>
                                        <p:attrNameLst>
                                          <p:attrName>fillcolor</p:attrName>
                                        </p:attrNameLst>
                                      </p:cBhvr>
                                      <p:to>
                                        <a:srgbClr val="FFFFFF"/>
                                      </p:to>
                                    </p:animClr>
                                    <p:set>
                                      <p:cBhvr>
                                        <p:cTn id="45" dur="500" fill="hold"/>
                                        <p:tgtEl>
                                          <p:spTgt spid="9"/>
                                        </p:tgtEl>
                                        <p:attrNameLst>
                                          <p:attrName>fill.type</p:attrName>
                                        </p:attrNameLst>
                                      </p:cBhvr>
                                      <p:to>
                                        <p:strVal val="solid"/>
                                      </p:to>
                                    </p:set>
                                    <p:set>
                                      <p:cBhvr>
                                        <p:cTn id="46" dur="500" fill="hold"/>
                                        <p:tgtEl>
                                          <p:spTgt spid="9"/>
                                        </p:tgtEl>
                                        <p:attrNameLst>
                                          <p:attrName>fill.on</p:attrName>
                                        </p:attrNameLst>
                                      </p:cBhvr>
                                      <p:to>
                                        <p:strVal val="true"/>
                                      </p:to>
                                    </p:set>
                                  </p:childTnLst>
                                </p:cTn>
                              </p:par>
                            </p:childTnLst>
                          </p:cTn>
                        </p:par>
                      </p:childTnLst>
                    </p:cTn>
                  </p:par>
                </p:childTnLst>
              </p:cTn>
              <p:nextCondLst>
                <p:cond evt="onClick" delay="0">
                  <p:tgtEl>
                    <p:spTgt spid="126"/>
                  </p:tgtEl>
                </p:cond>
              </p:nextCondLst>
            </p:seq>
            <p:seq concurrent="1" nextAc="seek">
              <p:cTn id="47" restart="whenNotActive" fill="hold" evtFilter="cancelBubble" nodeType="interactiveSeq">
                <p:stCondLst>
                  <p:cond evt="onClick" delay="0">
                    <p:tgtEl>
                      <p:spTgt spid="128"/>
                    </p:tgtEl>
                  </p:cond>
                </p:stCondLst>
                <p:endSync evt="end" delay="0">
                  <p:rtn val="all"/>
                </p:endSync>
                <p:childTnLst>
                  <p:par>
                    <p:cTn id="48" fill="hold">
                      <p:stCondLst>
                        <p:cond delay="0"/>
                      </p:stCondLst>
                      <p:childTnLst>
                        <p:par>
                          <p:cTn id="49" fill="hold">
                            <p:stCondLst>
                              <p:cond delay="0"/>
                            </p:stCondLst>
                            <p:childTnLst>
                              <p:par>
                                <p:cTn id="50" presetID="19" presetClass="emph" presetSubtype="0" fill="hold" grpId="2" nodeType="clickEffect">
                                  <p:stCondLst>
                                    <p:cond delay="0"/>
                                  </p:stCondLst>
                                  <p:childTnLst>
                                    <p:animClr clrSpc="rgb" dir="cw">
                                      <p:cBhvr override="childStyle">
                                        <p:cTn id="51" dur="500" fill="hold"/>
                                        <p:tgtEl>
                                          <p:spTgt spid="17"/>
                                        </p:tgtEl>
                                        <p:attrNameLst>
                                          <p:attrName>style.color</p:attrName>
                                        </p:attrNameLst>
                                      </p:cBhvr>
                                      <p:to>
                                        <a:srgbClr val="00B0F0"/>
                                      </p:to>
                                    </p:animClr>
                                    <p:animClr clrSpc="rgb" dir="cw">
                                      <p:cBhvr>
                                        <p:cTn id="52" dur="500" fill="hold"/>
                                        <p:tgtEl>
                                          <p:spTgt spid="17"/>
                                        </p:tgtEl>
                                        <p:attrNameLst>
                                          <p:attrName>fillcolor</p:attrName>
                                        </p:attrNameLst>
                                      </p:cBhvr>
                                      <p:to>
                                        <a:srgbClr val="00B0F0"/>
                                      </p:to>
                                    </p:animClr>
                                    <p:set>
                                      <p:cBhvr>
                                        <p:cTn id="53" dur="500" fill="hold"/>
                                        <p:tgtEl>
                                          <p:spTgt spid="17"/>
                                        </p:tgtEl>
                                        <p:attrNameLst>
                                          <p:attrName>fill.type</p:attrName>
                                        </p:attrNameLst>
                                      </p:cBhvr>
                                      <p:to>
                                        <p:strVal val="solid"/>
                                      </p:to>
                                    </p:set>
                                    <p:set>
                                      <p:cBhvr>
                                        <p:cTn id="54" dur="500" fill="hold"/>
                                        <p:tgtEl>
                                          <p:spTgt spid="1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grpId="3" nodeType="clickEffect">
                                  <p:stCondLst>
                                    <p:cond delay="0"/>
                                  </p:stCondLst>
                                  <p:childTnLst>
                                    <p:animClr clrSpc="rgb" dir="cw">
                                      <p:cBhvr override="childStyle">
                                        <p:cTn id="58" dur="500" fill="hold"/>
                                        <p:tgtEl>
                                          <p:spTgt spid="17"/>
                                        </p:tgtEl>
                                        <p:attrNameLst>
                                          <p:attrName>style.color</p:attrName>
                                        </p:attrNameLst>
                                      </p:cBhvr>
                                      <p:to>
                                        <a:srgbClr val="FFFFFF"/>
                                      </p:to>
                                    </p:animClr>
                                    <p:animClr clrSpc="rgb" dir="cw">
                                      <p:cBhvr>
                                        <p:cTn id="59" dur="500" fill="hold"/>
                                        <p:tgtEl>
                                          <p:spTgt spid="17"/>
                                        </p:tgtEl>
                                        <p:attrNameLst>
                                          <p:attrName>fillcolor</p:attrName>
                                        </p:attrNameLst>
                                      </p:cBhvr>
                                      <p:to>
                                        <a:srgbClr val="FFFFFF"/>
                                      </p:to>
                                    </p:animClr>
                                    <p:set>
                                      <p:cBhvr>
                                        <p:cTn id="60" dur="500" fill="hold"/>
                                        <p:tgtEl>
                                          <p:spTgt spid="17"/>
                                        </p:tgtEl>
                                        <p:attrNameLst>
                                          <p:attrName>fill.type</p:attrName>
                                        </p:attrNameLst>
                                      </p:cBhvr>
                                      <p:to>
                                        <p:strVal val="solid"/>
                                      </p:to>
                                    </p:set>
                                    <p:set>
                                      <p:cBhvr>
                                        <p:cTn id="61" dur="500" fill="hold"/>
                                        <p:tgtEl>
                                          <p:spTgt spid="17"/>
                                        </p:tgtEl>
                                        <p:attrNameLst>
                                          <p:attrName>fill.on</p:attrName>
                                        </p:attrNameLst>
                                      </p:cBhvr>
                                      <p:to>
                                        <p:strVal val="true"/>
                                      </p:to>
                                    </p:set>
                                  </p:childTnLst>
                                </p:cTn>
                              </p:par>
                            </p:childTnLst>
                          </p:cTn>
                        </p:par>
                      </p:childTnLst>
                    </p:cTn>
                  </p:par>
                </p:childTnLst>
              </p:cTn>
              <p:nextCondLst>
                <p:cond evt="onClick" delay="0">
                  <p:tgtEl>
                    <p:spTgt spid="128"/>
                  </p:tgtEl>
                </p:cond>
              </p:nextCondLst>
            </p:seq>
          </p:childTnLst>
        </p:cTn>
      </p:par>
    </p:tnLst>
    <p:bldLst>
      <p:bldP spid="9" grpId="0" animBg="1"/>
      <p:bldP spid="9" grpId="1" animBg="1"/>
      <p:bldP spid="17" grpId="0" animBg="1"/>
      <p:bldP spid="17" grpId="1" animBg="1"/>
      <p:bldP spid="17" grpId="2" animBg="1"/>
      <p:bldP spid="17" grpId="3" animBg="1"/>
      <p:bldP spid="49" grpId="0" animBg="1"/>
      <p:bldP spid="4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23B1AC4-8849-4791-A6F5-8CF5E1E74D0B}"/>
              </a:ext>
            </a:extLst>
          </p:cNvPr>
          <p:cNvGraphicFramePr>
            <a:graphicFrameLocks noChangeAspect="1"/>
          </p:cNvGraphicFramePr>
          <p:nvPr>
            <p:extLst>
              <p:ext uri="{D42A27DB-BD31-4B8C-83A1-F6EECF244321}">
                <p14:modId xmlns:p14="http://schemas.microsoft.com/office/powerpoint/2010/main" val="2778557516"/>
              </p:ext>
            </p:extLst>
          </p:nvPr>
        </p:nvGraphicFramePr>
        <p:xfrm>
          <a:off x="2525713" y="1955800"/>
          <a:ext cx="5176837" cy="2133600"/>
        </p:xfrm>
        <a:graphic>
          <a:graphicData uri="http://schemas.openxmlformats.org/presentationml/2006/ole">
            <mc:AlternateContent xmlns:mc="http://schemas.openxmlformats.org/markup-compatibility/2006">
              <mc:Choice xmlns:v="urn:schemas-microsoft-com:vml" Requires="v">
                <p:oleObj spid="_x0000_s1027" name="Worksheet" r:id="rId3" imgW="2819520" imgH="1161854" progId="Excel.Sheet.12">
                  <p:embed/>
                </p:oleObj>
              </mc:Choice>
              <mc:Fallback>
                <p:oleObj name="Worksheet" r:id="rId3" imgW="2819520" imgH="1161854" progId="Excel.Sheet.12">
                  <p:embed/>
                  <p:pic>
                    <p:nvPicPr>
                      <p:cNvPr id="0" name=""/>
                      <p:cNvPicPr/>
                      <p:nvPr/>
                    </p:nvPicPr>
                    <p:blipFill>
                      <a:blip r:embed="rId4"/>
                      <a:stretch>
                        <a:fillRect/>
                      </a:stretch>
                    </p:blipFill>
                    <p:spPr>
                      <a:xfrm>
                        <a:off x="2525713" y="1955800"/>
                        <a:ext cx="5176837" cy="2133600"/>
                      </a:xfrm>
                      <a:prstGeom prst="rect">
                        <a:avLst/>
                      </a:prstGeom>
                    </p:spPr>
                  </p:pic>
                </p:oleObj>
              </mc:Fallback>
            </mc:AlternateContent>
          </a:graphicData>
        </a:graphic>
      </p:graphicFrame>
    </p:spTree>
    <p:extLst>
      <p:ext uri="{BB962C8B-B14F-4D97-AF65-F5344CB8AC3E}">
        <p14:creationId xmlns:p14="http://schemas.microsoft.com/office/powerpoint/2010/main" val="34861113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Travin_test2">
      <a:dk1>
        <a:sysClr val="windowText" lastClr="000000"/>
      </a:dk1>
      <a:lt1>
        <a:sysClr val="window" lastClr="FFFFFF"/>
      </a:lt1>
      <a:dk2>
        <a:srgbClr val="44546A"/>
      </a:dk2>
      <a:lt2>
        <a:srgbClr val="E7E6E6"/>
      </a:lt2>
      <a:accent1>
        <a:srgbClr val="DACC4C"/>
      </a:accent1>
      <a:accent2>
        <a:srgbClr val="F1FEE4"/>
      </a:accent2>
      <a:accent3>
        <a:srgbClr val="F3CFBB"/>
      </a:accent3>
      <a:accent4>
        <a:srgbClr val="55AA36"/>
      </a:accent4>
      <a:accent5>
        <a:srgbClr val="D8AE5C"/>
      </a:accent5>
      <a:accent6>
        <a:srgbClr val="00E43A"/>
      </a:accent6>
      <a:hlink>
        <a:srgbClr val="0563C1"/>
      </a:hlink>
      <a:folHlink>
        <a:srgbClr val="954F72"/>
      </a:folHlink>
    </a:clrScheme>
    <a:fontScheme name="Travin_test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76200">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242</Words>
  <Application>Microsoft Office PowerPoint</Application>
  <PresentationFormat>Widescreen</PresentationFormat>
  <Paragraphs>64</Paragraphs>
  <Slides>7</Slides>
  <Notes>0</Notes>
  <HiddenSlides>0</HiddenSlides>
  <MMClips>1</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ariant>
        <vt:lpstr>Custom Shows</vt:lpstr>
      </vt:variant>
      <vt:variant>
        <vt:i4>2</vt:i4>
      </vt:variant>
    </vt:vector>
  </HeadingPairs>
  <TitlesOfParts>
    <vt:vector size="15" baseType="lpstr">
      <vt:lpstr>Arial</vt:lpstr>
      <vt:lpstr>Arial Narrow</vt:lpstr>
      <vt:lpstr>Courier New</vt:lpstr>
      <vt:lpstr>Verdana</vt:lpstr>
      <vt:lpstr>Office Theme</vt:lpstr>
      <vt:lpstr>Лист Microsoft Excel</vt:lpstr>
      <vt:lpstr>Test #2</vt:lpstr>
      <vt:lpstr>PowerPoint Presentation</vt:lpstr>
      <vt:lpstr>PowerPoint Presentation</vt:lpstr>
      <vt:lpstr>PowerPoint Presentation</vt:lpstr>
      <vt:lpstr>PowerPoint Presentation</vt:lpstr>
      <vt:lpstr>PowerPoint Presentation</vt:lpstr>
      <vt:lpstr>PowerPoint Presentation</vt:lpstr>
      <vt:lpstr>Basic part</vt:lpstr>
      <vt:lpstr>Intermediate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#2</dc:title>
  <dc:creator>Александр Травин</dc:creator>
  <cp:lastModifiedBy>Александр Травин</cp:lastModifiedBy>
  <cp:revision>8</cp:revision>
  <dcterms:created xsi:type="dcterms:W3CDTF">2020-05-12T11:32:46Z</dcterms:created>
  <dcterms:modified xsi:type="dcterms:W3CDTF">2020-05-12T12:40:59Z</dcterms:modified>
</cp:coreProperties>
</file>