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4B420-BC33-F941-8670-1D47317EB863}" v="90" dt="2022-06-13T00:17:35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8"/>
    <p:restoredTop sz="95680"/>
  </p:normalViewPr>
  <p:slideViewPr>
    <p:cSldViewPr snapToGrid="0" snapToObjects="1">
      <p:cViewPr>
        <p:scale>
          <a:sx n="64" d="100"/>
          <a:sy n="64" d="100"/>
        </p:scale>
        <p:origin x="-112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anna Frison" userId="c8a9292a7676774c" providerId="LiveId" clId="{0884B420-BC33-F941-8670-1D47317EB863}"/>
    <pc:docChg chg="undo custSel addSld modSld">
      <pc:chgData name="Tyanna Frison" userId="c8a9292a7676774c" providerId="LiveId" clId="{0884B420-BC33-F941-8670-1D47317EB863}" dt="2022-06-13T00:17:35.102" v="3311" actId="20577"/>
      <pc:docMkLst>
        <pc:docMk/>
      </pc:docMkLst>
      <pc:sldChg chg="addSp delSp modSp mod">
        <pc:chgData name="Tyanna Frison" userId="c8a9292a7676774c" providerId="LiveId" clId="{0884B420-BC33-F941-8670-1D47317EB863}" dt="2022-06-10T16:43:50.294" v="354" actId="1076"/>
        <pc:sldMkLst>
          <pc:docMk/>
          <pc:sldMk cId="1726641951" sldId="256"/>
        </pc:sldMkLst>
        <pc:spChg chg="mod">
          <ac:chgData name="Tyanna Frison" userId="c8a9292a7676774c" providerId="LiveId" clId="{0884B420-BC33-F941-8670-1D47317EB863}" dt="2022-06-10T16:23:55.706" v="37" actId="20577"/>
          <ac:spMkLst>
            <pc:docMk/>
            <pc:sldMk cId="1726641951" sldId="256"/>
            <ac:spMk id="3" creationId="{D8EAFC47-29C8-DA4B-802C-DEA9A036607B}"/>
          </ac:spMkLst>
        </pc:spChg>
        <pc:spChg chg="add del mod">
          <ac:chgData name="Tyanna Frison" userId="c8a9292a7676774c" providerId="LiveId" clId="{0884B420-BC33-F941-8670-1D47317EB863}" dt="2022-06-10T16:24:32.204" v="39"/>
          <ac:spMkLst>
            <pc:docMk/>
            <pc:sldMk cId="1726641951" sldId="256"/>
            <ac:spMk id="4" creationId="{CF5E4C64-0A7C-C94F-BEC7-EDF140AB3C94}"/>
          </ac:spMkLst>
        </pc:spChg>
        <pc:spChg chg="add del mod">
          <ac:chgData name="Tyanna Frison" userId="c8a9292a7676774c" providerId="LiveId" clId="{0884B420-BC33-F941-8670-1D47317EB863}" dt="2022-06-10T16:39:20.428" v="349" actId="478"/>
          <ac:spMkLst>
            <pc:docMk/>
            <pc:sldMk cId="1726641951" sldId="256"/>
            <ac:spMk id="5" creationId="{953802F2-7054-7B44-9F87-5E5BD25D4633}"/>
          </ac:spMkLst>
        </pc:spChg>
        <pc:spChg chg="add del mod">
          <ac:chgData name="Tyanna Frison" userId="c8a9292a7676774c" providerId="LiveId" clId="{0884B420-BC33-F941-8670-1D47317EB863}" dt="2022-06-10T16:43:44.773" v="353"/>
          <ac:spMkLst>
            <pc:docMk/>
            <pc:sldMk cId="1726641951" sldId="256"/>
            <ac:spMk id="6" creationId="{993B459E-84F9-854A-B8D9-D4E2C345A31B}"/>
          </ac:spMkLst>
        </pc:spChg>
        <pc:picChg chg="add mod">
          <ac:chgData name="Tyanna Frison" userId="c8a9292a7676774c" providerId="LiveId" clId="{0884B420-BC33-F941-8670-1D47317EB863}" dt="2022-06-10T16:43:50.294" v="354" actId="1076"/>
          <ac:picMkLst>
            <pc:docMk/>
            <pc:sldMk cId="1726641951" sldId="256"/>
            <ac:picMk id="2050" creationId="{DF1649D9-694D-4D4E-A4F4-19FF5A6F4843}"/>
          </ac:picMkLst>
        </pc:picChg>
      </pc:sldChg>
      <pc:sldChg chg="addSp delSp modSp mod">
        <pc:chgData name="Tyanna Frison" userId="c8a9292a7676774c" providerId="LiveId" clId="{0884B420-BC33-F941-8670-1D47317EB863}" dt="2022-06-13T00:16:41.996" v="3288" actId="20577"/>
        <pc:sldMkLst>
          <pc:docMk/>
          <pc:sldMk cId="3741979173" sldId="257"/>
        </pc:sldMkLst>
        <pc:spChg chg="mod">
          <ac:chgData name="Tyanna Frison" userId="c8a9292a7676774c" providerId="LiveId" clId="{0884B420-BC33-F941-8670-1D47317EB863}" dt="2022-06-13T00:16:41.996" v="3288" actId="20577"/>
          <ac:spMkLst>
            <pc:docMk/>
            <pc:sldMk cId="3741979173" sldId="257"/>
            <ac:spMk id="2" creationId="{6018CAB4-1B8F-824D-ADC0-5611E8CAFD44}"/>
          </ac:spMkLst>
        </pc:spChg>
        <pc:spChg chg="add del mod">
          <ac:chgData name="Tyanna Frison" userId="c8a9292a7676774c" providerId="LiveId" clId="{0884B420-BC33-F941-8670-1D47317EB863}" dt="2022-06-10T16:27:44.164" v="50"/>
          <ac:spMkLst>
            <pc:docMk/>
            <pc:sldMk cId="3741979173" sldId="257"/>
            <ac:spMk id="3" creationId="{E54181AF-8F0E-804C-8AB1-A47EC3B51A92}"/>
          </ac:spMkLst>
        </pc:spChg>
        <pc:spChg chg="add del mod">
          <ac:chgData name="Tyanna Frison" userId="c8a9292a7676774c" providerId="LiveId" clId="{0884B420-BC33-F941-8670-1D47317EB863}" dt="2022-06-10T16:28:31.355" v="53"/>
          <ac:spMkLst>
            <pc:docMk/>
            <pc:sldMk cId="3741979173" sldId="257"/>
            <ac:spMk id="5" creationId="{E4DE9717-A134-E642-92BD-7F6EDA516F06}"/>
          </ac:spMkLst>
        </pc:spChg>
        <pc:spChg chg="add mod">
          <ac:chgData name="Tyanna Frison" userId="c8a9292a7676774c" providerId="LiveId" clId="{0884B420-BC33-F941-8670-1D47317EB863}" dt="2022-06-10T16:34:34.333" v="345" actId="14100"/>
          <ac:spMkLst>
            <pc:docMk/>
            <pc:sldMk cId="3741979173" sldId="257"/>
            <ac:spMk id="7" creationId="{45346307-D592-B847-B6F6-AA9DBCBAD607}"/>
          </ac:spMkLst>
        </pc:spChg>
        <pc:spChg chg="add mod">
          <ac:chgData name="Tyanna Frison" userId="c8a9292a7676774c" providerId="LiveId" clId="{0884B420-BC33-F941-8670-1D47317EB863}" dt="2022-06-10T16:34:57.202" v="347" actId="12"/>
          <ac:spMkLst>
            <pc:docMk/>
            <pc:sldMk cId="3741979173" sldId="257"/>
            <ac:spMk id="8" creationId="{2091A9CF-DC7F-874A-9888-B093ACAF4CE2}"/>
          </ac:spMkLst>
        </pc:spChg>
        <pc:graphicFrameChg chg="add del mod modGraphic">
          <ac:chgData name="Tyanna Frison" userId="c8a9292a7676774c" providerId="LiveId" clId="{0884B420-BC33-F941-8670-1D47317EB863}" dt="2022-06-10T16:27:41.451" v="48"/>
          <ac:graphicFrameMkLst>
            <pc:docMk/>
            <pc:sldMk cId="3741979173" sldId="257"/>
            <ac:graphicFrameMk id="4" creationId="{90FC5FC7-4B55-A144-A341-047883638272}"/>
          </ac:graphicFrameMkLst>
        </pc:graphicFrameChg>
      </pc:sldChg>
      <pc:sldChg chg="modSp mod">
        <pc:chgData name="Tyanna Frison" userId="c8a9292a7676774c" providerId="LiveId" clId="{0884B420-BC33-F941-8670-1D47317EB863}" dt="2022-06-10T16:48:16.498" v="403" actId="12"/>
        <pc:sldMkLst>
          <pc:docMk/>
          <pc:sldMk cId="1947129714" sldId="258"/>
        </pc:sldMkLst>
        <pc:spChg chg="mod">
          <ac:chgData name="Tyanna Frison" userId="c8a9292a7676774c" providerId="LiveId" clId="{0884B420-BC33-F941-8670-1D47317EB863}" dt="2022-06-10T16:48:16.498" v="403" actId="12"/>
          <ac:spMkLst>
            <pc:docMk/>
            <pc:sldMk cId="1947129714" sldId="258"/>
            <ac:spMk id="2" creationId="{531A3473-0DF5-E94B-9CD0-F2B639E35DC6}"/>
          </ac:spMkLst>
        </pc:spChg>
      </pc:sldChg>
      <pc:sldChg chg="modSp mod">
        <pc:chgData name="Tyanna Frison" userId="c8a9292a7676774c" providerId="LiveId" clId="{0884B420-BC33-F941-8670-1D47317EB863}" dt="2022-06-12T23:34:45.210" v="3286" actId="27636"/>
        <pc:sldMkLst>
          <pc:docMk/>
          <pc:sldMk cId="753871748" sldId="259"/>
        </pc:sldMkLst>
        <pc:spChg chg="mod">
          <ac:chgData name="Tyanna Frison" userId="c8a9292a7676774c" providerId="LiveId" clId="{0884B420-BC33-F941-8670-1D47317EB863}" dt="2022-06-10T16:45:56.492" v="379" actId="20577"/>
          <ac:spMkLst>
            <pc:docMk/>
            <pc:sldMk cId="753871748" sldId="259"/>
            <ac:spMk id="4" creationId="{195E0DBA-D03B-F54C-B17E-902D7CD5AB29}"/>
          </ac:spMkLst>
        </pc:spChg>
        <pc:spChg chg="mod">
          <ac:chgData name="Tyanna Frison" userId="c8a9292a7676774c" providerId="LiveId" clId="{0884B420-BC33-F941-8670-1D47317EB863}" dt="2022-06-12T23:34:45.210" v="3286" actId="27636"/>
          <ac:spMkLst>
            <pc:docMk/>
            <pc:sldMk cId="753871748" sldId="259"/>
            <ac:spMk id="5" creationId="{45581152-B39E-4745-B3D9-993182EC741C}"/>
          </ac:spMkLst>
        </pc:spChg>
      </pc:sldChg>
      <pc:sldChg chg="modSp new mod">
        <pc:chgData name="Tyanna Frison" userId="c8a9292a7676774c" providerId="LiveId" clId="{0884B420-BC33-F941-8670-1D47317EB863}" dt="2022-06-12T23:17:12.379" v="3232" actId="20577"/>
        <pc:sldMkLst>
          <pc:docMk/>
          <pc:sldMk cId="1947078843" sldId="260"/>
        </pc:sldMkLst>
        <pc:spChg chg="mod">
          <ac:chgData name="Tyanna Frison" userId="c8a9292a7676774c" providerId="LiveId" clId="{0884B420-BC33-F941-8670-1D47317EB863}" dt="2022-06-10T16:47:36.597" v="388" actId="207"/>
          <ac:spMkLst>
            <pc:docMk/>
            <pc:sldMk cId="1947078843" sldId="260"/>
            <ac:spMk id="2" creationId="{707A72E6-D29B-CD49-BEDD-FCCB6445B338}"/>
          </ac:spMkLst>
        </pc:spChg>
        <pc:spChg chg="mod">
          <ac:chgData name="Tyanna Frison" userId="c8a9292a7676774c" providerId="LiveId" clId="{0884B420-BC33-F941-8670-1D47317EB863}" dt="2022-06-12T23:17:12.379" v="3232" actId="20577"/>
          <ac:spMkLst>
            <pc:docMk/>
            <pc:sldMk cId="1947078843" sldId="260"/>
            <ac:spMk id="3" creationId="{BCF9B52F-6831-B249-AF12-7E2277035BF1}"/>
          </ac:spMkLst>
        </pc:spChg>
      </pc:sldChg>
      <pc:sldChg chg="addSp delSp modSp new mod">
        <pc:chgData name="Tyanna Frison" userId="c8a9292a7676774c" providerId="LiveId" clId="{0884B420-BC33-F941-8670-1D47317EB863}" dt="2022-06-13T00:17:35.102" v="3311" actId="20577"/>
        <pc:sldMkLst>
          <pc:docMk/>
          <pc:sldMk cId="1257573489" sldId="261"/>
        </pc:sldMkLst>
        <pc:spChg chg="mod">
          <ac:chgData name="Tyanna Frison" userId="c8a9292a7676774c" providerId="LiveId" clId="{0884B420-BC33-F941-8670-1D47317EB863}" dt="2022-06-10T17:18:12.159" v="1673" actId="207"/>
          <ac:spMkLst>
            <pc:docMk/>
            <pc:sldMk cId="1257573489" sldId="261"/>
            <ac:spMk id="2" creationId="{2D448C20-D9F0-E740-8A27-9BBE5EB819AB}"/>
          </ac:spMkLst>
        </pc:spChg>
        <pc:spChg chg="del">
          <ac:chgData name="Tyanna Frison" userId="c8a9292a7676774c" providerId="LiveId" clId="{0884B420-BC33-F941-8670-1D47317EB863}" dt="2022-06-10T17:23:37.538" v="1674"/>
          <ac:spMkLst>
            <pc:docMk/>
            <pc:sldMk cId="1257573489" sldId="261"/>
            <ac:spMk id="3" creationId="{DDD7D1A1-8DE4-704E-9DAE-D9F592299BB3}"/>
          </ac:spMkLst>
        </pc:spChg>
        <pc:spChg chg="add del mod">
          <ac:chgData name="Tyanna Frison" userId="c8a9292a7676774c" providerId="LiveId" clId="{0884B420-BC33-F941-8670-1D47317EB863}" dt="2022-06-10T17:23:58.986" v="1678"/>
          <ac:spMkLst>
            <pc:docMk/>
            <pc:sldMk cId="1257573489" sldId="261"/>
            <ac:spMk id="6" creationId="{42C61AC9-570A-2E44-BA02-F973C664E534}"/>
          </ac:spMkLst>
        </pc:spChg>
        <pc:spChg chg="add del mod">
          <ac:chgData name="Tyanna Frison" userId="c8a9292a7676774c" providerId="LiveId" clId="{0884B420-BC33-F941-8670-1D47317EB863}" dt="2022-06-10T17:33:09.637" v="1680"/>
          <ac:spMkLst>
            <pc:docMk/>
            <pc:sldMk cId="1257573489" sldId="261"/>
            <ac:spMk id="9" creationId="{1D29769F-F2E4-4C4F-8E62-2D221EEDCC49}"/>
          </ac:spMkLst>
        </pc:spChg>
        <pc:spChg chg="add del mod">
          <ac:chgData name="Tyanna Frison" userId="c8a9292a7676774c" providerId="LiveId" clId="{0884B420-BC33-F941-8670-1D47317EB863}" dt="2022-06-10T17:41:41.717" v="1704"/>
          <ac:spMkLst>
            <pc:docMk/>
            <pc:sldMk cId="1257573489" sldId="261"/>
            <ac:spMk id="12" creationId="{EF96A45E-6842-C34A-9350-90E610D91E80}"/>
          </ac:spMkLst>
        </pc:spChg>
        <pc:spChg chg="add mod">
          <ac:chgData name="Tyanna Frison" userId="c8a9292a7676774c" providerId="LiveId" clId="{0884B420-BC33-F941-8670-1D47317EB863}" dt="2022-06-10T17:51:30.633" v="1831" actId="14100"/>
          <ac:spMkLst>
            <pc:docMk/>
            <pc:sldMk cId="1257573489" sldId="261"/>
            <ac:spMk id="14" creationId="{FF58C20D-439C-634B-8C61-00074BCEC17A}"/>
          </ac:spMkLst>
        </pc:spChg>
        <pc:graphicFrameChg chg="add del mod modGraphic">
          <ac:chgData name="Tyanna Frison" userId="c8a9292a7676774c" providerId="LiveId" clId="{0884B420-BC33-F941-8670-1D47317EB863}" dt="2022-06-10T17:23:46.882" v="1677" actId="478"/>
          <ac:graphicFrameMkLst>
            <pc:docMk/>
            <pc:sldMk cId="1257573489" sldId="261"/>
            <ac:graphicFrameMk id="4" creationId="{49311451-6BC7-6240-8355-E130EA409276}"/>
          </ac:graphicFrameMkLst>
        </pc:graphicFrameChg>
        <pc:graphicFrameChg chg="add del mod">
          <ac:chgData name="Tyanna Frison" userId="c8a9292a7676774c" providerId="LiveId" clId="{0884B420-BC33-F941-8670-1D47317EB863}" dt="2022-06-10T17:24:01.928" v="1679" actId="478"/>
          <ac:graphicFrameMkLst>
            <pc:docMk/>
            <pc:sldMk cId="1257573489" sldId="261"/>
            <ac:graphicFrameMk id="7" creationId="{116F14AD-E472-1545-B362-D0C3A36A6E1B}"/>
          </ac:graphicFrameMkLst>
        </pc:graphicFrameChg>
        <pc:graphicFrameChg chg="add mod">
          <ac:chgData name="Tyanna Frison" userId="c8a9292a7676774c" providerId="LiveId" clId="{0884B420-BC33-F941-8670-1D47317EB863}" dt="2022-06-13T00:17:35.102" v="3311" actId="20577"/>
          <ac:graphicFrameMkLst>
            <pc:docMk/>
            <pc:sldMk cId="1257573489" sldId="261"/>
            <ac:graphicFrameMk id="10" creationId="{B38FB6C9-CF6F-7043-A1DA-2B1F13CDC079}"/>
          </ac:graphicFrameMkLst>
        </pc:graphicFrameChg>
        <pc:graphicFrameChg chg="add mod">
          <ac:chgData name="Tyanna Frison" userId="c8a9292a7676774c" providerId="LiveId" clId="{0884B420-BC33-F941-8670-1D47317EB863}" dt="2022-06-10T17:38:41.359" v="1693"/>
          <ac:graphicFrameMkLst>
            <pc:docMk/>
            <pc:sldMk cId="1257573489" sldId="261"/>
            <ac:graphicFrameMk id="11" creationId="{B38FB6C9-CF6F-7043-A1DA-2B1F13CDC079}"/>
          </ac:graphicFrameMkLst>
        </pc:graphicFrameChg>
        <pc:graphicFrameChg chg="add mod">
          <ac:chgData name="Tyanna Frison" userId="c8a9292a7676774c" providerId="LiveId" clId="{0884B420-BC33-F941-8670-1D47317EB863}" dt="2022-06-10T17:41:31.827" v="1702"/>
          <ac:graphicFrameMkLst>
            <pc:docMk/>
            <pc:sldMk cId="1257573489" sldId="261"/>
            <ac:graphicFrameMk id="13" creationId="{0214E1D3-7DAB-D84C-BA9B-0570B5C38F18}"/>
          </ac:graphicFrameMkLst>
        </pc:graphicFrameChg>
      </pc:sldChg>
      <pc:sldChg chg="addSp delSp modSp new mod">
        <pc:chgData name="Tyanna Frison" userId="c8a9292a7676774c" providerId="LiveId" clId="{0884B420-BC33-F941-8670-1D47317EB863}" dt="2022-06-12T23:26:02.928" v="3262" actId="20577"/>
        <pc:sldMkLst>
          <pc:docMk/>
          <pc:sldMk cId="4212845624" sldId="262"/>
        </pc:sldMkLst>
        <pc:spChg chg="mod">
          <ac:chgData name="Tyanna Frison" userId="c8a9292a7676774c" providerId="LiveId" clId="{0884B420-BC33-F941-8670-1D47317EB863}" dt="2022-06-10T18:44:29.415" v="3044" actId="207"/>
          <ac:spMkLst>
            <pc:docMk/>
            <pc:sldMk cId="4212845624" sldId="262"/>
            <ac:spMk id="2" creationId="{B3606A8F-3C72-C444-B9A6-771E20E43525}"/>
          </ac:spMkLst>
        </pc:spChg>
        <pc:spChg chg="add del">
          <ac:chgData name="Tyanna Frison" userId="c8a9292a7676774c" providerId="LiveId" clId="{0884B420-BC33-F941-8670-1D47317EB863}" dt="2022-06-10T17:54:56.619" v="1854"/>
          <ac:spMkLst>
            <pc:docMk/>
            <pc:sldMk cId="4212845624" sldId="262"/>
            <ac:spMk id="3" creationId="{4E3C8ECC-63B9-DE43-8B73-9D745FC4420E}"/>
          </ac:spMkLst>
        </pc:spChg>
        <pc:spChg chg="add del mod">
          <ac:chgData name="Tyanna Frison" userId="c8a9292a7676774c" providerId="LiveId" clId="{0884B420-BC33-F941-8670-1D47317EB863}" dt="2022-06-10T18:21:02.481" v="1875" actId="767"/>
          <ac:spMkLst>
            <pc:docMk/>
            <pc:sldMk cId="4212845624" sldId="262"/>
            <ac:spMk id="6" creationId="{EC0957EC-A9E2-4A48-9B15-7FB92EA62EFA}"/>
          </ac:spMkLst>
        </pc:spChg>
        <pc:spChg chg="mod">
          <ac:chgData name="Tyanna Frison" userId="c8a9292a7676774c" providerId="LiveId" clId="{0884B420-BC33-F941-8670-1D47317EB863}" dt="2022-06-10T18:23:46.368" v="1892" actId="27803"/>
          <ac:spMkLst>
            <pc:docMk/>
            <pc:sldMk cId="4212845624" sldId="262"/>
            <ac:spMk id="13" creationId="{52E823BA-F3C3-3D43-9041-545380264FF2}"/>
          </ac:spMkLst>
        </pc:spChg>
        <pc:spChg chg="add mod">
          <ac:chgData name="Tyanna Frison" userId="c8a9292a7676774c" providerId="LiveId" clId="{0884B420-BC33-F941-8670-1D47317EB863}" dt="2022-06-10T18:25:42.270" v="2030" actId="20577"/>
          <ac:spMkLst>
            <pc:docMk/>
            <pc:sldMk cId="4212845624" sldId="262"/>
            <ac:spMk id="14" creationId="{28F19905-730A-4542-9BC6-492CAD3E7720}"/>
          </ac:spMkLst>
        </pc:spChg>
        <pc:spChg chg="add del mod">
          <ac:chgData name="Tyanna Frison" userId="c8a9292a7676774c" providerId="LiveId" clId="{0884B420-BC33-F941-8670-1D47317EB863}" dt="2022-06-10T18:24:14.393" v="1896" actId="478"/>
          <ac:spMkLst>
            <pc:docMk/>
            <pc:sldMk cId="4212845624" sldId="262"/>
            <ac:spMk id="15" creationId="{3D929451-9D25-6E40-9AEF-384D82C272A7}"/>
          </ac:spMkLst>
        </pc:spChg>
        <pc:spChg chg="add mod">
          <ac:chgData name="Tyanna Frison" userId="c8a9292a7676774c" providerId="LiveId" clId="{0884B420-BC33-F941-8670-1D47317EB863}" dt="2022-06-12T23:26:02.928" v="3262" actId="20577"/>
          <ac:spMkLst>
            <pc:docMk/>
            <pc:sldMk cId="4212845624" sldId="262"/>
            <ac:spMk id="16" creationId="{3D92847C-BE0F-8E45-BBE4-61FBBBB1CFD9}"/>
          </ac:spMkLst>
        </pc:spChg>
        <pc:spChg chg="add mod">
          <ac:chgData name="Tyanna Frison" userId="c8a9292a7676774c" providerId="LiveId" clId="{0884B420-BC33-F941-8670-1D47317EB863}" dt="2022-06-10T18:27:55.336" v="2258" actId="20577"/>
          <ac:spMkLst>
            <pc:docMk/>
            <pc:sldMk cId="4212845624" sldId="262"/>
            <ac:spMk id="17" creationId="{65993479-EFCE-EF45-9FA6-B9D962B0F138}"/>
          </ac:spMkLst>
        </pc:spChg>
        <pc:graphicFrameChg chg="add del mod ord modGraphic">
          <ac:chgData name="Tyanna Frison" userId="c8a9292a7676774c" providerId="LiveId" clId="{0884B420-BC33-F941-8670-1D47317EB863}" dt="2022-06-10T17:54:29.153" v="1853" actId="3680"/>
          <ac:graphicFrameMkLst>
            <pc:docMk/>
            <pc:sldMk cId="4212845624" sldId="262"/>
            <ac:graphicFrameMk id="4" creationId="{CB0FC2A7-D164-9947-9888-F912D6F57DD0}"/>
          </ac:graphicFrameMkLst>
        </pc:graphicFrameChg>
        <pc:graphicFrameChg chg="add mod modGraphic">
          <ac:chgData name="Tyanna Frison" userId="c8a9292a7676774c" providerId="LiveId" clId="{0884B420-BC33-F941-8670-1D47317EB863}" dt="2022-06-10T18:07:59.885" v="1871"/>
          <ac:graphicFrameMkLst>
            <pc:docMk/>
            <pc:sldMk cId="4212845624" sldId="262"/>
            <ac:graphicFrameMk id="5" creationId="{B270BF1D-E605-604B-8263-FE40670C1B76}"/>
          </ac:graphicFrameMkLst>
        </pc:graphicFrameChg>
        <pc:picChg chg="add del mod">
          <ac:chgData name="Tyanna Frison" userId="c8a9292a7676774c" providerId="LiveId" clId="{0884B420-BC33-F941-8670-1D47317EB863}" dt="2022-06-10T18:23:46.368" v="1892" actId="27803"/>
          <ac:picMkLst>
            <pc:docMk/>
            <pc:sldMk cId="4212845624" sldId="262"/>
            <ac:picMk id="8" creationId="{52E823BA-F3C3-3D43-9041-545380264FF2}"/>
          </ac:picMkLst>
        </pc:picChg>
        <pc:picChg chg="add mod">
          <ac:chgData name="Tyanna Frison" userId="c8a9292a7676774c" providerId="LiveId" clId="{0884B420-BC33-F941-8670-1D47317EB863}" dt="2022-06-10T18:22:29.294" v="1884" actId="207"/>
          <ac:picMkLst>
            <pc:docMk/>
            <pc:sldMk cId="4212845624" sldId="262"/>
            <ac:picMk id="10" creationId="{6EC2EF08-642D-404D-9F2E-DFD3BDA03998}"/>
          </ac:picMkLst>
        </pc:picChg>
        <pc:picChg chg="add mod">
          <ac:chgData name="Tyanna Frison" userId="c8a9292a7676774c" providerId="LiveId" clId="{0884B420-BC33-F941-8670-1D47317EB863}" dt="2022-06-10T18:22:22.158" v="1883" actId="207"/>
          <ac:picMkLst>
            <pc:docMk/>
            <pc:sldMk cId="4212845624" sldId="262"/>
            <ac:picMk id="12" creationId="{199C0DC2-2E55-1640-9DBF-C7E98EA425C6}"/>
          </ac:picMkLst>
        </pc:picChg>
      </pc:sldChg>
      <pc:sldChg chg="modSp new mod">
        <pc:chgData name="Tyanna Frison" userId="c8a9292a7676774c" providerId="LiveId" clId="{0884B420-BC33-F941-8670-1D47317EB863}" dt="2022-06-10T18:44:21.366" v="3043" actId="207"/>
        <pc:sldMkLst>
          <pc:docMk/>
          <pc:sldMk cId="580219266" sldId="263"/>
        </pc:sldMkLst>
        <pc:spChg chg="mod">
          <ac:chgData name="Tyanna Frison" userId="c8a9292a7676774c" providerId="LiveId" clId="{0884B420-BC33-F941-8670-1D47317EB863}" dt="2022-06-10T18:44:21.366" v="3043" actId="207"/>
          <ac:spMkLst>
            <pc:docMk/>
            <pc:sldMk cId="580219266" sldId="263"/>
            <ac:spMk id="2" creationId="{03A9755A-1271-844A-9869-AFB705F2900D}"/>
          </ac:spMkLst>
        </pc:spChg>
        <pc:spChg chg="mod">
          <ac:chgData name="Tyanna Frison" userId="c8a9292a7676774c" providerId="LiveId" clId="{0884B420-BC33-F941-8670-1D47317EB863}" dt="2022-06-10T18:36:12.246" v="2692" actId="20577"/>
          <ac:spMkLst>
            <pc:docMk/>
            <pc:sldMk cId="580219266" sldId="263"/>
            <ac:spMk id="3" creationId="{107C11D2-F2FD-C84B-A668-3EBEC8E77A6E}"/>
          </ac:spMkLst>
        </pc:spChg>
      </pc:sldChg>
      <pc:sldChg chg="addSp delSp modSp new mod">
        <pc:chgData name="Tyanna Frison" userId="c8a9292a7676774c" providerId="LiveId" clId="{0884B420-BC33-F941-8670-1D47317EB863}" dt="2022-06-12T23:33:17.630" v="3283" actId="20577"/>
        <pc:sldMkLst>
          <pc:docMk/>
          <pc:sldMk cId="3430050265" sldId="264"/>
        </pc:sldMkLst>
        <pc:spChg chg="mod">
          <ac:chgData name="Tyanna Frison" userId="c8a9292a7676774c" providerId="LiveId" clId="{0884B420-BC33-F941-8670-1D47317EB863}" dt="2022-06-10T18:44:15.416" v="3042" actId="207"/>
          <ac:spMkLst>
            <pc:docMk/>
            <pc:sldMk cId="3430050265" sldId="264"/>
            <ac:spMk id="2" creationId="{710AA4BC-CA73-F343-8636-D59EBF07AF30}"/>
          </ac:spMkLst>
        </pc:spChg>
        <pc:spChg chg="mod">
          <ac:chgData name="Tyanna Frison" userId="c8a9292a7676774c" providerId="LiveId" clId="{0884B420-BC33-F941-8670-1D47317EB863}" dt="2022-06-12T23:33:17.630" v="3283" actId="20577"/>
          <ac:spMkLst>
            <pc:docMk/>
            <pc:sldMk cId="3430050265" sldId="264"/>
            <ac:spMk id="3" creationId="{A72B3CFE-92EF-B94B-886B-754AAF52E179}"/>
          </ac:spMkLst>
        </pc:spChg>
        <pc:graphicFrameChg chg="add mod modGraphic">
          <ac:chgData name="Tyanna Frison" userId="c8a9292a7676774c" providerId="LiveId" clId="{0884B420-BC33-F941-8670-1D47317EB863}" dt="2022-06-10T18:38:49.514" v="2852" actId="14100"/>
          <ac:graphicFrameMkLst>
            <pc:docMk/>
            <pc:sldMk cId="3430050265" sldId="264"/>
            <ac:graphicFrameMk id="4" creationId="{44BD2DED-22E5-4241-B027-4EF0AD0F5C37}"/>
          </ac:graphicFrameMkLst>
        </pc:graphicFrameChg>
        <pc:graphicFrameChg chg="add del mod">
          <ac:chgData name="Tyanna Frison" userId="c8a9292a7676774c" providerId="LiveId" clId="{0884B420-BC33-F941-8670-1D47317EB863}" dt="2022-06-10T18:40:18.515" v="2854"/>
          <ac:graphicFrameMkLst>
            <pc:docMk/>
            <pc:sldMk cId="3430050265" sldId="264"/>
            <ac:graphicFrameMk id="5" creationId="{4C06F924-B93B-7848-A901-D936EDB3000F}"/>
          </ac:graphicFrameMkLst>
        </pc:graphicFrameChg>
        <pc:graphicFrameChg chg="add mod">
          <ac:chgData name="Tyanna Frison" userId="c8a9292a7676774c" providerId="LiveId" clId="{0884B420-BC33-F941-8670-1D47317EB863}" dt="2022-06-10T18:41:11.319" v="2857"/>
          <ac:graphicFrameMkLst>
            <pc:docMk/>
            <pc:sldMk cId="3430050265" sldId="264"/>
            <ac:graphicFrameMk id="6" creationId="{FAD6CE5A-CF8D-CE4D-AAF7-6B9B421D8765}"/>
          </ac:graphicFrameMkLst>
        </pc:graphicFrameChg>
      </pc:sldChg>
      <pc:sldChg chg="addSp delSp modSp new mod">
        <pc:chgData name="Tyanna Frison" userId="c8a9292a7676774c" providerId="LiveId" clId="{0884B420-BC33-F941-8670-1D47317EB863}" dt="2022-06-10T18:44:00.660" v="3040"/>
        <pc:sldMkLst>
          <pc:docMk/>
          <pc:sldMk cId="4210724390" sldId="265"/>
        </pc:sldMkLst>
        <pc:spChg chg="mod">
          <ac:chgData name="Tyanna Frison" userId="c8a9292a7676774c" providerId="LiveId" clId="{0884B420-BC33-F941-8670-1D47317EB863}" dt="2022-06-10T18:43:59.479" v="3038" actId="207"/>
          <ac:spMkLst>
            <pc:docMk/>
            <pc:sldMk cId="4210724390" sldId="265"/>
            <ac:spMk id="2" creationId="{43E6BB2B-3897-174C-A3D8-D12A96B9A3EE}"/>
          </ac:spMkLst>
        </pc:spChg>
        <pc:spChg chg="mod">
          <ac:chgData name="Tyanna Frison" userId="c8a9292a7676774c" providerId="LiveId" clId="{0884B420-BC33-F941-8670-1D47317EB863}" dt="2022-06-10T18:43:17.883" v="3036" actId="20577"/>
          <ac:spMkLst>
            <pc:docMk/>
            <pc:sldMk cId="4210724390" sldId="265"/>
            <ac:spMk id="3" creationId="{7A89EF51-CFE2-2B47-A6C1-6F103DFA5062}"/>
          </ac:spMkLst>
        </pc:spChg>
        <pc:spChg chg="add del mod">
          <ac:chgData name="Tyanna Frison" userId="c8a9292a7676774c" providerId="LiveId" clId="{0884B420-BC33-F941-8670-1D47317EB863}" dt="2022-06-10T18:44:00.660" v="3040"/>
          <ac:spMkLst>
            <pc:docMk/>
            <pc:sldMk cId="4210724390" sldId="265"/>
            <ac:spMk id="4" creationId="{22FC199A-8B17-194F-BCDA-EB8A813CAFDE}"/>
          </ac:spMkLst>
        </pc:spChg>
      </pc:sldChg>
      <pc:sldChg chg="delSp modSp new mod">
        <pc:chgData name="Tyanna Frison" userId="c8a9292a7676774c" providerId="LiveId" clId="{0884B420-BC33-F941-8670-1D47317EB863}" dt="2022-06-10T18:45:12.698" v="3165" actId="207"/>
        <pc:sldMkLst>
          <pc:docMk/>
          <pc:sldMk cId="974526142" sldId="266"/>
        </pc:sldMkLst>
        <pc:spChg chg="mod">
          <ac:chgData name="Tyanna Frison" userId="c8a9292a7676774c" providerId="LiveId" clId="{0884B420-BC33-F941-8670-1D47317EB863}" dt="2022-06-10T18:45:12.698" v="3165" actId="207"/>
          <ac:spMkLst>
            <pc:docMk/>
            <pc:sldMk cId="974526142" sldId="266"/>
            <ac:spMk id="2" creationId="{13119417-5F86-314D-9D77-D62AC5BBF07D}"/>
          </ac:spMkLst>
        </pc:spChg>
        <pc:spChg chg="del mod">
          <ac:chgData name="Tyanna Frison" userId="c8a9292a7676774c" providerId="LiveId" clId="{0884B420-BC33-F941-8670-1D47317EB863}" dt="2022-06-10T18:44:41.187" v="3047" actId="478"/>
          <ac:spMkLst>
            <pc:docMk/>
            <pc:sldMk cId="974526142" sldId="266"/>
            <ac:spMk id="3" creationId="{089F54C3-CB0E-024E-B9EE-60DDF1572EC8}"/>
          </ac:spMkLst>
        </pc:spChg>
      </pc:sldChg>
    </pc:docChg>
  </pc:docChgLst>
  <pc:docChgLst>
    <pc:chgData name="Tyanna Frison" userId="c8a9292a7676774c" providerId="Windows Live" clId="Web-{2ECCF882-F447-4C54-8CD7-D6A2C9CC64B2}"/>
    <pc:docChg chg="modSld">
      <pc:chgData name="Tyanna Frison" userId="c8a9292a7676774c" providerId="Windows Live" clId="Web-{2ECCF882-F447-4C54-8CD7-D6A2C9CC64B2}" dt="2022-06-05T22:18:36.711" v="28" actId="20577"/>
      <pc:docMkLst>
        <pc:docMk/>
      </pc:docMkLst>
      <pc:sldChg chg="modSp">
        <pc:chgData name="Tyanna Frison" userId="c8a9292a7676774c" providerId="Windows Live" clId="Web-{2ECCF882-F447-4C54-8CD7-D6A2C9CC64B2}" dt="2022-06-05T22:18:25.429" v="23" actId="20577"/>
        <pc:sldMkLst>
          <pc:docMk/>
          <pc:sldMk cId="1726641951" sldId="256"/>
        </pc:sldMkLst>
        <pc:spChg chg="mod">
          <ac:chgData name="Tyanna Frison" userId="c8a9292a7676774c" providerId="Windows Live" clId="Web-{2ECCF882-F447-4C54-8CD7-D6A2C9CC64B2}" dt="2022-06-05T22:18:25.429" v="23" actId="20577"/>
          <ac:spMkLst>
            <pc:docMk/>
            <pc:sldMk cId="1726641951" sldId="256"/>
            <ac:spMk id="3" creationId="{D8EAFC47-29C8-DA4B-802C-DEA9A036607B}"/>
          </ac:spMkLst>
        </pc:spChg>
      </pc:sldChg>
      <pc:sldChg chg="addSp delSp modSp">
        <pc:chgData name="Tyanna Frison" userId="c8a9292a7676774c" providerId="Windows Live" clId="Web-{2ECCF882-F447-4C54-8CD7-D6A2C9CC64B2}" dt="2022-06-05T22:18:36.711" v="28" actId="20577"/>
        <pc:sldMkLst>
          <pc:docMk/>
          <pc:sldMk cId="1947129714" sldId="258"/>
        </pc:sldMkLst>
        <pc:spChg chg="mod">
          <ac:chgData name="Tyanna Frison" userId="c8a9292a7676774c" providerId="Windows Live" clId="Web-{2ECCF882-F447-4C54-8CD7-D6A2C9CC64B2}" dt="2022-06-05T22:18:36.711" v="28" actId="20577"/>
          <ac:spMkLst>
            <pc:docMk/>
            <pc:sldMk cId="1947129714" sldId="258"/>
            <ac:spMk id="2" creationId="{531A3473-0DF5-E94B-9CD0-F2B639E35DC6}"/>
          </ac:spMkLst>
        </pc:spChg>
        <pc:spChg chg="mod">
          <ac:chgData name="Tyanna Frison" userId="c8a9292a7676774c" providerId="Windows Live" clId="Web-{2ECCF882-F447-4C54-8CD7-D6A2C9CC64B2}" dt="2022-06-05T22:17:26.240" v="15" actId="20577"/>
          <ac:spMkLst>
            <pc:docMk/>
            <pc:sldMk cId="1947129714" sldId="258"/>
            <ac:spMk id="3" creationId="{B084AFD4-34A0-4B42-8C5B-24E97AF43C68}"/>
          </ac:spMkLst>
        </pc:spChg>
        <pc:spChg chg="add del mod">
          <ac:chgData name="Tyanna Frison" userId="c8a9292a7676774c" providerId="Windows Live" clId="Web-{2ECCF882-F447-4C54-8CD7-D6A2C9CC64B2}" dt="2022-06-05T22:17:16.350" v="12"/>
          <ac:spMkLst>
            <pc:docMk/>
            <pc:sldMk cId="1947129714" sldId="258"/>
            <ac:spMk id="4" creationId="{FA943432-DA56-242E-331E-B9374C8916ED}"/>
          </ac:spMkLst>
        </pc:spChg>
        <pc:spChg chg="add del mod">
          <ac:chgData name="Tyanna Frison" userId="c8a9292a7676774c" providerId="Windows Live" clId="Web-{2ECCF882-F447-4C54-8CD7-D6A2C9CC64B2}" dt="2022-06-05T22:16:56.521" v="6"/>
          <ac:spMkLst>
            <pc:docMk/>
            <pc:sldMk cId="1947129714" sldId="258"/>
            <ac:spMk id="5" creationId="{6143141B-1430-4FF3-5B29-0234C0054D99}"/>
          </ac:spMkLst>
        </pc:spChg>
        <pc:spChg chg="add del">
          <ac:chgData name="Tyanna Frison" userId="c8a9292a7676774c" providerId="Windows Live" clId="Web-{2ECCF882-F447-4C54-8CD7-D6A2C9CC64B2}" dt="2022-06-05T22:16:39.802" v="3"/>
          <ac:spMkLst>
            <pc:docMk/>
            <pc:sldMk cId="1947129714" sldId="258"/>
            <ac:spMk id="6" creationId="{4171BAC0-C723-5225-86B2-7D95B9F29290}"/>
          </ac:spMkLst>
        </pc:spChg>
        <pc:spChg chg="add del">
          <ac:chgData name="Tyanna Frison" userId="c8a9292a7676774c" providerId="Windows Live" clId="Web-{2ECCF882-F447-4C54-8CD7-D6A2C9CC64B2}" dt="2022-06-05T22:17:30.397" v="17"/>
          <ac:spMkLst>
            <pc:docMk/>
            <pc:sldMk cId="1947129714" sldId="258"/>
            <ac:spMk id="7" creationId="{4DD97EB0-4E86-D44B-A00E-262C0F5DC27A}"/>
          </ac:spMkLst>
        </pc:spChg>
        <pc:spChg chg="add del">
          <ac:chgData name="Tyanna Frison" userId="c8a9292a7676774c" providerId="Windows Live" clId="Web-{2ECCF882-F447-4C54-8CD7-D6A2C9CC64B2}" dt="2022-06-05T22:17:28.662" v="16"/>
          <ac:spMkLst>
            <pc:docMk/>
            <pc:sldMk cId="1947129714" sldId="258"/>
            <ac:spMk id="8" creationId="{A4DF824F-53DC-0EBF-6559-B63BBCA8498B}"/>
          </ac:spMkLst>
        </pc:spChg>
      </pc:sldChg>
      <pc:sldChg chg="modSp">
        <pc:chgData name="Tyanna Frison" userId="c8a9292a7676774c" providerId="Windows Live" clId="Web-{2ECCF882-F447-4C54-8CD7-D6A2C9CC64B2}" dt="2022-06-05T22:17:41.100" v="18" actId="20577"/>
        <pc:sldMkLst>
          <pc:docMk/>
          <pc:sldMk cId="753871748" sldId="259"/>
        </pc:sldMkLst>
        <pc:spChg chg="mod">
          <ac:chgData name="Tyanna Frison" userId="c8a9292a7676774c" providerId="Windows Live" clId="Web-{2ECCF882-F447-4C54-8CD7-D6A2C9CC64B2}" dt="2022-06-05T22:17:41.100" v="18" actId="20577"/>
          <ac:spMkLst>
            <pc:docMk/>
            <pc:sldMk cId="753871748" sldId="259"/>
            <ac:spMk id="4" creationId="{195E0DBA-D03B-F54C-B17E-902D7CD5AB2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a9292a7676774c/Documents/capstone1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a9292a7676774c/Documents/capstone1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a9292a7676774c/Documents/capstone1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a9292a7676774c/Documents/capstone1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 excel.xlsx]top_ten_branch!PivotTable11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  Model</a:t>
            </a:r>
            <a:r>
              <a:rPr lang="en-US" baseline="0" dirty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3230128667342253"/>
          <c:y val="2.33846127406858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top_ten_branch!$B$1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top_ten_branch!$A$2:$A$12</c:f>
              <c:strCache>
                <c:ptCount val="10"/>
                <c:pt idx="0">
                  <c:v>Grand Prix</c:v>
                </c:pt>
                <c:pt idx="1">
                  <c:v>Ranger</c:v>
                </c:pt>
                <c:pt idx="2">
                  <c:v>Town Car</c:v>
                </c:pt>
                <c:pt idx="3">
                  <c:v>Cabriolet</c:v>
                </c:pt>
                <c:pt idx="4">
                  <c:v>Accord</c:v>
                </c:pt>
                <c:pt idx="5">
                  <c:v>Express 3500</c:v>
                </c:pt>
                <c:pt idx="6">
                  <c:v>LS</c:v>
                </c:pt>
                <c:pt idx="7">
                  <c:v>Grand Marquis</c:v>
                </c:pt>
                <c:pt idx="8">
                  <c:v>Suburban 1500</c:v>
                </c:pt>
                <c:pt idx="9">
                  <c:v>Corvette</c:v>
                </c:pt>
              </c:strCache>
            </c:strRef>
          </c:cat>
          <c:val>
            <c:numRef>
              <c:f>top_ten_branch!$B$2:$B$12</c:f>
              <c:numCache>
                <c:formatCode>General</c:formatCode>
                <c:ptCount val="10"/>
                <c:pt idx="0">
                  <c:v>79155</c:v>
                </c:pt>
                <c:pt idx="1">
                  <c:v>79027</c:v>
                </c:pt>
                <c:pt idx="2">
                  <c:v>76752</c:v>
                </c:pt>
                <c:pt idx="3">
                  <c:v>75847</c:v>
                </c:pt>
                <c:pt idx="4">
                  <c:v>74802</c:v>
                </c:pt>
                <c:pt idx="5">
                  <c:v>72661</c:v>
                </c:pt>
                <c:pt idx="6">
                  <c:v>71484</c:v>
                </c:pt>
                <c:pt idx="7">
                  <c:v>69368</c:v>
                </c:pt>
                <c:pt idx="8">
                  <c:v>68633</c:v>
                </c:pt>
                <c:pt idx="9">
                  <c:v>66457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30-5644-BF57-29DD862FB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5556815"/>
        <c:axId val="1075558463"/>
      </c:barChart>
      <c:catAx>
        <c:axId val="107555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58463"/>
        <c:crosses val="autoZero"/>
        <c:auto val="1"/>
        <c:lblAlgn val="ctr"/>
        <c:lblOffset val="100"/>
        <c:noMultiLvlLbl val="0"/>
      </c:catAx>
      <c:valAx>
        <c:axId val="107555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5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 excel.xlsx]top_ten_branch!PivotTable11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branches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5556815"/>
        <c:axId val="1075558463"/>
      </c:barChart>
      <c:catAx>
        <c:axId val="107555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58463"/>
        <c:crosses val="autoZero"/>
        <c:auto val="1"/>
        <c:lblAlgn val="ctr"/>
        <c:lblOffset val="100"/>
        <c:noMultiLvlLbl val="0"/>
      </c:catAx>
      <c:valAx>
        <c:axId val="107555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5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 excel.xlsx]top_ten_car_makers!PivotTable12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Car Makers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top_ten_car_makers!$B$1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top_ten_car_makers!$A$2:$A$12</c:f>
              <c:strCache>
                <c:ptCount val="10"/>
                <c:pt idx="0">
                  <c:v>Ford</c:v>
                </c:pt>
                <c:pt idx="1">
                  <c:v>Chevrolet</c:v>
                </c:pt>
                <c:pt idx="2">
                  <c:v>Dodge</c:v>
                </c:pt>
                <c:pt idx="3">
                  <c:v>Toyota</c:v>
                </c:pt>
                <c:pt idx="4">
                  <c:v>GMC</c:v>
                </c:pt>
                <c:pt idx="5">
                  <c:v>Mitsubishi</c:v>
                </c:pt>
                <c:pt idx="6">
                  <c:v>Pontiac</c:v>
                </c:pt>
                <c:pt idx="7">
                  <c:v>Volkswagen</c:v>
                </c:pt>
                <c:pt idx="8">
                  <c:v>BMW</c:v>
                </c:pt>
                <c:pt idx="9">
                  <c:v>Mercedes-Benz</c:v>
                </c:pt>
              </c:strCache>
            </c:strRef>
          </c:cat>
          <c:val>
            <c:numRef>
              <c:f>top_ten_car_makers!$B$2:$B$12</c:f>
              <c:numCache>
                <c:formatCode>General</c:formatCode>
                <c:ptCount val="10"/>
                <c:pt idx="0">
                  <c:v>1136640</c:v>
                </c:pt>
                <c:pt idx="1">
                  <c:v>1041216</c:v>
                </c:pt>
                <c:pt idx="2">
                  <c:v>752653</c:v>
                </c:pt>
                <c:pt idx="3">
                  <c:v>594655</c:v>
                </c:pt>
                <c:pt idx="4">
                  <c:v>551578</c:v>
                </c:pt>
                <c:pt idx="5">
                  <c:v>525278</c:v>
                </c:pt>
                <c:pt idx="6">
                  <c:v>481761</c:v>
                </c:pt>
                <c:pt idx="7">
                  <c:v>453053</c:v>
                </c:pt>
                <c:pt idx="8">
                  <c:v>445486</c:v>
                </c:pt>
                <c:pt idx="9">
                  <c:v>444237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26-0746-9AE1-03ACDD19A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394384"/>
        <c:axId val="154371600"/>
      </c:barChart>
      <c:catAx>
        <c:axId val="15439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71600"/>
        <c:crosses val="autoZero"/>
        <c:auto val="1"/>
        <c:lblAlgn val="ctr"/>
        <c:lblOffset val="100"/>
        <c:noMultiLvlLbl val="0"/>
      </c:catAx>
      <c:valAx>
        <c:axId val="15437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94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[capstone1 excel.xlsx]dashboard!PivotTable17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Useer</a:t>
            </a:r>
            <a:r>
              <a:rPr lang="en-US" baseline="0"/>
              <a:t> Scenario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dashboard!$H$18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dashboard!$G$19:$G$21</c:f>
              <c:strCache>
                <c:ptCount val="2"/>
                <c:pt idx="0">
                  <c:v>Baseline revenue</c:v>
                </c:pt>
                <c:pt idx="1">
                  <c:v>Scenario revenue</c:v>
                </c:pt>
              </c:strCache>
            </c:strRef>
          </c:cat>
          <c:val>
            <c:numRef>
              <c:f>dashboard!$H$19:$H$21</c:f>
              <c:numCache>
                <c:formatCode>General</c:formatCode>
                <c:ptCount val="2"/>
                <c:pt idx="0">
                  <c:v>421049166125</c:v>
                </c:pt>
                <c:pt idx="1">
                  <c:v>439995249526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4A-4246-BDCD-5441CA693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7536207"/>
        <c:axId val="1300308064"/>
      </c:barChart>
      <c:catAx>
        <c:axId val="1107536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0308064"/>
        <c:crosses val="autoZero"/>
        <c:auto val="1"/>
        <c:lblAlgn val="ctr"/>
        <c:lblOffset val="100"/>
        <c:noMultiLvlLbl val="0"/>
      </c:catAx>
      <c:valAx>
        <c:axId val="130030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536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5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03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9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3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04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9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6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6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1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5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9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1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57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ctfassets.net/c7lxnbtvvcxm/5Z4YSbSWVgfXqWs9kbuyQw/d8b4c267053807fa976406937649b051/DA_-_car_costs.xlsx" TargetMode="External"/><Relationship Id="rId2" Type="http://schemas.openxmlformats.org/officeDocument/2006/relationships/hyperlink" Target="https://assets.ctfassets.net/c7lxnbtvvcxm/67BgJVDKG71ysUVxX5oTLF/416ec687e1b27dda1bf43db05c4e0600/DA_-_car_id_mapping.xls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sets.ctfassets.net/c7lxnbtvvcxm/2io4GfNTWjNjE0r7rJWsEN/836459d2454148f62c581f57252d0bcd/DA_-_branch_locations.xlsx" TargetMode="External"/><Relationship Id="rId4" Type="http://schemas.openxmlformats.org/officeDocument/2006/relationships/hyperlink" Target="https://assets.ctfassets.net/c7lxnbtvvcxm/2p4wavDLUPhiYxS9cMBDNI/261016fe88e3b0e292e3e398d6b51ee1/DA_-_car_revenue.xls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A687-D798-1847-9906-96D74B845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Vehicle Purchase Analyst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AFC47-29C8-DA4B-802C-DEA9A0366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735227"/>
          </a:xfrm>
        </p:spPr>
        <p:txBody>
          <a:bodyPr/>
          <a:lstStyle/>
          <a:p>
            <a:r>
              <a:rPr lang="en-US" dirty="0"/>
              <a:t>Prepared for Lariat Rent A Car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1649D9-694D-4D4E-A4F4-19FF5A6F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23" y="0"/>
            <a:ext cx="60960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64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BB2B-3897-174C-A3D8-D12A96B9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EF51-CFE2-2B47-A6C1-6F103DFA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other information that company management may find useful, such as comparing probability of car rental to locations</a:t>
            </a:r>
          </a:p>
        </p:txBody>
      </p:sp>
    </p:spTree>
    <p:extLst>
      <p:ext uri="{BB962C8B-B14F-4D97-AF65-F5344CB8AC3E}">
        <p14:creationId xmlns:p14="http://schemas.microsoft.com/office/powerpoint/2010/main" val="421072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9417-5F86-314D-9D77-D62AC5BB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This concludes the presentation thank you for giving me this opportunity to present it to you</a:t>
            </a:r>
          </a:p>
        </p:txBody>
      </p:sp>
    </p:spTree>
    <p:extLst>
      <p:ext uri="{BB962C8B-B14F-4D97-AF65-F5344CB8AC3E}">
        <p14:creationId xmlns:p14="http://schemas.microsoft.com/office/powerpoint/2010/main" val="97452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CAB4-1B8F-824D-ADC0-5611E8CA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08" y="1960200"/>
            <a:ext cx="8686800" cy="14688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latin typeface="+mn-lt"/>
              </a:rPr>
              <a:t>Lariat Rent-A-Car</a:t>
            </a:r>
            <a:r>
              <a:rPr lang="en-US" sz="1800" dirty="0">
                <a:latin typeface="+mn-lt"/>
              </a:rPr>
              <a:t> (also known as </a:t>
            </a:r>
            <a:r>
              <a:rPr lang="en-US" sz="1800" b="1" dirty="0">
                <a:latin typeface="+mn-lt"/>
              </a:rPr>
              <a:t>Lariat Auto Rentals</a:t>
            </a:r>
            <a:r>
              <a:rPr lang="en-US" sz="1800" dirty="0">
                <a:latin typeface="+mn-lt"/>
              </a:rPr>
              <a:t> in </a:t>
            </a:r>
            <a:r>
              <a:rPr lang="en-US" sz="1800" i="1" dirty="0">
                <a:latin typeface="+mn-lt"/>
              </a:rPr>
              <a:t>Supernatural</a:t>
            </a:r>
            <a:r>
              <a:rPr lang="en-US" sz="1800" dirty="0">
                <a:latin typeface="+mn-lt"/>
              </a:rPr>
              <a:t> and </a:t>
            </a:r>
            <a:r>
              <a:rPr lang="en-US" sz="1800" b="1" dirty="0">
                <a:latin typeface="+mn-lt"/>
              </a:rPr>
              <a:t>Lariat Rental </a:t>
            </a:r>
            <a:br>
              <a:rPr lang="en-US" sz="1800" b="1" dirty="0">
                <a:latin typeface="+mn-lt"/>
              </a:rPr>
            </a:br>
            <a:r>
              <a:rPr lang="en-US" sz="1800" b="1" dirty="0">
                <a:latin typeface="+mn-lt"/>
              </a:rPr>
              <a:t>Car</a:t>
            </a:r>
            <a:r>
              <a:rPr lang="en-US" sz="1800" dirty="0">
                <a:latin typeface="+mn-lt"/>
              </a:rPr>
              <a:t> in </a:t>
            </a:r>
            <a:r>
              <a:rPr lang="en-US" sz="1800" i="1" dirty="0">
                <a:latin typeface="+mn-lt"/>
              </a:rPr>
              <a:t>Veronica Mars</a:t>
            </a:r>
            <a:br>
              <a:rPr lang="en-US" sz="1800" i="1" dirty="0">
                <a:latin typeface="+mn-lt"/>
              </a:rPr>
            </a:br>
            <a:r>
              <a:rPr lang="en-US" sz="1800" dirty="0">
                <a:latin typeface="+mn-lt"/>
              </a:rPr>
              <a:t>Lariat  Rental car has 50 locations across the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8840F-DA2B-884F-A3AC-971A380B618A}"/>
              </a:ext>
            </a:extLst>
          </p:cNvPr>
          <p:cNvSpPr txBox="1"/>
          <p:nvPr/>
        </p:nvSpPr>
        <p:spPr>
          <a:xfrm>
            <a:off x="1528976" y="939812"/>
            <a:ext cx="391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Background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46307-D592-B847-B6F6-AA9DBCBAD607}"/>
              </a:ext>
            </a:extLst>
          </p:cNvPr>
          <p:cNvSpPr txBox="1"/>
          <p:nvPr/>
        </p:nvSpPr>
        <p:spPr>
          <a:xfrm>
            <a:off x="1586059" y="3429000"/>
            <a:ext cx="27140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Florida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Georgia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Carlina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North Carolina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Alabama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York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Marilyn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Arizona Virginia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1A9CF-DC7F-874A-9888-B093ACAF4CE2}"/>
              </a:ext>
            </a:extLst>
          </p:cNvPr>
          <p:cNvSpPr txBox="1"/>
          <p:nvPr/>
        </p:nvSpPr>
        <p:spPr>
          <a:xfrm>
            <a:off x="6095999" y="3429000"/>
            <a:ext cx="29985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Kansas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District of Columbia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Missouri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Idaho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Pennsylvania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Jersey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Minnesota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Michigan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Nevada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7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3473-0DF5-E94B-9CD0-F2B639E3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61" y="2116611"/>
            <a:ext cx="8686800" cy="1468800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The primary goal is to give suggestions on  minimizing cost and maximizing  revenue</a:t>
            </a:r>
            <a:br>
              <a:rPr lang="en-US" sz="2000" dirty="0">
                <a:solidFill>
                  <a:schemeClr val="tx1">
                    <a:lumMod val="95000"/>
                  </a:schemeClr>
                </a:solidFill>
                <a:latin typeface="+mn-lt"/>
              </a:rPr>
            </a:br>
            <a:endParaRPr lang="en-US" sz="20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4AFD4-34A0-4B42-8C5B-24E97AF4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3" y="755437"/>
            <a:ext cx="5490223" cy="60960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194712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5E0DBA-D03B-F54C-B17E-902D7CD5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 Provided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581152-B39E-4745-B3D9-993182EC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sz="4500" u="sng" dirty="0">
                <a:solidFill>
                  <a:schemeClr val="tx1">
                    <a:lumMod val="95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car_id_mapping</a:t>
            </a:r>
            <a:r>
              <a:rPr lang="en-US" sz="4500" dirty="0">
                <a:solidFill>
                  <a:schemeClr val="tx1">
                    <a:lumMod val="95000"/>
                  </a:schemeClr>
                </a:solidFill>
                <a:effectLst/>
              </a:rPr>
              <a:t> </a:t>
            </a:r>
          </a:p>
          <a:p>
            <a:pPr fontAlgn="base"/>
            <a:r>
              <a:rPr lang="en-US" sz="4500" u="sng" dirty="0">
                <a:solidFill>
                  <a:schemeClr val="tx1">
                    <a:lumMod val="95000"/>
                  </a:schemeClr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car_costs</a:t>
            </a:r>
            <a:r>
              <a:rPr lang="en-US" sz="4500" dirty="0">
                <a:solidFill>
                  <a:schemeClr val="tx1">
                    <a:lumMod val="95000"/>
                  </a:schemeClr>
                </a:solidFill>
                <a:effectLst/>
              </a:rPr>
              <a:t> </a:t>
            </a:r>
          </a:p>
          <a:p>
            <a:pPr fontAlgn="base"/>
            <a:r>
              <a:rPr lang="en-US" sz="4500" u="sng" dirty="0">
                <a:solidFill>
                  <a:schemeClr val="tx1">
                    <a:lumMod val="9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car_revenue</a:t>
            </a:r>
            <a:r>
              <a:rPr lang="en-US" sz="4500" dirty="0">
                <a:solidFill>
                  <a:schemeClr val="tx1">
                    <a:lumMod val="95000"/>
                  </a:schemeClr>
                </a:solidFill>
                <a:effectLst/>
              </a:rPr>
              <a:t> </a:t>
            </a:r>
          </a:p>
          <a:p>
            <a:pPr fontAlgn="base"/>
            <a:r>
              <a:rPr lang="en-US" sz="4500" u="sng" dirty="0">
                <a:solidFill>
                  <a:schemeClr val="tx1">
                    <a:lumMod val="95000"/>
                  </a:schemeClr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branch_location</a:t>
            </a:r>
            <a:endParaRPr lang="en-US" sz="45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387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72E6-D29B-CD49-BEDD-FCCB6445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B52F-6831-B249-AF12-7E227703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combine the data </a:t>
            </a:r>
          </a:p>
          <a:p>
            <a:r>
              <a:rPr lang="en-US" dirty="0"/>
              <a:t>compare the profit to the expenses</a:t>
            </a:r>
          </a:p>
          <a:p>
            <a:r>
              <a:rPr lang="en-US" dirty="0"/>
              <a:t>Lastly it came to testing out what if scenarios the most successful</a:t>
            </a:r>
          </a:p>
        </p:txBody>
      </p:sp>
    </p:spTree>
    <p:extLst>
      <p:ext uri="{BB962C8B-B14F-4D97-AF65-F5344CB8AC3E}">
        <p14:creationId xmlns:p14="http://schemas.microsoft.com/office/powerpoint/2010/main" val="194707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8C20-D9F0-E740-8A27-9BBE5EB8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Findings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8FB6C9-CF6F-7043-A1DA-2B1F13CDC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143984"/>
              </p:ext>
            </p:extLst>
          </p:nvPr>
        </p:nvGraphicFramePr>
        <p:xfrm>
          <a:off x="767341" y="1866899"/>
          <a:ext cx="4303423" cy="3258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8FB6C9-CF6F-7043-A1DA-2B1F13CDC0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331352"/>
              </p:ext>
            </p:extLst>
          </p:nvPr>
        </p:nvGraphicFramePr>
        <p:xfrm>
          <a:off x="5444836" y="1866901"/>
          <a:ext cx="48062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214E1D3-7DAB-D84C-BA9B-0570B5C38F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933448"/>
              </p:ext>
            </p:extLst>
          </p:nvPr>
        </p:nvGraphicFramePr>
        <p:xfrm>
          <a:off x="6053108" y="1944102"/>
          <a:ext cx="4572000" cy="2969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F58C20D-439C-634B-8C61-00074BCEC17A}"/>
              </a:ext>
            </a:extLst>
          </p:cNvPr>
          <p:cNvSpPr txBox="1"/>
          <p:nvPr/>
        </p:nvSpPr>
        <p:spPr>
          <a:xfrm>
            <a:off x="1482437" y="5389418"/>
            <a:ext cx="990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Grand Prix was the highest renting model, but Ford was the highest rented maker both based off profit</a:t>
            </a:r>
          </a:p>
        </p:txBody>
      </p:sp>
    </p:spTree>
    <p:extLst>
      <p:ext uri="{BB962C8B-B14F-4D97-AF65-F5344CB8AC3E}">
        <p14:creationId xmlns:p14="http://schemas.microsoft.com/office/powerpoint/2010/main" val="125757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6A8F-3C72-C444-B9A6-771E20E4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92825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Two scenarios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70BF1D-E605-604B-8263-FE40670C1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370699"/>
              </p:ext>
            </p:extLst>
          </p:nvPr>
        </p:nvGraphicFramePr>
        <p:xfrm>
          <a:off x="188911" y="928255"/>
          <a:ext cx="10659198" cy="256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6009">
                  <a:extLst>
                    <a:ext uri="{9D8B030D-6E8A-4147-A177-3AD203B41FA5}">
                      <a16:colId xmlns:a16="http://schemas.microsoft.com/office/drawing/2014/main" val="355469949"/>
                    </a:ext>
                  </a:extLst>
                </a:gridCol>
                <a:gridCol w="2189480">
                  <a:extLst>
                    <a:ext uri="{9D8B030D-6E8A-4147-A177-3AD203B41FA5}">
                      <a16:colId xmlns:a16="http://schemas.microsoft.com/office/drawing/2014/main" val="3164999615"/>
                    </a:ext>
                  </a:extLst>
                </a:gridCol>
                <a:gridCol w="2798433">
                  <a:extLst>
                    <a:ext uri="{9D8B030D-6E8A-4147-A177-3AD203B41FA5}">
                      <a16:colId xmlns:a16="http://schemas.microsoft.com/office/drawing/2014/main" val="2672917021"/>
                    </a:ext>
                  </a:extLst>
                </a:gridCol>
                <a:gridCol w="3325276">
                  <a:extLst>
                    <a:ext uri="{9D8B030D-6E8A-4147-A177-3AD203B41FA5}">
                      <a16:colId xmlns:a16="http://schemas.microsoft.com/office/drawing/2014/main" val="397658855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 rented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daily rentals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rental profit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annual 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73255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23742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4,932,461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117,106,489,062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38850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Chevrolet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22137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4,592,606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101,666,519,022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4604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15527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3,237,683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50,271,503,941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2679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Toyota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12707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2,577,479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32,752,025,653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9921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GMC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11313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2,416,900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27,342,389,700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63420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Mitsubishi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11103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2,397,316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26,617,399,548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01138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Pontiac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2,033,966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20,543,056,600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50441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Volkswagen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1,936,553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20,740,482,630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85735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Mercedes-Benz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2,016,274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21,773,742,926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68503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1,974,794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21,181,640,444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54749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Scenario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`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$ 439,995,249,526.00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0520603"/>
                  </a:ext>
                </a:extLst>
              </a:tr>
            </a:tbl>
          </a:graphicData>
        </a:graphic>
      </p:graphicFrame>
      <p:sp>
        <p:nvSpPr>
          <p:cNvPr id="13" name="Graphic 7" descr="Arrow Up with solid fill">
            <a:extLst>
              <a:ext uri="{FF2B5EF4-FFF2-40B4-BE49-F238E27FC236}">
                <a16:creationId xmlns:a16="http://schemas.microsoft.com/office/drawing/2014/main" id="{52E823BA-F3C3-3D43-9041-545380264FF2}"/>
              </a:ext>
            </a:extLst>
          </p:cNvPr>
          <p:cNvSpPr/>
          <p:nvPr/>
        </p:nvSpPr>
        <p:spPr>
          <a:xfrm>
            <a:off x="3606902" y="3467099"/>
            <a:ext cx="323467" cy="837733"/>
          </a:xfrm>
          <a:custGeom>
            <a:avLst/>
            <a:gdLst>
              <a:gd name="connsiteX0" fmla="*/ 190405 w 323467"/>
              <a:gd name="connsiteY0" fmla="*/ 809158 h 837733"/>
              <a:gd name="connsiteX1" fmla="*/ 190405 w 323467"/>
              <a:gd name="connsiteY1" fmla="*/ 97079 h 837733"/>
              <a:gd name="connsiteX2" fmla="*/ 275177 w 323467"/>
              <a:gd name="connsiteY2" fmla="*/ 181851 h 837733"/>
              <a:gd name="connsiteX3" fmla="*/ 315182 w 323467"/>
              <a:gd name="connsiteY3" fmla="*/ 181851 h 837733"/>
              <a:gd name="connsiteX4" fmla="*/ 315182 w 323467"/>
              <a:gd name="connsiteY4" fmla="*/ 141846 h 837733"/>
              <a:gd name="connsiteX5" fmla="*/ 181832 w 323467"/>
              <a:gd name="connsiteY5" fmla="*/ 8573 h 837733"/>
              <a:gd name="connsiteX6" fmla="*/ 142780 w 323467"/>
              <a:gd name="connsiteY6" fmla="*/ 7620 h 837733"/>
              <a:gd name="connsiteX7" fmla="*/ 141827 w 323467"/>
              <a:gd name="connsiteY7" fmla="*/ 8573 h 837733"/>
              <a:gd name="connsiteX8" fmla="*/ 8573 w 323467"/>
              <a:gd name="connsiteY8" fmla="*/ 141827 h 837733"/>
              <a:gd name="connsiteX9" fmla="*/ 7620 w 323467"/>
              <a:gd name="connsiteY9" fmla="*/ 180880 h 837733"/>
              <a:gd name="connsiteX10" fmla="*/ 8573 w 323467"/>
              <a:gd name="connsiteY10" fmla="*/ 181832 h 837733"/>
              <a:gd name="connsiteX11" fmla="*/ 47625 w 323467"/>
              <a:gd name="connsiteY11" fmla="*/ 182785 h 837733"/>
              <a:gd name="connsiteX12" fmla="*/ 48578 w 323467"/>
              <a:gd name="connsiteY12" fmla="*/ 181832 h 837733"/>
              <a:gd name="connsiteX13" fmla="*/ 133303 w 323467"/>
              <a:gd name="connsiteY13" fmla="*/ 97107 h 837733"/>
              <a:gd name="connsiteX14" fmla="*/ 133303 w 323467"/>
              <a:gd name="connsiteY14" fmla="*/ 809158 h 837733"/>
              <a:gd name="connsiteX15" fmla="*/ 161878 w 323467"/>
              <a:gd name="connsiteY15" fmla="*/ 837733 h 837733"/>
              <a:gd name="connsiteX16" fmla="*/ 190453 w 323467"/>
              <a:gd name="connsiteY16" fmla="*/ 809158 h 83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3467" h="837733">
                <a:moveTo>
                  <a:pt x="190405" y="809158"/>
                </a:moveTo>
                <a:lnTo>
                  <a:pt x="190405" y="97079"/>
                </a:lnTo>
                <a:lnTo>
                  <a:pt x="275177" y="181851"/>
                </a:lnTo>
                <a:cubicBezTo>
                  <a:pt x="286225" y="192898"/>
                  <a:pt x="304135" y="192898"/>
                  <a:pt x="315182" y="181851"/>
                </a:cubicBezTo>
                <a:cubicBezTo>
                  <a:pt x="326230" y="170804"/>
                  <a:pt x="326230" y="152893"/>
                  <a:pt x="315182" y="141846"/>
                </a:cubicBezTo>
                <a:lnTo>
                  <a:pt x="181832" y="8573"/>
                </a:lnTo>
                <a:cubicBezTo>
                  <a:pt x="171311" y="-2475"/>
                  <a:pt x="153827" y="-2901"/>
                  <a:pt x="142780" y="7620"/>
                </a:cubicBezTo>
                <a:cubicBezTo>
                  <a:pt x="142455" y="7930"/>
                  <a:pt x="142137" y="8247"/>
                  <a:pt x="141827" y="8573"/>
                </a:cubicBezTo>
                <a:lnTo>
                  <a:pt x="8573" y="141827"/>
                </a:lnTo>
                <a:cubicBezTo>
                  <a:pt x="-2474" y="152349"/>
                  <a:pt x="-2901" y="169833"/>
                  <a:pt x="7620" y="180880"/>
                </a:cubicBezTo>
                <a:cubicBezTo>
                  <a:pt x="7930" y="181205"/>
                  <a:pt x="8248" y="181523"/>
                  <a:pt x="8573" y="181832"/>
                </a:cubicBezTo>
                <a:cubicBezTo>
                  <a:pt x="19094" y="192879"/>
                  <a:pt x="36578" y="193306"/>
                  <a:pt x="47625" y="182785"/>
                </a:cubicBezTo>
                <a:cubicBezTo>
                  <a:pt x="47950" y="182475"/>
                  <a:pt x="48268" y="182157"/>
                  <a:pt x="48578" y="181832"/>
                </a:cubicBezTo>
                <a:lnTo>
                  <a:pt x="133303" y="97107"/>
                </a:lnTo>
                <a:lnTo>
                  <a:pt x="133303" y="809158"/>
                </a:lnTo>
                <a:cubicBezTo>
                  <a:pt x="133303" y="824939"/>
                  <a:pt x="146096" y="837733"/>
                  <a:pt x="161878" y="837733"/>
                </a:cubicBezTo>
                <a:cubicBezTo>
                  <a:pt x="177660" y="837733"/>
                  <a:pt x="190453" y="824939"/>
                  <a:pt x="190453" y="809158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Graphic 9" descr="Arrow Up with solid fill">
            <a:extLst>
              <a:ext uri="{FF2B5EF4-FFF2-40B4-BE49-F238E27FC236}">
                <a16:creationId xmlns:a16="http://schemas.microsoft.com/office/drawing/2014/main" id="{6EC2EF08-642D-404D-9F2E-DFD3BDA03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429000"/>
            <a:ext cx="914400" cy="914400"/>
          </a:xfrm>
          <a:prstGeom prst="rect">
            <a:avLst/>
          </a:prstGeom>
        </p:spPr>
      </p:pic>
      <p:pic>
        <p:nvPicPr>
          <p:cNvPr id="12" name="Graphic 11" descr="Arrow Up with solid fill">
            <a:extLst>
              <a:ext uri="{FF2B5EF4-FFF2-40B4-BE49-F238E27FC236}">
                <a16:creationId xmlns:a16="http://schemas.microsoft.com/office/drawing/2014/main" id="{199C0DC2-2E55-1640-9DBF-C7E98EA42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8146" y="350751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F19905-730A-4542-9BC6-492CAD3E7720}"/>
              </a:ext>
            </a:extLst>
          </p:cNvPr>
          <p:cNvSpPr txBox="1"/>
          <p:nvPr/>
        </p:nvSpPr>
        <p:spPr>
          <a:xfrm>
            <a:off x="1343891" y="4724400"/>
            <a:ext cx="2757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scenario chart shows the decreasing of the daily rentals by 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92847C-BE0F-8E45-BBE4-61FBBBB1CFD9}"/>
              </a:ext>
            </a:extLst>
          </p:cNvPr>
          <p:cNvSpPr txBox="1"/>
          <p:nvPr/>
        </p:nvSpPr>
        <p:spPr>
          <a:xfrm>
            <a:off x="5036127" y="4740565"/>
            <a:ext cx="239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rental price by 10%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993479-EFCE-EF45-9FA6-B9D962B0F138}"/>
              </a:ext>
            </a:extLst>
          </p:cNvPr>
          <p:cNvSpPr txBox="1"/>
          <p:nvPr/>
        </p:nvSpPr>
        <p:spPr>
          <a:xfrm>
            <a:off x="8368146" y="4304832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revenue</a:t>
            </a:r>
          </a:p>
        </p:txBody>
      </p:sp>
    </p:spTree>
    <p:extLst>
      <p:ext uri="{BB962C8B-B14F-4D97-AF65-F5344CB8AC3E}">
        <p14:creationId xmlns:p14="http://schemas.microsoft.com/office/powerpoint/2010/main" val="421284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755A-1271-844A-9869-AFB705F2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11D2-F2FD-C84B-A668-3EBEC8E77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the price of the top selling daily rentals by 10% would increase revenue assuming that it will decrease sales but 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58021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A4BC-CA73-F343-8636-D59EBF07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1920"/>
            <a:ext cx="9905998" cy="1219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3CFE-92EF-B94B-886B-754AAF52E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33" y="1219200"/>
            <a:ext cx="9905998" cy="1661161"/>
          </a:xfrm>
        </p:spPr>
        <p:txBody>
          <a:bodyPr/>
          <a:lstStyle/>
          <a:p>
            <a:r>
              <a:rPr lang="en-US" dirty="0"/>
              <a:t>The chart below shows the effects on profit after increasing profit and decreasing daily rentals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4BD2DED-22E5-4241-B027-4EF0AD0F5C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051330"/>
              </p:ext>
            </p:extLst>
          </p:nvPr>
        </p:nvGraphicFramePr>
        <p:xfrm>
          <a:off x="653733" y="2438400"/>
          <a:ext cx="4771707" cy="429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0217">
                  <a:extLst>
                    <a:ext uri="{9D8B030D-6E8A-4147-A177-3AD203B41FA5}">
                      <a16:colId xmlns:a16="http://schemas.microsoft.com/office/drawing/2014/main" val="355469949"/>
                    </a:ext>
                  </a:extLst>
                </a:gridCol>
                <a:gridCol w="980145">
                  <a:extLst>
                    <a:ext uri="{9D8B030D-6E8A-4147-A177-3AD203B41FA5}">
                      <a16:colId xmlns:a16="http://schemas.microsoft.com/office/drawing/2014/main" val="3164999615"/>
                    </a:ext>
                  </a:extLst>
                </a:gridCol>
                <a:gridCol w="1252749">
                  <a:extLst>
                    <a:ext uri="{9D8B030D-6E8A-4147-A177-3AD203B41FA5}">
                      <a16:colId xmlns:a16="http://schemas.microsoft.com/office/drawing/2014/main" val="2672917021"/>
                    </a:ext>
                  </a:extLst>
                </a:gridCol>
                <a:gridCol w="1488596">
                  <a:extLst>
                    <a:ext uri="{9D8B030D-6E8A-4147-A177-3AD203B41FA5}">
                      <a16:colId xmlns:a16="http://schemas.microsoft.com/office/drawing/2014/main" val="397658855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 rented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daily rentals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rental profit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annual 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73255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23742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4,932,461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117,106,489,062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238850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Chevrolet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22137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4,592,606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101,666,519,022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8460474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15527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3,237,683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50,271,503,941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2679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Toyota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12707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2,577,479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32,752,025,653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99214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GMC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11313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2,416,900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27,342,389,700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0634209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Mitsubishi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11103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2,397,316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26,617,399,548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01138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Pontiac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2,033,966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20,543,056,600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150441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Volkswagen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1,936,553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20,740,482,630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857359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Mercedes-Benz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2,016,274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21,773,742,926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685037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BMW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10726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1,974,794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21,181,640,444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454749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Scenario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`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$ 439,995,249,526.00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052060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AD6CE5A-CF8D-CE4D-AAF7-6B9B421D8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705413"/>
              </p:ext>
            </p:extLst>
          </p:nvPr>
        </p:nvGraphicFramePr>
        <p:xfrm>
          <a:off x="6002974" y="2680799"/>
          <a:ext cx="4330096" cy="3075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0050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{4F35E4B4-54F2-7A4F-BC43-B9DFE37CC601}tf10001063</Template>
  <TotalTime>263</TotalTime>
  <Words>447</Words>
  <Application>Microsoft Macintosh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Mesh</vt:lpstr>
      <vt:lpstr>Vehicle Purchase Analyst</vt:lpstr>
      <vt:lpstr>Lariat Rent-A-Car (also known as Lariat Auto Rentals in Supernatural and Lariat Rental  Car in Veronica Mars Lariat  Rental car has 50 locations across the US</vt:lpstr>
      <vt:lpstr>The primary goal is to give suggestions on  minimizing cost and maximizing  revenue </vt:lpstr>
      <vt:lpstr>The  Provided data</vt:lpstr>
      <vt:lpstr>process</vt:lpstr>
      <vt:lpstr>Key Findings </vt:lpstr>
      <vt:lpstr>Two scenarios</vt:lpstr>
      <vt:lpstr>Recommendation</vt:lpstr>
      <vt:lpstr>Call to action</vt:lpstr>
      <vt:lpstr>Future steps</vt:lpstr>
      <vt:lpstr>This concludes the presentation thank you for giving me this opportunity to present it to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Purchase Analyst</dc:title>
  <dc:creator>Tyanna Frison</dc:creator>
  <cp:lastModifiedBy>Tyanna Frison</cp:lastModifiedBy>
  <cp:revision>14</cp:revision>
  <dcterms:created xsi:type="dcterms:W3CDTF">2022-06-05T19:45:19Z</dcterms:created>
  <dcterms:modified xsi:type="dcterms:W3CDTF">2022-06-13T00:17:45Z</dcterms:modified>
</cp:coreProperties>
</file>