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3" r:id="rId4"/>
    <p:sldId id="258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E5D7F-D2CD-4B32-8B60-5944C850B6E9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A2225-DAC4-4F73-BB19-FA9F14599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96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A2225-DAC4-4F73-BB19-FA9F1459957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65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55CA-C11D-440E-99AA-59A5332576BE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AAEB-FE92-4195-B7CC-AF9EA68ECC02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9A06-EDDA-4B6F-85B7-BD9C91F904F0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7E05-0EE9-492D-95A3-C01DB8D17138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047-2D02-45A1-830D-FB91236D4758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DE37-6DB6-47CF-876C-60822B8F83CD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5195-7B95-4F60-A411-57DB27D9AA7F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CCE-58EC-4A0A-BF44-4329E13F662B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9BCF-5938-41F9-88D7-2C88764CB269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637739" y="6448071"/>
            <a:ext cx="990599" cy="304799"/>
          </a:xfrm>
        </p:spPr>
        <p:txBody>
          <a:bodyPr/>
          <a:lstStyle/>
          <a:p>
            <a:fld id="{96370E8C-BEF0-441D-9017-3790EF67059E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6173" y="6448069"/>
            <a:ext cx="3859795" cy="304801"/>
          </a:xfrm>
        </p:spPr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C6C-60F6-4EB8-B4D3-754ACC9898D4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F4BE-C134-47B0-BBBE-C6B013C23DE9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7F22-BE84-4163-8851-66539C2D5809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64A1-FB27-4A59-9142-2FBA1542C64C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7C5-613C-4BBE-8715-7484B2D35C3B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5DBF-69F4-4E62-9613-853C2AFD8E74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5A58-FC14-4BE0-9113-E034D565E820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00C9F-5747-437A-8A8C-9A41A1FB116C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ANQUETIL Raphaël-LEBRETON Brian-MEILHAN Geoffrey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Bacchanight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Musée des beaux-arts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306173" y="6439437"/>
            <a:ext cx="7258278" cy="313433"/>
          </a:xfrm>
        </p:spPr>
        <p:txBody>
          <a:bodyPr/>
          <a:lstStyle/>
          <a:p>
            <a:r>
              <a:rPr lang="en-US" dirty="0" smtClean="0"/>
              <a:t>ALAMI Mohammed - ANQUETIL </a:t>
            </a:r>
            <a:r>
              <a:rPr lang="en-US" dirty="0" err="1" smtClean="0"/>
              <a:t>Raphaël</a:t>
            </a:r>
            <a:r>
              <a:rPr lang="en-US" dirty="0" smtClean="0"/>
              <a:t> - DUCAN Vanessa - LEBRETON Brian - MEILHAN </a:t>
            </a:r>
            <a:r>
              <a:rPr lang="en-US" dirty="0" smtClean="0"/>
              <a:t>Geoffrey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de conscience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Reprise de projet</a:t>
            </a:r>
          </a:p>
          <a:p>
            <a:r>
              <a:rPr lang="fr-FR" dirty="0" smtClean="0"/>
              <a:t>Technologie utilisée : </a:t>
            </a:r>
            <a:r>
              <a:rPr lang="fr-FR" dirty="0" err="1" smtClean="0"/>
              <a:t>Drupal</a:t>
            </a:r>
            <a:endParaRPr lang="fr-FR" dirty="0" smtClean="0"/>
          </a:p>
          <a:p>
            <a:r>
              <a:rPr lang="fr-FR" dirty="0" smtClean="0"/>
              <a:t>Concertation</a:t>
            </a:r>
          </a:p>
          <a:p>
            <a:r>
              <a:rPr lang="fr-FR" dirty="0" smtClean="0"/>
              <a:t>Questionnement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306173" y="6439437"/>
            <a:ext cx="7258278" cy="313433"/>
          </a:xfrm>
        </p:spPr>
        <p:txBody>
          <a:bodyPr/>
          <a:lstStyle/>
          <a:p>
            <a:r>
              <a:rPr lang="en-US" dirty="0" smtClean="0"/>
              <a:t>ALAMI Mohammed - ANQUETIL </a:t>
            </a:r>
            <a:r>
              <a:rPr lang="en-US" dirty="0" err="1" smtClean="0"/>
              <a:t>Raphaël</a:t>
            </a:r>
            <a:r>
              <a:rPr lang="en-US" dirty="0" smtClean="0"/>
              <a:t> - DUCAN Vanessa - LEBRETON Brian - MEILHAN </a:t>
            </a:r>
            <a:r>
              <a:rPr lang="en-US" dirty="0" smtClean="0"/>
              <a:t>Geoffrey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Contacts avec le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travers Mr. Blin</a:t>
            </a:r>
          </a:p>
          <a:p>
            <a:r>
              <a:rPr lang="fr-FR" dirty="0" smtClean="0"/>
              <a:t>L’autre groupe de </a:t>
            </a:r>
            <a:r>
              <a:rPr lang="fr-FR" dirty="0" err="1" smtClean="0"/>
              <a:t>Bacchanight</a:t>
            </a:r>
            <a:endParaRPr lang="fr-FR" dirty="0" smtClean="0"/>
          </a:p>
          <a:p>
            <a:r>
              <a:rPr lang="fr-FR" dirty="0" smtClean="0"/>
              <a:t>Proposition de maquettes</a:t>
            </a:r>
          </a:p>
          <a:p>
            <a:r>
              <a:rPr lang="fr-FR" dirty="0" smtClean="0"/>
              <a:t>Proposition d’un site statique temporaire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306173" y="6439437"/>
            <a:ext cx="7258278" cy="313433"/>
          </a:xfrm>
        </p:spPr>
        <p:txBody>
          <a:bodyPr/>
          <a:lstStyle/>
          <a:p>
            <a:r>
              <a:rPr lang="en-US" dirty="0" smtClean="0"/>
              <a:t>ALAMI Mohammed - ANQUETIL </a:t>
            </a:r>
            <a:r>
              <a:rPr lang="en-US" dirty="0" err="1" smtClean="0"/>
              <a:t>Raphaël</a:t>
            </a:r>
            <a:r>
              <a:rPr lang="en-US" dirty="0" smtClean="0"/>
              <a:t> - DUCAN Vanessa - LEBRETON Brian - MEILHAN </a:t>
            </a:r>
            <a:r>
              <a:rPr lang="en-US" dirty="0" smtClean="0"/>
              <a:t>Geoffrey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de </a:t>
            </a:r>
            <a:r>
              <a:rPr lang="fr-FR" dirty="0" smtClean="0"/>
              <a:t>l’existant</a:t>
            </a:r>
          </a:p>
          <a:p>
            <a:r>
              <a:rPr lang="fr-FR" dirty="0" smtClean="0"/>
              <a:t>Maquette du site envisagé</a:t>
            </a:r>
            <a:endParaRPr lang="fr-FR" dirty="0" smtClean="0"/>
          </a:p>
          <a:p>
            <a:r>
              <a:rPr lang="fr-FR" dirty="0" smtClean="0"/>
              <a:t>Plusieurs idées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Développer en HTML/CSS/PHP/JS</a:t>
            </a:r>
          </a:p>
          <a:p>
            <a:pPr lvl="1"/>
            <a:r>
              <a:rPr lang="fr-FR" dirty="0" smtClean="0"/>
              <a:t>Utiliser au maximum les fonctionnalités </a:t>
            </a:r>
            <a:r>
              <a:rPr lang="fr-FR" dirty="0" err="1" smtClean="0"/>
              <a:t>Drupal</a:t>
            </a:r>
            <a:r>
              <a:rPr lang="fr-FR" dirty="0" smtClean="0"/>
              <a:t> (beaucoup plus long)</a:t>
            </a:r>
            <a:endParaRPr lang="fr-FR" dirty="0" smtClean="0"/>
          </a:p>
          <a:p>
            <a:r>
              <a:rPr lang="fr-FR" dirty="0" smtClean="0"/>
              <a:t>Décision finale </a:t>
            </a:r>
            <a:r>
              <a:rPr lang="fr-FR" dirty="0" smtClean="0"/>
              <a:t>: fusion des deux méthodes.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306173" y="6439437"/>
            <a:ext cx="7258278" cy="313433"/>
          </a:xfrm>
        </p:spPr>
        <p:txBody>
          <a:bodyPr/>
          <a:lstStyle/>
          <a:p>
            <a:r>
              <a:rPr lang="en-US" dirty="0" smtClean="0"/>
              <a:t>ALAMI Mohammed - ANQUETIL </a:t>
            </a:r>
            <a:r>
              <a:rPr lang="en-US" dirty="0" err="1" smtClean="0"/>
              <a:t>Raphaël</a:t>
            </a:r>
            <a:r>
              <a:rPr lang="en-US" dirty="0" smtClean="0"/>
              <a:t> - DUCAN Vanessa - LEBRETON Brian - MEILHAN </a:t>
            </a:r>
            <a:r>
              <a:rPr lang="en-US" dirty="0" smtClean="0"/>
              <a:t>Geoffrey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place de 2 équipes de programmation</a:t>
            </a:r>
          </a:p>
          <a:p>
            <a:pPr lvl="1"/>
            <a:r>
              <a:rPr lang="fr-FR" dirty="0" smtClean="0"/>
              <a:t>Front-end</a:t>
            </a:r>
          </a:p>
          <a:p>
            <a:pPr lvl="1"/>
            <a:r>
              <a:rPr lang="fr-FR" dirty="0" smtClean="0"/>
              <a:t>Back-end(module </a:t>
            </a:r>
            <a:r>
              <a:rPr lang="fr-FR" dirty="0" err="1" smtClean="0"/>
              <a:t>Drupal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Développement en parallèle</a:t>
            </a:r>
          </a:p>
          <a:p>
            <a:r>
              <a:rPr lang="fr-FR" dirty="0" smtClean="0"/>
              <a:t>Accord entre les 2 équipes sur le format des données à créer/afficher</a:t>
            </a:r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306173" y="6439437"/>
            <a:ext cx="7258278" cy="313433"/>
          </a:xfrm>
        </p:spPr>
        <p:txBody>
          <a:bodyPr/>
          <a:lstStyle/>
          <a:p>
            <a:r>
              <a:rPr lang="en-US" dirty="0" smtClean="0"/>
              <a:t>ALAMI Mohammed - ANQUETIL </a:t>
            </a:r>
            <a:r>
              <a:rPr lang="en-US" dirty="0" err="1" smtClean="0"/>
              <a:t>Raphaël</a:t>
            </a:r>
            <a:r>
              <a:rPr lang="en-US" dirty="0" smtClean="0"/>
              <a:t> - DUCAN Vanessa - LEBRETON Brian - MEILHAN </a:t>
            </a:r>
            <a:r>
              <a:rPr lang="en-US" dirty="0" smtClean="0"/>
              <a:t>Geoffrey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4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Temps d’adaptation long (</a:t>
            </a:r>
            <a:r>
              <a:rPr lang="fr-FR" dirty="0" err="1" smtClean="0"/>
              <a:t>nodes</a:t>
            </a:r>
            <a:r>
              <a:rPr lang="fr-FR" dirty="0" smtClean="0"/>
              <a:t>, thèmes, </a:t>
            </a:r>
            <a:r>
              <a:rPr lang="fr-FR" dirty="0" err="1" smtClean="0"/>
              <a:t>templates</a:t>
            </a:r>
            <a:r>
              <a:rPr lang="fr-FR" dirty="0" smtClean="0"/>
              <a:t>, modules)</a:t>
            </a:r>
          </a:p>
          <a:p>
            <a:r>
              <a:rPr lang="fr-FR" dirty="0" smtClean="0"/>
              <a:t>Modification des fichiers « </a:t>
            </a:r>
            <a:r>
              <a:rPr lang="fr-FR" dirty="0" err="1" smtClean="0"/>
              <a:t>core</a:t>
            </a:r>
            <a:r>
              <a:rPr lang="fr-FR" dirty="0" smtClean="0"/>
              <a:t> » de </a:t>
            </a:r>
            <a:r>
              <a:rPr lang="fr-FR" dirty="0" err="1" smtClean="0"/>
              <a:t>drupal</a:t>
            </a:r>
            <a:endParaRPr lang="fr-FR" dirty="0" smtClean="0"/>
          </a:p>
          <a:p>
            <a:r>
              <a:rPr lang="fr-FR" dirty="0" smtClean="0"/>
              <a:t>Méthode abandonnée au profit d’un module (réparation des dégâts)</a:t>
            </a:r>
          </a:p>
          <a:p>
            <a:r>
              <a:rPr lang="fr-FR" dirty="0" smtClean="0"/>
              <a:t>Tentative d’accès à la base de données de </a:t>
            </a:r>
            <a:r>
              <a:rPr lang="fr-FR" dirty="0" err="1" smtClean="0"/>
              <a:t>drupal</a:t>
            </a:r>
            <a:r>
              <a:rPr lang="fr-FR" dirty="0" smtClean="0"/>
              <a:t>(fichier </a:t>
            </a:r>
            <a:r>
              <a:rPr lang="fr-FR" dirty="0" err="1" smtClean="0"/>
              <a:t>sqlite</a:t>
            </a:r>
            <a:r>
              <a:rPr lang="fr-FR" dirty="0" smtClean="0"/>
              <a:t>) en vain</a:t>
            </a:r>
          </a:p>
          <a:p>
            <a:r>
              <a:rPr lang="fr-FR" dirty="0" smtClean="0"/>
              <a:t>Problème de récupération des données XML du module de configuration </a:t>
            </a:r>
            <a:r>
              <a:rPr lang="fr-FR" dirty="0" err="1" smtClean="0"/>
              <a:t>Bacchanight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306173" y="6439437"/>
            <a:ext cx="7258278" cy="313433"/>
          </a:xfrm>
        </p:spPr>
        <p:txBody>
          <a:bodyPr/>
          <a:lstStyle/>
          <a:p>
            <a:r>
              <a:rPr lang="en-US" dirty="0" smtClean="0"/>
              <a:t>ALAMI Mohammed - ANQUETIL </a:t>
            </a:r>
            <a:r>
              <a:rPr lang="en-US" dirty="0" err="1" smtClean="0"/>
              <a:t>Raphaël</a:t>
            </a:r>
            <a:r>
              <a:rPr lang="en-US" dirty="0" smtClean="0"/>
              <a:t> - DUCAN Vanessa - LEBRETON Brian - MEILHAN </a:t>
            </a:r>
            <a:r>
              <a:rPr lang="en-US" dirty="0" smtClean="0"/>
              <a:t>Geoffrey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0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3038" y="2835311"/>
            <a:ext cx="10237702" cy="1400530"/>
          </a:xfrm>
        </p:spPr>
        <p:txBody>
          <a:bodyPr/>
          <a:lstStyle/>
          <a:p>
            <a:pPr algn="ctr"/>
            <a:r>
              <a:rPr lang="fr-FR" dirty="0" smtClean="0"/>
              <a:t>Merci de nous avoir écouté, avez-vous des questions ?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6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</TotalTime>
  <Words>223</Words>
  <Application>Microsoft Office PowerPoint</Application>
  <PresentationFormat>Grand écran</PresentationFormat>
  <Paragraphs>45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Bacchanight</vt:lpstr>
      <vt:lpstr>Prise de conscience du projet</vt:lpstr>
      <vt:lpstr>Contacts avec le client</vt:lpstr>
      <vt:lpstr>Cahier des charges</vt:lpstr>
      <vt:lpstr>Déroulement du projet</vt:lpstr>
      <vt:lpstr>Difficultés rencontrées</vt:lpstr>
      <vt:lpstr>Merci de nous avoir écouté, avez-vous des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de publics</dc:title>
  <dc:creator>Brian</dc:creator>
  <cp:lastModifiedBy>Brian</cp:lastModifiedBy>
  <cp:revision>17</cp:revision>
  <dcterms:created xsi:type="dcterms:W3CDTF">2016-12-13T10:02:01Z</dcterms:created>
  <dcterms:modified xsi:type="dcterms:W3CDTF">2017-04-26T09:32:41Z</dcterms:modified>
</cp:coreProperties>
</file>