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2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3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4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38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44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1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F563-08D5-413C-8812-4F946BC6422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3FF4-113C-4737-9DDC-94B641E16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1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9061" y="1271847"/>
            <a:ext cx="9144000" cy="4048298"/>
          </a:xfrm>
        </p:spPr>
        <p:txBody>
          <a:bodyPr>
            <a:normAutofit/>
          </a:bodyPr>
          <a:lstStyle/>
          <a:p>
            <a:r>
              <a:rPr lang="ru-RU" b="1" dirty="0"/>
              <a:t>Рынок заведений общественного питания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г. Москвы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для открытия заведения с роботами-официантами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Категорию для объекта общественного питание нужно выбрать кафе, с количеством посадочных мест от 40 до 60 мест.</a:t>
            </a:r>
          </a:p>
          <a:p>
            <a:r>
              <a:rPr lang="ru-RU" smtClean="0"/>
              <a:t>Расположение лучше </a:t>
            </a:r>
            <a:r>
              <a:rPr lang="ru-RU" dirty="0" smtClean="0"/>
              <a:t>в пределах Третьего Транспортного Кольца. Лучше выбирать улицы, где объектов не так много, чтобы была небольшая конкуренция. Следует обратить внимание, что если рядом будет расположен какой-либо парк или территория для прогулок (например, Парк Горького, Арбат или Зарядье), то гостей будет больше.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181"/>
            <a:ext cx="748653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выводы по исследованию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37005"/>
            <a:ext cx="10375669" cy="25364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Больше всего в Москве и пригороде открыто Кафе, Столовых и Ресторанов.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Сетевых заведений немного, по отношению к несетевым, в 4 раза меньше.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Сетевые заведения в основном это объекты из раздела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FastFood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Кулинарии, Ресторанов и Кафе.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Большим количеством посадочных мест в основном обладают Столовые, Рестораны и Бары.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Наиболее богатыми на количество объектов общественного питания являются главные улицы города, такие как Проспект мира, Ленинский и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Ленинградский проспекты, Профсоюзная улица и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тд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Преобладают улицы, где большое количество заведений, но мало посадочных мест.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9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Кафе лидируют по количеству заведений общественного питания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29500" y="1889993"/>
            <a:ext cx="4511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Москве с большим отрывом лидируют к</a:t>
            </a:r>
            <a:r>
              <a:rPr lang="ru-RU" dirty="0" smtClean="0"/>
              <a:t>афе.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Примерно одинаково с</a:t>
            </a:r>
            <a:r>
              <a:rPr lang="ru-RU" dirty="0" smtClean="0"/>
              <a:t>толовых, ресторанов </a:t>
            </a:r>
            <a:r>
              <a:rPr lang="ru-RU" dirty="0"/>
              <a:t>и п</a:t>
            </a:r>
            <a:r>
              <a:rPr lang="ru-RU" dirty="0" smtClean="0"/>
              <a:t>редприятий </a:t>
            </a:r>
            <a:r>
              <a:rPr lang="ru-RU" dirty="0"/>
              <a:t>быстрого </a:t>
            </a:r>
            <a:r>
              <a:rPr lang="ru-RU" dirty="0" smtClean="0"/>
              <a:t>обслуживания (</a:t>
            </a:r>
            <a:r>
              <a:rPr lang="en-US" dirty="0" smtClean="0"/>
              <a:t>fast food)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Меньше всего в Москве </a:t>
            </a:r>
            <a:r>
              <a:rPr lang="ru-RU" dirty="0" smtClean="0"/>
              <a:t>баров, буфетов, кафетериев, закусочных </a:t>
            </a:r>
            <a:r>
              <a:rPr lang="ru-RU" dirty="0"/>
              <a:t>и </a:t>
            </a:r>
            <a:r>
              <a:rPr lang="ru-RU" dirty="0" smtClean="0"/>
              <a:t>кулинарии.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690688"/>
            <a:ext cx="7239000" cy="4219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41" y="6488668"/>
            <a:ext cx="741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Открытые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данные о заведениях общественного питания в городе Москва</a:t>
            </a:r>
          </a:p>
        </p:txBody>
      </p:sp>
    </p:spTree>
    <p:extLst>
      <p:ext uri="{BB962C8B-B14F-4D97-AF65-F5344CB8AC3E}">
        <p14:creationId xmlns:p14="http://schemas.microsoft.com/office/powerpoint/2010/main" val="31041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Преобладание несетевых заведений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1181"/>
            <a:ext cx="6638925" cy="4086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7125" y="1948410"/>
            <a:ext cx="3928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Несетевых заведений общественного питания больше в 4 раза, чем сетевых.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341" y="6488668"/>
            <a:ext cx="741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Открытые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данные о заведениях общественного питания в городе Москва</a:t>
            </a:r>
          </a:p>
        </p:txBody>
      </p:sp>
    </p:spTree>
    <p:extLst>
      <p:ext uri="{BB962C8B-B14F-4D97-AF65-F5344CB8AC3E}">
        <p14:creationId xmlns:p14="http://schemas.microsoft.com/office/powerpoint/2010/main" val="16916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Сетевые объекты – заведения </a:t>
            </a:r>
            <a:r>
              <a:rPr lang="en-US" dirty="0" err="1" smtClean="0"/>
              <a:t>FastFood</a:t>
            </a:r>
            <a:r>
              <a:rPr lang="en-US" dirty="0" smtClean="0"/>
              <a:t>, </a:t>
            </a:r>
            <a:r>
              <a:rPr lang="ru-RU" dirty="0" smtClean="0"/>
              <a:t>кулинарии, ресторанов и кафе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438"/>
            <a:ext cx="743711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1" y="6488668"/>
            <a:ext cx="741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Открытые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данные о заведениях общественного питания в городе Москва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9847" y="1828800"/>
            <a:ext cx="3890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Чаще </a:t>
            </a:r>
            <a:r>
              <a:rPr lang="ru-RU" dirty="0"/>
              <a:t>всего сетевые заведения - п</a:t>
            </a:r>
            <a:r>
              <a:rPr lang="ru-RU" dirty="0" smtClean="0"/>
              <a:t>редприятие </a:t>
            </a:r>
            <a:r>
              <a:rPr lang="ru-RU" dirty="0"/>
              <a:t>быстрого </a:t>
            </a:r>
            <a:r>
              <a:rPr lang="ru-RU" dirty="0" smtClean="0"/>
              <a:t>обслуживания, кулинария, ресторан </a:t>
            </a:r>
            <a:r>
              <a:rPr lang="ru-RU" dirty="0"/>
              <a:t>и </a:t>
            </a:r>
            <a:r>
              <a:rPr lang="ru-RU" dirty="0" smtClean="0"/>
              <a:t>кафе.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Сетевых </a:t>
            </a:r>
            <a:r>
              <a:rPr lang="ru-RU" dirty="0"/>
              <a:t>столовых практически нет.</a:t>
            </a:r>
          </a:p>
        </p:txBody>
      </p:sp>
    </p:spTree>
    <p:extLst>
      <p:ext uri="{BB962C8B-B14F-4D97-AF65-F5344CB8AC3E}">
        <p14:creationId xmlns:p14="http://schemas.microsoft.com/office/powerpoint/2010/main" val="26792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сетевых заведений характерно мало заведений и много посадочных мест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1750810"/>
            <a:ext cx="4567510" cy="43513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4181"/>
            <a:ext cx="7486537" cy="493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1071" y="1952721"/>
            <a:ext cx="3810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сетевых заведений характерно мало заведений, но много посадочных мест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 заведения, количество которых превышает 50 имеют мало посадочных мест, располагаются на </a:t>
            </a:r>
            <a:r>
              <a:rPr lang="en-US" dirty="0" smtClean="0"/>
              <a:t>food co</a:t>
            </a:r>
            <a:r>
              <a:rPr lang="en-US" dirty="0"/>
              <a:t>u</a:t>
            </a:r>
            <a:r>
              <a:rPr lang="en-US" dirty="0" smtClean="0"/>
              <a:t>rt</a:t>
            </a:r>
            <a:r>
              <a:rPr lang="ru-RU" dirty="0" smtClean="0"/>
              <a:t> в ТРЦ.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Большое количество посадочных мест в столовых и ресторанах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34" y="1783821"/>
            <a:ext cx="7249680" cy="43513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4181"/>
            <a:ext cx="7486537" cy="493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2117" y="1713443"/>
            <a:ext cx="4126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столовых больше всего </a:t>
            </a:r>
          </a:p>
          <a:p>
            <a:r>
              <a:rPr lang="ru-RU" dirty="0" smtClean="0"/>
              <a:t>посадочных мест ( больше 120).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Рестораны, буфеты и бары </a:t>
            </a:r>
          </a:p>
          <a:p>
            <a:r>
              <a:rPr lang="ru-RU" dirty="0" smtClean="0"/>
              <a:t>вместимостью до 50 человек.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Остальные заведения рассчитаны на </a:t>
            </a:r>
          </a:p>
          <a:p>
            <a:r>
              <a:rPr lang="ru-RU" dirty="0" smtClean="0"/>
              <a:t>небольшую проходимость или </a:t>
            </a:r>
          </a:p>
          <a:p>
            <a:r>
              <a:rPr lang="ru-RU" dirty="0" smtClean="0"/>
              <a:t>работают на вынос.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27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Топ-10 улиц по количеству заведений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19" y="1690688"/>
            <a:ext cx="6484497" cy="43513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4181"/>
            <a:ext cx="7486537" cy="493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6537" y="1685580"/>
            <a:ext cx="4536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Самыми популярными местами для размещения заведений питания являются г. Зеленоград и ул. Проспект мира.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ТОП-10 улиц также и вошли Профсоюзная ул., Варшавское шоссе, Поселение </a:t>
            </a:r>
            <a:r>
              <a:rPr lang="ru-RU" dirty="0" err="1" smtClean="0"/>
              <a:t>Сосенское</a:t>
            </a:r>
            <a:r>
              <a:rPr lang="ru-RU" dirty="0" smtClean="0"/>
              <a:t> 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20935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популярных улицах в среднем от 30 до 60 посадочных мест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181"/>
            <a:ext cx="7486537" cy="49381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5749"/>
            <a:ext cx="4256122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92487" y="2252749"/>
            <a:ext cx="5139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популярных улицах по количеству объектов общественного питания в заведениях не так много посадочных мест, в основном от 30 до 60.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Скорее </a:t>
            </a:r>
            <a:r>
              <a:rPr lang="ru-RU" dirty="0"/>
              <a:t>всего это вызвано тем, что на данных улицах дорогая аренда для коммерческих помещений.</a:t>
            </a:r>
          </a:p>
        </p:txBody>
      </p:sp>
    </p:spTree>
    <p:extLst>
      <p:ext uri="{BB962C8B-B14F-4D97-AF65-F5344CB8AC3E}">
        <p14:creationId xmlns:p14="http://schemas.microsoft.com/office/powerpoint/2010/main" val="25819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481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Рынок заведений общественного питания  г. Москвы </vt:lpstr>
      <vt:lpstr>Общие выводы по исследованию</vt:lpstr>
      <vt:lpstr>Кафе лидируют по количеству заведений общественного питания</vt:lpstr>
      <vt:lpstr>Преобладание несетевых заведений</vt:lpstr>
      <vt:lpstr>Сетевые объекты – заведения FastFood, кулинарии, ресторанов и кафе</vt:lpstr>
      <vt:lpstr>Для сетевых заведений характерно мало заведений и много посадочных мест</vt:lpstr>
      <vt:lpstr>Большое количество посадочных мест в столовых и ресторанах</vt:lpstr>
      <vt:lpstr>Топ-10 улиц по количеству заведений</vt:lpstr>
      <vt:lpstr>На популярных улицах в среднем от 30 до 60 посадочных мест</vt:lpstr>
      <vt:lpstr>Рекомендации для открытия заведения с роботами-официантами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 г. Москвы</dc:title>
  <dc:creator>Человек</dc:creator>
  <cp:lastModifiedBy>Человек</cp:lastModifiedBy>
  <cp:revision>10</cp:revision>
  <dcterms:created xsi:type="dcterms:W3CDTF">2022-03-10T14:25:18Z</dcterms:created>
  <dcterms:modified xsi:type="dcterms:W3CDTF">2022-03-10T15:59:33Z</dcterms:modified>
</cp:coreProperties>
</file>